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7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  <p:sldMasterId id="2147483659" r:id="rId2"/>
  </p:sldMasterIdLst>
  <p:notesMasterIdLst>
    <p:notesMasterId r:id="rId28"/>
  </p:notesMasterIdLst>
  <p:handoutMasterIdLst>
    <p:handoutMasterId r:id="rId29"/>
  </p:handoutMasterIdLst>
  <p:sldIdLst>
    <p:sldId id="259" r:id="rId3"/>
    <p:sldId id="260" r:id="rId4"/>
    <p:sldId id="263" r:id="rId5"/>
    <p:sldId id="264" r:id="rId6"/>
    <p:sldId id="265" r:id="rId7"/>
    <p:sldId id="266" r:id="rId8"/>
    <p:sldId id="267" r:id="rId9"/>
    <p:sldId id="262" r:id="rId10"/>
    <p:sldId id="269" r:id="rId11"/>
    <p:sldId id="256" r:id="rId12"/>
    <p:sldId id="261" r:id="rId13"/>
    <p:sldId id="268" r:id="rId14"/>
    <p:sldId id="25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Lato Light" panose="020F0302020204030203" pitchFamily="34" charset="0"/>
      <p:regular r:id="rId38"/>
      <p:italic r:id="rId39"/>
    </p:embeddedFont>
    <p:embeddedFont>
      <p:font typeface="Lato Regular" panose="020F0502020204030203" pitchFamily="34" charset="0"/>
      <p:regular r:id="rId40"/>
    </p:embeddedFont>
    <p:embeddedFont>
      <p:font typeface="Playfair Display Black" panose="00000A00000000000000" pitchFamily="2" charset="-52"/>
      <p:bold r:id="rId41"/>
      <p:boldItalic r:id="rId42"/>
    </p:embeddedFont>
    <p:embeddedFont>
      <p:font typeface="Poppins" panose="00000500000000000000" pitchFamily="2" charset="0"/>
      <p:regular r:id="rId43"/>
      <p:bold r:id="rId44"/>
      <p:italic r:id="rId45"/>
      <p:boldItalic r:id="rId46"/>
    </p:embeddedFont>
    <p:embeddedFont>
      <p:font typeface="Poppins Light" panose="00000400000000000000" pitchFamily="2" charset="0"/>
      <p:regular r:id="rId47"/>
      <p:italic r:id="rId48"/>
    </p:embeddedFont>
    <p:embeddedFont>
      <p:font typeface="Roboto" panose="02000000000000000000" pitchFamily="2" charset="0"/>
      <p:regular r:id="rId49"/>
      <p:bold r:id="rId50"/>
      <p:italic r:id="rId51"/>
      <p:boldItalic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a01e"/>
    <a:srgbClr val="c378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65" autoAdjust="0"/>
    <p:restoredTop sz="96357" autoAdjust="0"/>
  </p:normalViewPr>
  <p:slideViewPr>
    <p:cSldViewPr snapToGrid="0" showGuides="1">
      <p:cViewPr varScale="1">
        <p:scale>
          <a:sx n="94" d="100"/>
          <a:sy n="94" d="100"/>
        </p:scale>
        <p:origin x="90" y="468"/>
      </p:cViewPr>
      <p:guideLst>
        <p:guide orient="horz" pos="220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2532" y="66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2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font" Target="fonts/font12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font" Target="fonts/font20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4.9163781541888399E-2"/>
          <c:y val="1.50179753064627E-3"/>
          <c:w val="0.95083621845811195"/>
          <c:h val="0.914763608030820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Rival Company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6D6F-4F92-8A7F-2DF3A88257AF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6D6F-4F92-8A7F-2DF3A88257AF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6D6F-4F92-8A7F-2DF3A88257A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900">
                    <a:solidFill>
                      <a:schemeClr val="tx1"/>
                    </a:solidFill>
                    <a:latin typeface="+mj-lt"/>
                    <a:ea typeface="PT Sans" panose="020B0503020203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Sheet1!$B$3:$B$7</c:f>
              <c:numCache>
                <c:formatCode>General</c:formatCode>
                <c:ptCount val="5"/>
                <c:pt idx="0" formatCode="#,##0">
                  <c:v>759</c:v>
                </c:pt>
                <c:pt idx="1">
                  <c:v>1093</c:v>
                </c:pt>
                <c:pt idx="2">
                  <c:v>1020</c:v>
                </c:pt>
                <c:pt idx="3">
                  <c:v>603</c:v>
                </c:pt>
                <c:pt idx="4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D6F-4F92-8A7F-2DF3A88257A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Our Company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900">
                    <a:solidFill>
                      <a:schemeClr val="tx1"/>
                    </a:solidFill>
                    <a:latin typeface="+mj-lt"/>
                    <a:ea typeface="PT Sans" panose="020B0503020203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Sheet1!$C$3:$C$7</c:f>
              <c:numCache>
                <c:formatCode>General</c:formatCode>
                <c:ptCount val="5"/>
                <c:pt idx="0" formatCode="#,##0">
                  <c:v>954</c:v>
                </c:pt>
                <c:pt idx="1">
                  <c:v>1297</c:v>
                </c:pt>
                <c:pt idx="2">
                  <c:v>897</c:v>
                </c:pt>
                <c:pt idx="3">
                  <c:v>594</c:v>
                </c:pt>
                <c:pt idx="4">
                  <c:v>238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D6F-4F92-8A7F-2DF3A88257A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1001556432"/>
        <c:axId val="1001599408"/>
      </c:barChart>
      <c:catAx>
        <c:axId val="10015564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900">
                <a:solidFill>
                  <a:schemeClr val="bg1"/>
                </a:solidFill>
                <a:latin typeface="+mn-lt"/>
                <a:ea typeface="PT Sans" panose="020B0503020203020204" pitchFamily="34" charset="0"/>
              </a:defRPr>
            </a:pPr>
            <a:endParaRPr lang="en-US"/>
          </a:p>
        </c:txPr>
        <c:crossAx val="1001599408"/>
        <c:crosses val="autoZero"/>
        <c:auto val="1"/>
        <c:lblAlgn val="ctr"/>
        <c:lblOffset val="100"/>
        <c:noMultiLvlLbl val="0"/>
      </c:catAx>
      <c:valAx>
        <c:axId val="1001599408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90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defRPr>
            </a:pPr>
            <a:endParaRPr lang="en-US"/>
          </a:p>
        </c:txPr>
        <c:crossAx val="1001556432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DA6-419B-B4A1-B39EBDFF3F9E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DA6-419B-B4A1-B39EBDFF3F9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DA6-419B-B4A1-B39EBDFF3F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7F5-4A38-9FC9-F7CC048BEF6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7F5-4A38-9FC9-F7CC048BEF6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7F5-4A38-9FC9-F7CC048BEF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7D8993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A2C-4D9E-9032-1D147E64D9DF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A2C-4D9E-9032-1D147E64D9D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2C-4D9E-9032-1D147E64D9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13597781867009"/>
          <c:y val="1.5016984069594148E-3"/>
          <c:w val="0.91696022039798197"/>
          <c:h val="0.91476360803082002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Rival Company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8440-4F9B-B69E-DEB36DF0544F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8440-4F9B-B69E-DEB36DF0544F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8440-4F9B-B69E-DEB36DF0544F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8440-4F9B-B69E-DEB36DF0544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Sheet1!$A$2:$A$5</c:f>
              <c:strCache>
                <c:ptCount val="4"/>
                <c:pt idx="0">
                  <c:v>Other</c:v>
                </c:pt>
                <c:pt idx="1">
                  <c:v>UI / UX Design</c:v>
                </c:pt>
                <c:pt idx="2">
                  <c:v>Web Design</c:v>
                </c:pt>
                <c:pt idx="3">
                  <c:v>Graphic Design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803</c:v>
                </c:pt>
                <c:pt idx="1">
                  <c:v>759</c:v>
                </c:pt>
                <c:pt idx="2" formatCode="General">
                  <c:v>1093</c:v>
                </c:pt>
                <c:pt idx="3" formatCode="General">
                  <c:v>1020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440-4F9B-B69E-DEB36DF0544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Our Company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>
                    <a:solidFill>
                      <a:schemeClr val="bg1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Sheet1!$A$2:$A$5</c:f>
              <c:strCache>
                <c:ptCount val="4"/>
                <c:pt idx="0">
                  <c:v>Other</c:v>
                </c:pt>
                <c:pt idx="1">
                  <c:v>UI / UX Design</c:v>
                </c:pt>
                <c:pt idx="2">
                  <c:v>Web Design</c:v>
                </c:pt>
                <c:pt idx="3">
                  <c:v>Graphic Design</c:v>
                </c:pt>
              </c:strCache>
            </c:strRef>
          </c:cat>
          <c:val>
            <c:numRef>
              <c:f>Sheet1!$C$2:$C$5</c:f>
              <c:numCache>
                <c:formatCode>#,##0</c:formatCode>
                <c:ptCount val="4"/>
                <c:pt idx="0">
                  <c:v>821</c:v>
                </c:pt>
                <c:pt idx="1">
                  <c:v>954</c:v>
                </c:pt>
                <c:pt idx="2" formatCode="General">
                  <c:v>1297</c:v>
                </c:pt>
                <c:pt idx="3" formatCode="General">
                  <c:v>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8440-4F9B-B69E-DEB36DF0544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948179696"/>
        <c:axId val="829921984"/>
      </c:barChart>
      <c:catAx>
        <c:axId val="94817969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1200" b="0">
                <a:solidFill>
                  <a:schemeClr val="tx1"/>
                </a:solidFill>
              </a:defRPr>
            </a:pPr>
            <a:endParaRPr lang="en-US"/>
          </a:p>
        </c:txPr>
        <c:crossAx val="829921984"/>
        <c:crosses val="autoZero"/>
        <c:auto val="1"/>
        <c:lblAlgn val="ctr"/>
        <c:lblOffset val="100"/>
        <c:noMultiLvlLbl val="0"/>
      </c:catAx>
      <c:valAx>
        <c:axId val="829921984"/>
        <c:scaling>
          <c:orientation val="minMax"/>
        </c:scaling>
        <c:delete val="0"/>
        <c:axPos val="b"/>
        <c:numFmt formatCode="#,##0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1400">
                <a:solidFill>
                  <a:schemeClr val="tx1"/>
                </a:solidFill>
                <a:latin typeface="+mj-lt"/>
              </a:defRPr>
            </a:pPr>
            <a:endParaRPr lang="en-US"/>
          </a:p>
        </c:txPr>
        <c:crossAx val="948179696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8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8.7537683517892706E-2"/>
          <c:y val="2.6572972917034501E-2"/>
          <c:w val="0.91246231648210696"/>
          <c:h val="0.8862470821763910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PRODUCT 01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chemeClr val="tx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C5FC-4F53-9761-7E777A9D01DB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chemeClr val="tx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C5FC-4F53-9761-7E777A9D01DB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chemeClr val="tx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C5FC-4F53-9761-7E777A9D01DB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chemeClr val="tx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C5FC-4F53-9761-7E777A9D01DB}"/>
              </c:ext>
            </c:extLst>
          </c:dPt>
          <c:dLbls>
            <c:dLbl>
              <c:idx val="0"/>
              <c:layout>
                <c:manualLayout>
                  <c:x val="-2.5350085819307599E-2"/>
                  <c:y val="-6.16065832697864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5FC-4F53-9761-7E777A9D01DB}"/>
                </c:ext>
              </c:extLst>
            </c:dLbl>
            <c:dLbl>
              <c:idx val="1"/>
              <c:layout>
                <c:manualLayout>
                  <c:x val="-5.3697691695660701E-2"/>
                  <c:y val="-0.1026776387829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5FC-4F53-9761-7E777A9D01DB}"/>
                </c:ext>
              </c:extLst>
            </c:dLbl>
            <c:dLbl>
              <c:idx val="2"/>
              <c:layout>
                <c:manualLayout>
                  <c:x val="-4.7445230965983902E-2"/>
                  <c:y val="-9.857053323165830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5FC-4F53-9761-7E777A9D01DB}"/>
                </c:ext>
              </c:extLst>
            </c:dLbl>
            <c:dLbl>
              <c:idx val="3"/>
              <c:layout>
                <c:manualLayout>
                  <c:x val="5.9956254048538001E-2"/>
                  <c:y val="-2.6461311296114199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5FC-4F53-9761-7E777A9D01D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PT Sans" panose="020B0503020203020204" pitchFamily="34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/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Jan - Mar</c:v>
                </c:pt>
                <c:pt idx="1">
                  <c:v>Apr -  Jun</c:v>
                </c:pt>
                <c:pt idx="2">
                  <c:v>Jul - Sep</c:v>
                </c:pt>
                <c:pt idx="3">
                  <c:v>Oct - Dec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400</c:v>
                </c:pt>
                <c:pt idx="1">
                  <c:v>250</c:v>
                </c:pt>
                <c:pt idx="2">
                  <c:v>350</c:v>
                </c:pt>
                <c:pt idx="3">
                  <c:v>420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C5FC-4F53-9761-7E777A9D01D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PRODUCT 02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chemeClr val="accent4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A-C5FC-4F53-9761-7E777A9D01DB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chemeClr val="accent4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C-C5FC-4F53-9761-7E777A9D01DB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chemeClr val="accent4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E-C5FC-4F53-9761-7E777A9D01DB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chemeClr val="accent4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0-C5FC-4F53-9761-7E777A9D01DB}"/>
              </c:ext>
            </c:extLst>
          </c:dPt>
          <c:dLbls>
            <c:dLbl>
              <c:idx val="0"/>
              <c:layout>
                <c:manualLayout>
                  <c:x val="-9.1666859421233898E-2"/>
                  <c:y val="-3.285684441055280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C5FC-4F53-9761-7E777A9D01DB}"/>
                </c:ext>
              </c:extLst>
            </c:dLbl>
            <c:dLbl>
              <c:idx val="1"/>
              <c:layout>
                <c:manualLayout>
                  <c:x val="-5.3765839762009E-2"/>
                  <c:y val="-6.16065832697864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C5FC-4F53-9761-7E777A9D01DB}"/>
                </c:ext>
              </c:extLst>
            </c:dLbl>
            <c:dLbl>
              <c:idx val="2"/>
              <c:layout>
                <c:manualLayout>
                  <c:x val="-4.4268138266954901E-2"/>
                  <c:y val="6.98207943724245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C5FC-4F53-9761-7E777A9D01DB}"/>
                </c:ext>
              </c:extLst>
            </c:dLbl>
            <c:dLbl>
              <c:idx val="3"/>
              <c:layout>
                <c:manualLayout>
                  <c:x val="4.7333884775161601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0-C5FC-4F53-9761-7E777A9D01D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PT Sans" panose="020B0503020203020204" pitchFamily="34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Jan - Mar</c:v>
                </c:pt>
                <c:pt idx="1">
                  <c:v>Apr -  Jun</c:v>
                </c:pt>
                <c:pt idx="2">
                  <c:v>Jul - Sep</c:v>
                </c:pt>
                <c:pt idx="3">
                  <c:v>Oct - Dec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240</c:v>
                </c:pt>
                <c:pt idx="1">
                  <c:v>440</c:v>
                </c:pt>
                <c:pt idx="2">
                  <c:v>180</c:v>
                </c:pt>
                <c:pt idx="3">
                  <c:v>290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1-C5FC-4F53-9761-7E777A9D01D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PRODUCT 03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chemeClr val="accent3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3-C5FC-4F53-9761-7E777A9D01DB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chemeClr val="accent3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5-C5FC-4F53-9761-7E777A9D01DB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chemeClr val="accent3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7-C5FC-4F53-9761-7E777A9D01DB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chemeClr val="accent3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9-C5FC-4F53-9761-7E777A9D01DB}"/>
              </c:ext>
            </c:extLst>
          </c:dPt>
          <c:dLbls>
            <c:dLbl>
              <c:idx val="0"/>
              <c:layout>
                <c:manualLayout>
                  <c:x val="-2.85025556768458E-2"/>
                  <c:y val="6.98207943724244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C5FC-4F53-9761-7E777A9D01DB}"/>
                </c:ext>
              </c:extLst>
            </c:dLbl>
            <c:dLbl>
              <c:idx val="1"/>
              <c:layout>
                <c:manualLayout>
                  <c:x val="-2.2147872847646501E-2"/>
                  <c:y val="7.80350054750627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C5FC-4F53-9761-7E777A9D01DB}"/>
                </c:ext>
              </c:extLst>
            </c:dLbl>
            <c:dLbl>
              <c:idx val="2"/>
              <c:layout>
                <c:manualLayout>
                  <c:x val="-4.1109450520151303E-2"/>
                  <c:y val="5.33923721671481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C5FC-4F53-9761-7E777A9D01DB}"/>
                </c:ext>
              </c:extLst>
            </c:dLbl>
            <c:dLbl>
              <c:idx val="3"/>
              <c:layout>
                <c:manualLayout>
                  <c:x val="3.7867107820129302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C5FC-4F53-9761-7E777A9D01D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/>
                    </a:solidFill>
                    <a:latin typeface="+mn-lt"/>
                    <a:ea typeface="PT Sans" panose="020B0503020203020204" pitchFamily="34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accent3"/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Jan - Mar</c:v>
                </c:pt>
                <c:pt idx="1">
                  <c:v>Apr -  Jun</c:v>
                </c:pt>
                <c:pt idx="2">
                  <c:v>Jul - Sep</c:v>
                </c:pt>
                <c:pt idx="3">
                  <c:v>Oct - Dec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200</c:v>
                </c:pt>
                <c:pt idx="1">
                  <c:v>220</c:v>
                </c:pt>
                <c:pt idx="2">
                  <c:v>300</c:v>
                </c:pt>
                <c:pt idx="3">
                  <c:v>520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A-C5FC-4F53-9761-7E777A9D01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2817584"/>
        <c:axId val="711945824"/>
      </c:lineChart>
      <c:valAx>
        <c:axId val="711945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PT Sans" panose="020B0503020203020204" pitchFamily="34" charset="0"/>
                <a:cs typeface="+mn-cs"/>
              </a:defRPr>
            </a:pPr>
            <a:endParaRPr lang="en-US"/>
          </a:p>
        </c:txPr>
        <c:crossAx val="602817584"/>
        <c:crosses val="autoZero"/>
        <c:crossBetween val="between"/>
      </c:valAx>
      <c:catAx>
        <c:axId val="6028175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PT Sans" panose="020B0503020203020204" pitchFamily="34" charset="0"/>
                <a:cs typeface="+mn-cs"/>
              </a:defRPr>
            </a:pPr>
            <a:endParaRPr lang="en-US"/>
          </a:p>
        </c:txPr>
        <c:crossAx val="71194582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246425070233301E-3"/>
          <c:y val="0"/>
          <c:w val="0.99617536089238801"/>
          <c:h val="0.9961753608923880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2017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5BC-4527-BADE-573127A58653}"/>
              </c:ext>
            </c:extLst>
          </c:dPt>
          <c:dPt>
            <c:idx val="1"/>
            <c:bubble3D val="0"/>
            <c:spPr>
              <a:solidFill>
                <a:schemeClr val="accent4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5BC-4527-BADE-573127A58653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5BC-4527-BADE-573127A58653}"/>
              </c:ext>
            </c:extLst>
          </c:dPt>
          <c:dPt>
            <c:idx val="3"/>
            <c:bubble3D val="0"/>
            <c:spPr>
              <a:solidFill>
                <a:schemeClr val="tx1">
                  <a:alpha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5BC-4527-BADE-573127A5865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PT Sans" panose="020B0503020203020204" pitchFamily="34" charset="0"/>
                    <a:ea typeface="PT Sans" panose="020B0503020203020204" pitchFamily="34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Rival Company One</c:v>
                </c:pt>
                <c:pt idx="1">
                  <c:v>Rival Company Two</c:v>
                </c:pt>
                <c:pt idx="2">
                  <c:v>Our Company</c:v>
                </c:pt>
                <c:pt idx="3">
                  <c:v>And Othrers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703</c:v>
                </c:pt>
                <c:pt idx="1">
                  <c:v>659</c:v>
                </c:pt>
                <c:pt idx="2" formatCode="General">
                  <c:v>982</c:v>
                </c:pt>
                <c:pt idx="3" formatCode="General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5BC-4527-BADE-573127A5865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A6A-45CA-A43B-240A8DC2E047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A6A-45CA-A43B-240A8DC2E04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6A-45CA-A43B-240A8DC2E0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435-4A74-88DA-69AF5A1234B9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435-4A74-88DA-69AF5A1234B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435-4A74-88DA-69AF5A1234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>
            <a:extLst>
              <a:ext uri="{FF2B5EF4-FFF2-40B4-BE49-F238E27FC236}">
                <a16:creationId xmlns:a16="http://schemas.microsoft.com/office/drawing/2014/main" id="{EB6C8902-30EE-4A29-9271-AEAC518077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>
            <a:extLst>
              <a:ext uri="{FF2B5EF4-FFF2-40B4-BE49-F238E27FC236}">
                <a16:creationId xmlns:a16="http://schemas.microsoft.com/office/drawing/2014/main" id="{7F573961-8D06-40A5-9FD1-C09D850D2D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A3A639-1D21-4C07-B16C-E71C592A3643}" type="datetimeFigureOut">
              <a:rPr lang="en-US" smtClean="0"/>
              <a:t>27.04.2020</a:t>
            </a:fld>
            <a:endParaRPr lang="en-US"/>
          </a:p>
        </p:txBody>
      </p:sp>
      <p:sp>
        <p:nvSpPr>
          <p:cNvPr id="4" name="Footer 3">
            <a:extLst>
              <a:ext uri="{FF2B5EF4-FFF2-40B4-BE49-F238E27FC236}">
                <a16:creationId xmlns:a16="http://schemas.microsoft.com/office/drawing/2014/main" id="{FDC56F43-9642-41BF-9B24-F20718988B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4">
            <a:extLst>
              <a:ext uri="{FF2B5EF4-FFF2-40B4-BE49-F238E27FC236}">
                <a16:creationId xmlns:a16="http://schemas.microsoft.com/office/drawing/2014/main" id="{15885B64-2ED1-464B-B7C4-A86BF00AAF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DAD1B2-286C-429E-AA6C-B19F22D58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52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g>
</file>

<file path=ppt/media/image13.jpeg>
</file>

<file path=ppt/media/image14.jpeg>
</file>

<file path=ppt/media/image15.jpg>
</file>

<file path=ppt/media/image16.jpeg>
</file>

<file path=ppt/media/image17.jpeg>
</file>

<file path=ppt/media/image18.jpeg>
</file>

<file path=ppt/media/image19.jpeg>
</file>

<file path=ppt/media/image2.png>
</file>

<file path=ppt/media/image20.jpg>
</file>

<file path=ppt/media/image21.jpeg>
</file>

<file path=ppt/media/image22.jp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62BE7F-6A80-4703-ADD9-5DF1C9279F7A}" type="datetimeFigureOut">
              <a:rPr lang="en-US" smtClean="0"/>
              <a:t>27.04.2020</a:t>
            </a:fld>
            <a:endParaRPr lang="en-US"/>
          </a:p>
        </p:txBody>
      </p:sp>
      <p:sp>
        <p:nvSpPr>
          <p:cNvPr id="4" name="Form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0902-9F98-4C05-B860-DBF5F260B5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79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50902-9F98-4C05-B860-DBF5F260B56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89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Drawing 126">
            <a:extLst>
              <a:ext uri="{FF2B5EF4-FFF2-40B4-BE49-F238E27FC236}">
                <a16:creationId xmlns:a16="http://schemas.microsoft.com/office/drawing/2014/main" id="{9F8DD3E5-4E47-4276-BB1C-C71A7AA8B331}"/>
              </a:ext>
            </a:extLst>
          </p:cNvPr>
          <p:cNvSpPr/>
          <p:nvPr userDrawn="1"/>
        </p:nvSpPr>
        <p:spPr>
          <a:xfrm>
            <a:off x="8893056" y="1526210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" name="Drawing 84">
            <a:extLst>
              <a:ext uri="{FF2B5EF4-FFF2-40B4-BE49-F238E27FC236}">
                <a16:creationId xmlns:a16="http://schemas.microsoft.com/office/drawing/2014/main" id="{F491B34D-CE94-4942-8251-B2C50323EC1F}"/>
              </a:ext>
            </a:extLst>
          </p:cNvPr>
          <p:cNvSpPr/>
          <p:nvPr/>
        </p:nvSpPr>
        <p:spPr>
          <a:xfrm rot="12376119">
            <a:off x="4745929" y="4827714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Drawing 1">
            <a:extLst>
              <a:ext uri="{FF2B5EF4-FFF2-40B4-BE49-F238E27FC236}">
                <a16:creationId xmlns:a16="http://schemas.microsoft.com/office/drawing/2014/main" id="{7B2BECD3-6038-459B-9D91-E8582844B5D1}"/>
              </a:ext>
            </a:extLst>
          </p:cNvPr>
          <p:cNvGrpSpPr/>
          <p:nvPr/>
        </p:nvGrpSpPr>
        <p:grpSpPr>
          <a:xfrm>
            <a:off x="4371544" y="5178312"/>
            <a:ext cx="1421025" cy="1389875"/>
            <a:chOff x="151177" y="5689084"/>
            <a:chExt cx="1421025" cy="1389875"/>
          </a:xfrm>
          <a:solidFill>
            <a:schemeClr val="accent4">
              <a:alpha val="60000"/>
            </a:schemeClr>
          </a:solidFill>
        </p:grpSpPr>
        <p:sp>
          <p:nvSpPr>
            <p:cNvPr id="5" name="Polyline: figure 4">
              <a:extLst>
                <a:ext uri="{FF2B5EF4-FFF2-40B4-BE49-F238E27FC236}">
                  <a16:creationId xmlns:a16="http://schemas.microsoft.com/office/drawing/2014/main" id="{DF3BD26E-A040-462B-8264-4A9348B254AA}"/>
                </a:ext>
              </a:extLst>
            </p:cNvPr>
            <p:cNvSpPr/>
            <p:nvPr/>
          </p:nvSpPr>
          <p:spPr>
            <a:xfrm>
              <a:off x="362686" y="6686755"/>
              <a:ext cx="140644" cy="102078"/>
            </a:xfrm>
            <a:custGeom>
              <a:avLst/>
              <a:gdLst>
                <a:gd name="connsiteX0" fmla="*/ 13956 w 140644"/>
                <a:gd name="connsiteY0" fmla="*/ 52523 h 102078"/>
                <a:gd name="connsiteX1" fmla="*/ 98506 w 140644"/>
                <a:gd name="connsiteY1" fmla="*/ 98506 h 102078"/>
                <a:gd name="connsiteX2" fmla="*/ 137072 w 140644"/>
                <a:gd name="connsiteY2" fmla="*/ 88122 h 102078"/>
                <a:gd name="connsiteX3" fmla="*/ 126689 w 140644"/>
                <a:gd name="connsiteY3" fmla="*/ 49556 h 102078"/>
                <a:gd name="connsiteX4" fmla="*/ 42139 w 140644"/>
                <a:gd name="connsiteY4" fmla="*/ 3573 h 102078"/>
                <a:gd name="connsiteX5" fmla="*/ 3573 w 140644"/>
                <a:gd name="connsiteY5" fmla="*/ 13956 h 102078"/>
                <a:gd name="connsiteX6" fmla="*/ 13956 w 140644"/>
                <a:gd name="connsiteY6" fmla="*/ 52523 h 102078"/>
                <a:gd name="connsiteX7" fmla="*/ 13956 w 140644"/>
                <a:gd name="connsiteY7" fmla="*/ 52523 h 10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644" h="102078">
                  <a:moveTo>
                    <a:pt x="13956" y="52523"/>
                  </a:moveTo>
                  <a:cubicBezTo>
                    <a:pt x="42139" y="67356"/>
                    <a:pt x="70322" y="83672"/>
                    <a:pt x="98506" y="98506"/>
                  </a:cubicBezTo>
                  <a:cubicBezTo>
                    <a:pt x="111856" y="105922"/>
                    <a:pt x="129655" y="101472"/>
                    <a:pt x="137072" y="88122"/>
                  </a:cubicBezTo>
                  <a:cubicBezTo>
                    <a:pt x="144489" y="74773"/>
                    <a:pt x="140039" y="56973"/>
                    <a:pt x="126689" y="49556"/>
                  </a:cubicBezTo>
                  <a:cubicBezTo>
                    <a:pt x="98506" y="34723"/>
                    <a:pt x="70322" y="18406"/>
                    <a:pt x="42139" y="3573"/>
                  </a:cubicBezTo>
                  <a:cubicBezTo>
                    <a:pt x="28789" y="-3844"/>
                    <a:pt x="10989" y="606"/>
                    <a:pt x="3573" y="13956"/>
                  </a:cubicBezTo>
                  <a:cubicBezTo>
                    <a:pt x="-3844" y="27306"/>
                    <a:pt x="606" y="45106"/>
                    <a:pt x="13956" y="52523"/>
                  </a:cubicBezTo>
                  <a:lnTo>
                    <a:pt x="13956" y="5252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Polyline: figure 5">
              <a:extLst>
                <a:ext uri="{FF2B5EF4-FFF2-40B4-BE49-F238E27FC236}">
                  <a16:creationId xmlns:a16="http://schemas.microsoft.com/office/drawing/2014/main" id="{CE8FBBC3-93CB-45A5-91C7-E223AB47A313}"/>
                </a:ext>
              </a:extLst>
            </p:cNvPr>
            <p:cNvSpPr/>
            <p:nvPr/>
          </p:nvSpPr>
          <p:spPr>
            <a:xfrm>
              <a:off x="472171" y="6526275"/>
              <a:ext cx="107090" cy="70007"/>
            </a:xfrm>
            <a:custGeom>
              <a:avLst/>
              <a:gdLst>
                <a:gd name="connsiteX0" fmla="*/ 20170 w 107090"/>
                <a:gd name="connsiteY0" fmla="*/ 54287 h 70007"/>
                <a:gd name="connsiteX1" fmla="*/ 72087 w 107090"/>
                <a:gd name="connsiteY1" fmla="*/ 69120 h 70007"/>
                <a:gd name="connsiteX2" fmla="*/ 92853 w 107090"/>
                <a:gd name="connsiteY2" fmla="*/ 66153 h 70007"/>
                <a:gd name="connsiteX3" fmla="*/ 106203 w 107090"/>
                <a:gd name="connsiteY3" fmla="*/ 49837 h 70007"/>
                <a:gd name="connsiteX4" fmla="*/ 103237 w 107090"/>
                <a:gd name="connsiteY4" fmla="*/ 29070 h 70007"/>
                <a:gd name="connsiteX5" fmla="*/ 86920 w 107090"/>
                <a:gd name="connsiteY5" fmla="*/ 15720 h 70007"/>
                <a:gd name="connsiteX6" fmla="*/ 35004 w 107090"/>
                <a:gd name="connsiteY6" fmla="*/ 887 h 70007"/>
                <a:gd name="connsiteX7" fmla="*/ 14237 w 107090"/>
                <a:gd name="connsiteY7" fmla="*/ 3854 h 70007"/>
                <a:gd name="connsiteX8" fmla="*/ 887 w 107090"/>
                <a:gd name="connsiteY8" fmla="*/ 20170 h 70007"/>
                <a:gd name="connsiteX9" fmla="*/ 3854 w 107090"/>
                <a:gd name="connsiteY9" fmla="*/ 40937 h 70007"/>
                <a:gd name="connsiteX10" fmla="*/ 20170 w 107090"/>
                <a:gd name="connsiteY10" fmla="*/ 54287 h 70007"/>
                <a:gd name="connsiteX11" fmla="*/ 20170 w 107090"/>
                <a:gd name="connsiteY11" fmla="*/ 54287 h 7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090" h="70007">
                  <a:moveTo>
                    <a:pt x="20170" y="54287"/>
                  </a:moveTo>
                  <a:cubicBezTo>
                    <a:pt x="37970" y="58737"/>
                    <a:pt x="54287" y="64670"/>
                    <a:pt x="72087" y="69120"/>
                  </a:cubicBezTo>
                  <a:cubicBezTo>
                    <a:pt x="79503" y="70603"/>
                    <a:pt x="86920" y="70603"/>
                    <a:pt x="92853" y="66153"/>
                  </a:cubicBezTo>
                  <a:cubicBezTo>
                    <a:pt x="98787" y="63187"/>
                    <a:pt x="104720" y="55770"/>
                    <a:pt x="106203" y="49837"/>
                  </a:cubicBezTo>
                  <a:cubicBezTo>
                    <a:pt x="107687" y="42420"/>
                    <a:pt x="107687" y="35004"/>
                    <a:pt x="103237" y="29070"/>
                  </a:cubicBezTo>
                  <a:cubicBezTo>
                    <a:pt x="98787" y="23137"/>
                    <a:pt x="94337" y="18687"/>
                    <a:pt x="86920" y="15720"/>
                  </a:cubicBezTo>
                  <a:cubicBezTo>
                    <a:pt x="69120" y="11270"/>
                    <a:pt x="52804" y="5337"/>
                    <a:pt x="35004" y="887"/>
                  </a:cubicBezTo>
                  <a:cubicBezTo>
                    <a:pt x="27587" y="-596"/>
                    <a:pt x="20170" y="-596"/>
                    <a:pt x="14237" y="3854"/>
                  </a:cubicBezTo>
                  <a:cubicBezTo>
                    <a:pt x="8304" y="6820"/>
                    <a:pt x="2370" y="14237"/>
                    <a:pt x="887" y="20170"/>
                  </a:cubicBezTo>
                  <a:cubicBezTo>
                    <a:pt x="-596" y="27587"/>
                    <a:pt x="-596" y="35004"/>
                    <a:pt x="3854" y="40937"/>
                  </a:cubicBezTo>
                  <a:cubicBezTo>
                    <a:pt x="8304" y="46870"/>
                    <a:pt x="12754" y="51320"/>
                    <a:pt x="20170" y="54287"/>
                  </a:cubicBezTo>
                  <a:lnTo>
                    <a:pt x="20170" y="54287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Polyline: figure 6">
              <a:extLst>
                <a:ext uri="{FF2B5EF4-FFF2-40B4-BE49-F238E27FC236}">
                  <a16:creationId xmlns:a16="http://schemas.microsoft.com/office/drawing/2014/main" id="{5C07E668-528B-4A95-93F4-02F2B442FAF3}"/>
                </a:ext>
              </a:extLst>
            </p:cNvPr>
            <p:cNvSpPr/>
            <p:nvPr/>
          </p:nvSpPr>
          <p:spPr>
            <a:xfrm>
              <a:off x="569183" y="6190448"/>
              <a:ext cx="105897" cy="81873"/>
            </a:xfrm>
            <a:custGeom>
              <a:avLst/>
              <a:gdLst>
                <a:gd name="connsiteX0" fmla="*/ 7708 w 105897"/>
                <a:gd name="connsiteY0" fmla="*/ 47466 h 81873"/>
                <a:gd name="connsiteX1" fmla="*/ 37374 w 105897"/>
                <a:gd name="connsiteY1" fmla="*/ 69716 h 81873"/>
                <a:gd name="connsiteX2" fmla="*/ 56657 w 105897"/>
                <a:gd name="connsiteY2" fmla="*/ 77133 h 81873"/>
                <a:gd name="connsiteX3" fmla="*/ 78907 w 105897"/>
                <a:gd name="connsiteY3" fmla="*/ 81583 h 81873"/>
                <a:gd name="connsiteX4" fmla="*/ 98190 w 105897"/>
                <a:gd name="connsiteY4" fmla="*/ 74166 h 81873"/>
                <a:gd name="connsiteX5" fmla="*/ 105607 w 105897"/>
                <a:gd name="connsiteY5" fmla="*/ 54883 h 81873"/>
                <a:gd name="connsiteX6" fmla="*/ 98190 w 105897"/>
                <a:gd name="connsiteY6" fmla="*/ 35600 h 81873"/>
                <a:gd name="connsiteX7" fmla="*/ 92257 w 105897"/>
                <a:gd name="connsiteY7" fmla="*/ 31150 h 81873"/>
                <a:gd name="connsiteX8" fmla="*/ 78907 w 105897"/>
                <a:gd name="connsiteY8" fmla="*/ 26700 h 81873"/>
                <a:gd name="connsiteX9" fmla="*/ 77424 w 105897"/>
                <a:gd name="connsiteY9" fmla="*/ 26700 h 81873"/>
                <a:gd name="connsiteX10" fmla="*/ 84841 w 105897"/>
                <a:gd name="connsiteY10" fmla="*/ 28183 h 81873"/>
                <a:gd name="connsiteX11" fmla="*/ 61107 w 105897"/>
                <a:gd name="connsiteY11" fmla="*/ 22250 h 81873"/>
                <a:gd name="connsiteX12" fmla="*/ 67041 w 105897"/>
                <a:gd name="connsiteY12" fmla="*/ 25217 h 81873"/>
                <a:gd name="connsiteX13" fmla="*/ 46274 w 105897"/>
                <a:gd name="connsiteY13" fmla="*/ 13350 h 81873"/>
                <a:gd name="connsiteX14" fmla="*/ 52207 w 105897"/>
                <a:gd name="connsiteY14" fmla="*/ 17800 h 81873"/>
                <a:gd name="connsiteX15" fmla="*/ 44791 w 105897"/>
                <a:gd name="connsiteY15" fmla="*/ 10383 h 81873"/>
                <a:gd name="connsiteX16" fmla="*/ 26991 w 105897"/>
                <a:gd name="connsiteY16" fmla="*/ 0 h 81873"/>
                <a:gd name="connsiteX17" fmla="*/ 7708 w 105897"/>
                <a:gd name="connsiteY17" fmla="*/ 7417 h 81873"/>
                <a:gd name="connsiteX18" fmla="*/ 291 w 105897"/>
                <a:gd name="connsiteY18" fmla="*/ 26700 h 81873"/>
                <a:gd name="connsiteX19" fmla="*/ 7708 w 105897"/>
                <a:gd name="connsiteY19" fmla="*/ 47466 h 81873"/>
                <a:gd name="connsiteX20" fmla="*/ 7708 w 105897"/>
                <a:gd name="connsiteY20" fmla="*/ 47466 h 8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897" h="81873">
                  <a:moveTo>
                    <a:pt x="7708" y="47466"/>
                  </a:moveTo>
                  <a:cubicBezTo>
                    <a:pt x="16608" y="56366"/>
                    <a:pt x="26991" y="63783"/>
                    <a:pt x="37374" y="69716"/>
                  </a:cubicBezTo>
                  <a:cubicBezTo>
                    <a:pt x="43307" y="72683"/>
                    <a:pt x="50724" y="75650"/>
                    <a:pt x="56657" y="77133"/>
                  </a:cubicBezTo>
                  <a:cubicBezTo>
                    <a:pt x="64074" y="78616"/>
                    <a:pt x="71491" y="80100"/>
                    <a:pt x="78907" y="81583"/>
                  </a:cubicBezTo>
                  <a:cubicBezTo>
                    <a:pt x="84841" y="83066"/>
                    <a:pt x="93740" y="78616"/>
                    <a:pt x="98190" y="74166"/>
                  </a:cubicBezTo>
                  <a:cubicBezTo>
                    <a:pt x="102640" y="69716"/>
                    <a:pt x="107090" y="60816"/>
                    <a:pt x="105607" y="54883"/>
                  </a:cubicBezTo>
                  <a:cubicBezTo>
                    <a:pt x="105607" y="47466"/>
                    <a:pt x="102640" y="40050"/>
                    <a:pt x="98190" y="35600"/>
                  </a:cubicBezTo>
                  <a:cubicBezTo>
                    <a:pt x="96707" y="34116"/>
                    <a:pt x="93740" y="32633"/>
                    <a:pt x="92257" y="31150"/>
                  </a:cubicBezTo>
                  <a:cubicBezTo>
                    <a:pt x="87807" y="28183"/>
                    <a:pt x="83357" y="26700"/>
                    <a:pt x="78907" y="26700"/>
                  </a:cubicBezTo>
                  <a:cubicBezTo>
                    <a:pt x="78907" y="26700"/>
                    <a:pt x="77424" y="26700"/>
                    <a:pt x="77424" y="26700"/>
                  </a:cubicBezTo>
                  <a:cubicBezTo>
                    <a:pt x="80390" y="26700"/>
                    <a:pt x="81874" y="26700"/>
                    <a:pt x="84841" y="28183"/>
                  </a:cubicBezTo>
                  <a:cubicBezTo>
                    <a:pt x="77424" y="26700"/>
                    <a:pt x="68524" y="25217"/>
                    <a:pt x="61107" y="22250"/>
                  </a:cubicBezTo>
                  <a:cubicBezTo>
                    <a:pt x="62591" y="23733"/>
                    <a:pt x="65557" y="23733"/>
                    <a:pt x="67041" y="25217"/>
                  </a:cubicBezTo>
                  <a:cubicBezTo>
                    <a:pt x="59624" y="22250"/>
                    <a:pt x="53691" y="17800"/>
                    <a:pt x="46274" y="13350"/>
                  </a:cubicBezTo>
                  <a:cubicBezTo>
                    <a:pt x="47757" y="14833"/>
                    <a:pt x="50724" y="16317"/>
                    <a:pt x="52207" y="17800"/>
                  </a:cubicBezTo>
                  <a:cubicBezTo>
                    <a:pt x="49241" y="16317"/>
                    <a:pt x="46274" y="13350"/>
                    <a:pt x="44791" y="10383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5600"/>
                    <a:pt x="1774" y="43016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B1EF547E-A824-4E01-B3B5-44E369160445}"/>
                </a:ext>
              </a:extLst>
            </p:cNvPr>
            <p:cNvSpPr/>
            <p:nvPr/>
          </p:nvSpPr>
          <p:spPr>
            <a:xfrm>
              <a:off x="747182" y="636696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4116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A4ACF76B-B17E-43ED-96D5-3C72D12CD0D6}"/>
                </a:ext>
              </a:extLst>
            </p:cNvPr>
            <p:cNvSpPr/>
            <p:nvPr/>
          </p:nvSpPr>
          <p:spPr>
            <a:xfrm>
              <a:off x="722766" y="6618469"/>
              <a:ext cx="85523" cy="73342"/>
            </a:xfrm>
            <a:custGeom>
              <a:avLst/>
              <a:gdLst>
                <a:gd name="connsiteX0" fmla="*/ 974 w 85523"/>
                <a:gd name="connsiteY0" fmla="*/ 31809 h 73342"/>
                <a:gd name="connsiteX1" fmla="*/ 5424 w 85523"/>
                <a:gd name="connsiteY1" fmla="*/ 42192 h 73342"/>
                <a:gd name="connsiteX2" fmla="*/ 12841 w 85523"/>
                <a:gd name="connsiteY2" fmla="*/ 51092 h 73342"/>
                <a:gd name="connsiteX3" fmla="*/ 15808 w 85523"/>
                <a:gd name="connsiteY3" fmla="*/ 55542 h 73342"/>
                <a:gd name="connsiteX4" fmla="*/ 24708 w 85523"/>
                <a:gd name="connsiteY4" fmla="*/ 62959 h 73342"/>
                <a:gd name="connsiteX5" fmla="*/ 29158 w 85523"/>
                <a:gd name="connsiteY5" fmla="*/ 65926 h 73342"/>
                <a:gd name="connsiteX6" fmla="*/ 41024 w 85523"/>
                <a:gd name="connsiteY6" fmla="*/ 70376 h 73342"/>
                <a:gd name="connsiteX7" fmla="*/ 45474 w 85523"/>
                <a:gd name="connsiteY7" fmla="*/ 71859 h 73342"/>
                <a:gd name="connsiteX8" fmla="*/ 57341 w 85523"/>
                <a:gd name="connsiteY8" fmla="*/ 73342 h 73342"/>
                <a:gd name="connsiteX9" fmla="*/ 76624 w 85523"/>
                <a:gd name="connsiteY9" fmla="*/ 65926 h 73342"/>
                <a:gd name="connsiteX10" fmla="*/ 82557 w 85523"/>
                <a:gd name="connsiteY10" fmla="*/ 57026 h 73342"/>
                <a:gd name="connsiteX11" fmla="*/ 85524 w 85523"/>
                <a:gd name="connsiteY11" fmla="*/ 46642 h 73342"/>
                <a:gd name="connsiteX12" fmla="*/ 78107 w 85523"/>
                <a:gd name="connsiteY12" fmla="*/ 27359 h 73342"/>
                <a:gd name="connsiteX13" fmla="*/ 58824 w 85523"/>
                <a:gd name="connsiteY13" fmla="*/ 19942 h 73342"/>
                <a:gd name="connsiteX14" fmla="*/ 54374 w 85523"/>
                <a:gd name="connsiteY14" fmla="*/ 19942 h 73342"/>
                <a:gd name="connsiteX15" fmla="*/ 61791 w 85523"/>
                <a:gd name="connsiteY15" fmla="*/ 21426 h 73342"/>
                <a:gd name="connsiteX16" fmla="*/ 52891 w 85523"/>
                <a:gd name="connsiteY16" fmla="*/ 18459 h 73342"/>
                <a:gd name="connsiteX17" fmla="*/ 58824 w 85523"/>
                <a:gd name="connsiteY17" fmla="*/ 21426 h 73342"/>
                <a:gd name="connsiteX18" fmla="*/ 51407 w 85523"/>
                <a:gd name="connsiteY18" fmla="*/ 16976 h 73342"/>
                <a:gd name="connsiteX19" fmla="*/ 57341 w 85523"/>
                <a:gd name="connsiteY19" fmla="*/ 21426 h 73342"/>
                <a:gd name="connsiteX20" fmla="*/ 51407 w 85523"/>
                <a:gd name="connsiteY20" fmla="*/ 15493 h 73342"/>
                <a:gd name="connsiteX21" fmla="*/ 55857 w 85523"/>
                <a:gd name="connsiteY21" fmla="*/ 21426 h 73342"/>
                <a:gd name="connsiteX22" fmla="*/ 51407 w 85523"/>
                <a:gd name="connsiteY22" fmla="*/ 14009 h 73342"/>
                <a:gd name="connsiteX23" fmla="*/ 54374 w 85523"/>
                <a:gd name="connsiteY23" fmla="*/ 19942 h 73342"/>
                <a:gd name="connsiteX24" fmla="*/ 54374 w 85523"/>
                <a:gd name="connsiteY24" fmla="*/ 19942 h 73342"/>
                <a:gd name="connsiteX25" fmla="*/ 49924 w 85523"/>
                <a:gd name="connsiteY25" fmla="*/ 11043 h 73342"/>
                <a:gd name="connsiteX26" fmla="*/ 42507 w 85523"/>
                <a:gd name="connsiteY26" fmla="*/ 3626 h 73342"/>
                <a:gd name="connsiteX27" fmla="*/ 32124 w 85523"/>
                <a:gd name="connsiteY27" fmla="*/ 659 h 73342"/>
                <a:gd name="connsiteX28" fmla="*/ 21741 w 85523"/>
                <a:gd name="connsiteY28" fmla="*/ 659 h 73342"/>
                <a:gd name="connsiteX29" fmla="*/ 5424 w 85523"/>
                <a:gd name="connsiteY29" fmla="*/ 14009 h 73342"/>
                <a:gd name="connsiteX30" fmla="*/ 2458 w 85523"/>
                <a:gd name="connsiteY30" fmla="*/ 19942 h 73342"/>
                <a:gd name="connsiteX31" fmla="*/ 974 w 85523"/>
                <a:gd name="connsiteY31" fmla="*/ 31809 h 73342"/>
                <a:gd name="connsiteX32" fmla="*/ 974 w 85523"/>
                <a:gd name="connsiteY32" fmla="*/ 31809 h 7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5523" h="73342">
                  <a:moveTo>
                    <a:pt x="974" y="31809"/>
                  </a:moveTo>
                  <a:cubicBezTo>
                    <a:pt x="2458" y="34776"/>
                    <a:pt x="3941" y="39226"/>
                    <a:pt x="5424" y="42192"/>
                  </a:cubicBezTo>
                  <a:cubicBezTo>
                    <a:pt x="6908" y="45159"/>
                    <a:pt x="9874" y="48126"/>
                    <a:pt x="12841" y="51092"/>
                  </a:cubicBezTo>
                  <a:cubicBezTo>
                    <a:pt x="14324" y="52576"/>
                    <a:pt x="15808" y="54059"/>
                    <a:pt x="15808" y="55542"/>
                  </a:cubicBezTo>
                  <a:cubicBezTo>
                    <a:pt x="18774" y="58509"/>
                    <a:pt x="21741" y="59992"/>
                    <a:pt x="24708" y="62959"/>
                  </a:cubicBezTo>
                  <a:cubicBezTo>
                    <a:pt x="26191" y="64442"/>
                    <a:pt x="27674" y="64442"/>
                    <a:pt x="29158" y="65926"/>
                  </a:cubicBezTo>
                  <a:cubicBezTo>
                    <a:pt x="32124" y="67409"/>
                    <a:pt x="36574" y="68892"/>
                    <a:pt x="41024" y="70376"/>
                  </a:cubicBezTo>
                  <a:cubicBezTo>
                    <a:pt x="42507" y="70376"/>
                    <a:pt x="43991" y="71859"/>
                    <a:pt x="45474" y="71859"/>
                  </a:cubicBezTo>
                  <a:cubicBezTo>
                    <a:pt x="49924" y="71859"/>
                    <a:pt x="54374" y="73342"/>
                    <a:pt x="57341" y="73342"/>
                  </a:cubicBezTo>
                  <a:cubicBezTo>
                    <a:pt x="64757" y="73342"/>
                    <a:pt x="72174" y="70376"/>
                    <a:pt x="76624" y="65926"/>
                  </a:cubicBezTo>
                  <a:cubicBezTo>
                    <a:pt x="79591" y="62959"/>
                    <a:pt x="81074" y="59992"/>
                    <a:pt x="82557" y="57026"/>
                  </a:cubicBezTo>
                  <a:cubicBezTo>
                    <a:pt x="84041" y="54059"/>
                    <a:pt x="85524" y="49609"/>
                    <a:pt x="85524" y="46642"/>
                  </a:cubicBezTo>
                  <a:cubicBezTo>
                    <a:pt x="85524" y="39226"/>
                    <a:pt x="82557" y="31809"/>
                    <a:pt x="78107" y="27359"/>
                  </a:cubicBezTo>
                  <a:cubicBezTo>
                    <a:pt x="72174" y="22909"/>
                    <a:pt x="66241" y="18459"/>
                    <a:pt x="58824" y="19942"/>
                  </a:cubicBezTo>
                  <a:cubicBezTo>
                    <a:pt x="57341" y="19942"/>
                    <a:pt x="55857" y="19942"/>
                    <a:pt x="54374" y="19942"/>
                  </a:cubicBezTo>
                  <a:cubicBezTo>
                    <a:pt x="57341" y="19942"/>
                    <a:pt x="58824" y="19942"/>
                    <a:pt x="61791" y="21426"/>
                  </a:cubicBezTo>
                  <a:cubicBezTo>
                    <a:pt x="58824" y="21426"/>
                    <a:pt x="55857" y="19942"/>
                    <a:pt x="52891" y="18459"/>
                  </a:cubicBezTo>
                  <a:cubicBezTo>
                    <a:pt x="54374" y="19942"/>
                    <a:pt x="57341" y="19942"/>
                    <a:pt x="58824" y="21426"/>
                  </a:cubicBezTo>
                  <a:cubicBezTo>
                    <a:pt x="55857" y="19942"/>
                    <a:pt x="52891" y="18459"/>
                    <a:pt x="51407" y="16976"/>
                  </a:cubicBezTo>
                  <a:cubicBezTo>
                    <a:pt x="52891" y="18459"/>
                    <a:pt x="55857" y="19942"/>
                    <a:pt x="57341" y="21426"/>
                  </a:cubicBezTo>
                  <a:cubicBezTo>
                    <a:pt x="55857" y="19942"/>
                    <a:pt x="52891" y="18459"/>
                    <a:pt x="51407" y="15493"/>
                  </a:cubicBezTo>
                  <a:cubicBezTo>
                    <a:pt x="52891" y="16976"/>
                    <a:pt x="54374" y="19942"/>
                    <a:pt x="55857" y="21426"/>
                  </a:cubicBezTo>
                  <a:cubicBezTo>
                    <a:pt x="54374" y="19942"/>
                    <a:pt x="52891" y="16976"/>
                    <a:pt x="51407" y="14009"/>
                  </a:cubicBezTo>
                  <a:cubicBezTo>
                    <a:pt x="52891" y="15493"/>
                    <a:pt x="52891" y="18459"/>
                    <a:pt x="54374" y="19942"/>
                  </a:cubicBezTo>
                  <a:cubicBezTo>
                    <a:pt x="54374" y="19942"/>
                    <a:pt x="54374" y="19942"/>
                    <a:pt x="54374" y="19942"/>
                  </a:cubicBezTo>
                  <a:cubicBezTo>
                    <a:pt x="52891" y="16976"/>
                    <a:pt x="51407" y="12526"/>
                    <a:pt x="49924" y="11043"/>
                  </a:cubicBezTo>
                  <a:cubicBezTo>
                    <a:pt x="48441" y="8076"/>
                    <a:pt x="45474" y="5109"/>
                    <a:pt x="42507" y="3626"/>
                  </a:cubicBezTo>
                  <a:cubicBezTo>
                    <a:pt x="39541" y="2143"/>
                    <a:pt x="36574" y="659"/>
                    <a:pt x="32124" y="659"/>
                  </a:cubicBezTo>
                  <a:cubicBezTo>
                    <a:pt x="29158" y="-824"/>
                    <a:pt x="24708" y="659"/>
                    <a:pt x="21741" y="659"/>
                  </a:cubicBezTo>
                  <a:cubicBezTo>
                    <a:pt x="14324" y="2143"/>
                    <a:pt x="8391" y="6593"/>
                    <a:pt x="5424" y="14009"/>
                  </a:cubicBezTo>
                  <a:cubicBezTo>
                    <a:pt x="3941" y="15493"/>
                    <a:pt x="3941" y="18459"/>
                    <a:pt x="2458" y="19942"/>
                  </a:cubicBezTo>
                  <a:cubicBezTo>
                    <a:pt x="-509" y="21426"/>
                    <a:pt x="-509" y="27359"/>
                    <a:pt x="974" y="31809"/>
                  </a:cubicBezTo>
                  <a:lnTo>
                    <a:pt x="974" y="31809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3726DF78-E468-47BA-A88B-D299F9D2B23F}"/>
                </a:ext>
              </a:extLst>
            </p:cNvPr>
            <p:cNvSpPr/>
            <p:nvPr/>
          </p:nvSpPr>
          <p:spPr>
            <a:xfrm>
              <a:off x="334731" y="6243847"/>
              <a:ext cx="86701" cy="87516"/>
            </a:xfrm>
            <a:custGeom>
              <a:avLst/>
              <a:gdLst>
                <a:gd name="connsiteX0" fmla="*/ 7795 w 86701"/>
                <a:gd name="connsiteY0" fmla="*/ 47466 h 87516"/>
                <a:gd name="connsiteX1" fmla="*/ 40428 w 86701"/>
                <a:gd name="connsiteY1" fmla="*/ 80100 h 87516"/>
                <a:gd name="connsiteX2" fmla="*/ 59711 w 86701"/>
                <a:gd name="connsiteY2" fmla="*/ 87516 h 87516"/>
                <a:gd name="connsiteX3" fmla="*/ 70094 w 86701"/>
                <a:gd name="connsiteY3" fmla="*/ 84550 h 87516"/>
                <a:gd name="connsiteX4" fmla="*/ 78994 w 86701"/>
                <a:gd name="connsiteY4" fmla="*/ 78616 h 87516"/>
                <a:gd name="connsiteX5" fmla="*/ 86411 w 86701"/>
                <a:gd name="connsiteY5" fmla="*/ 59333 h 87516"/>
                <a:gd name="connsiteX6" fmla="*/ 78994 w 86701"/>
                <a:gd name="connsiteY6" fmla="*/ 40050 h 87516"/>
                <a:gd name="connsiteX7" fmla="*/ 46361 w 86701"/>
                <a:gd name="connsiteY7" fmla="*/ 7417 h 87516"/>
                <a:gd name="connsiteX8" fmla="*/ 27078 w 86701"/>
                <a:gd name="connsiteY8" fmla="*/ 0 h 87516"/>
                <a:gd name="connsiteX9" fmla="*/ 16695 w 86701"/>
                <a:gd name="connsiteY9" fmla="*/ 2967 h 87516"/>
                <a:gd name="connsiteX10" fmla="*/ 7795 w 86701"/>
                <a:gd name="connsiteY10" fmla="*/ 8900 h 87516"/>
                <a:gd name="connsiteX11" fmla="*/ 378 w 86701"/>
                <a:gd name="connsiteY11" fmla="*/ 28183 h 87516"/>
                <a:gd name="connsiteX12" fmla="*/ 7795 w 86701"/>
                <a:gd name="connsiteY12" fmla="*/ 47466 h 87516"/>
                <a:gd name="connsiteX13" fmla="*/ 7795 w 86701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701" h="87516">
                  <a:moveTo>
                    <a:pt x="7795" y="47466"/>
                  </a:moveTo>
                  <a:cubicBezTo>
                    <a:pt x="18178" y="57850"/>
                    <a:pt x="30044" y="69716"/>
                    <a:pt x="40428" y="80100"/>
                  </a:cubicBezTo>
                  <a:cubicBezTo>
                    <a:pt x="44878" y="84550"/>
                    <a:pt x="52294" y="87516"/>
                    <a:pt x="59711" y="87516"/>
                  </a:cubicBezTo>
                  <a:cubicBezTo>
                    <a:pt x="64161" y="87516"/>
                    <a:pt x="67128" y="87516"/>
                    <a:pt x="70094" y="84550"/>
                  </a:cubicBezTo>
                  <a:cubicBezTo>
                    <a:pt x="73061" y="83066"/>
                    <a:pt x="76028" y="81583"/>
                    <a:pt x="78994" y="78616"/>
                  </a:cubicBezTo>
                  <a:cubicBezTo>
                    <a:pt x="83444" y="72683"/>
                    <a:pt x="87894" y="66750"/>
                    <a:pt x="86411" y="59333"/>
                  </a:cubicBezTo>
                  <a:cubicBezTo>
                    <a:pt x="86411" y="51916"/>
                    <a:pt x="83444" y="44500"/>
                    <a:pt x="78994" y="40050"/>
                  </a:cubicBezTo>
                  <a:cubicBezTo>
                    <a:pt x="68611" y="29667"/>
                    <a:pt x="56744" y="1780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22628" y="0"/>
                    <a:pt x="19661" y="0"/>
                    <a:pt x="16695" y="2967"/>
                  </a:cubicBezTo>
                  <a:cubicBezTo>
                    <a:pt x="13728" y="4450"/>
                    <a:pt x="10761" y="5933"/>
                    <a:pt x="7795" y="8900"/>
                  </a:cubicBezTo>
                  <a:cubicBezTo>
                    <a:pt x="3345" y="14833"/>
                    <a:pt x="-1105" y="20767"/>
                    <a:pt x="378" y="28183"/>
                  </a:cubicBezTo>
                  <a:cubicBezTo>
                    <a:pt x="-1105" y="35600"/>
                    <a:pt x="1861" y="41533"/>
                    <a:pt x="7795" y="47466"/>
                  </a:cubicBezTo>
                  <a:lnTo>
                    <a:pt x="7795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C8C2304D-3793-49CE-900D-79B3A5FF9E41}"/>
                </a:ext>
              </a:extLst>
            </p:cNvPr>
            <p:cNvSpPr/>
            <p:nvPr/>
          </p:nvSpPr>
          <p:spPr>
            <a:xfrm>
              <a:off x="910348" y="6258681"/>
              <a:ext cx="107381" cy="75649"/>
            </a:xfrm>
            <a:custGeom>
              <a:avLst/>
              <a:gdLst>
                <a:gd name="connsiteX0" fmla="*/ 7708 w 107381"/>
                <a:gd name="connsiteY0" fmla="*/ 43016 h 75649"/>
                <a:gd name="connsiteX1" fmla="*/ 19574 w 107381"/>
                <a:gd name="connsiteY1" fmla="*/ 53400 h 75649"/>
                <a:gd name="connsiteX2" fmla="*/ 37374 w 107381"/>
                <a:gd name="connsiteY2" fmla="*/ 65266 h 75649"/>
                <a:gd name="connsiteX3" fmla="*/ 80390 w 107381"/>
                <a:gd name="connsiteY3" fmla="*/ 75650 h 75649"/>
                <a:gd name="connsiteX4" fmla="*/ 99674 w 107381"/>
                <a:gd name="connsiteY4" fmla="*/ 68233 h 75649"/>
                <a:gd name="connsiteX5" fmla="*/ 107090 w 107381"/>
                <a:gd name="connsiteY5" fmla="*/ 48950 h 75649"/>
                <a:gd name="connsiteX6" fmla="*/ 99674 w 107381"/>
                <a:gd name="connsiteY6" fmla="*/ 29667 h 75649"/>
                <a:gd name="connsiteX7" fmla="*/ 80390 w 107381"/>
                <a:gd name="connsiteY7" fmla="*/ 22250 h 75649"/>
                <a:gd name="connsiteX8" fmla="*/ 72974 w 107381"/>
                <a:gd name="connsiteY8" fmla="*/ 22250 h 75649"/>
                <a:gd name="connsiteX9" fmla="*/ 80390 w 107381"/>
                <a:gd name="connsiteY9" fmla="*/ 23733 h 75649"/>
                <a:gd name="connsiteX10" fmla="*/ 62591 w 107381"/>
                <a:gd name="connsiteY10" fmla="*/ 19283 h 75649"/>
                <a:gd name="connsiteX11" fmla="*/ 68524 w 107381"/>
                <a:gd name="connsiteY11" fmla="*/ 22250 h 75649"/>
                <a:gd name="connsiteX12" fmla="*/ 52207 w 107381"/>
                <a:gd name="connsiteY12" fmla="*/ 13350 h 75649"/>
                <a:gd name="connsiteX13" fmla="*/ 58141 w 107381"/>
                <a:gd name="connsiteY13" fmla="*/ 17800 h 75649"/>
                <a:gd name="connsiteX14" fmla="*/ 46274 w 107381"/>
                <a:gd name="connsiteY14" fmla="*/ 7417 h 75649"/>
                <a:gd name="connsiteX15" fmla="*/ 26991 w 107381"/>
                <a:gd name="connsiteY15" fmla="*/ 0 h 75649"/>
                <a:gd name="connsiteX16" fmla="*/ 7708 w 107381"/>
                <a:gd name="connsiteY16" fmla="*/ 7417 h 75649"/>
                <a:gd name="connsiteX17" fmla="*/ 291 w 107381"/>
                <a:gd name="connsiteY17" fmla="*/ 26700 h 75649"/>
                <a:gd name="connsiteX18" fmla="*/ 1774 w 107381"/>
                <a:gd name="connsiteY18" fmla="*/ 34116 h 75649"/>
                <a:gd name="connsiteX19" fmla="*/ 7708 w 107381"/>
                <a:gd name="connsiteY19" fmla="*/ 43016 h 75649"/>
                <a:gd name="connsiteX20" fmla="*/ 7708 w 107381"/>
                <a:gd name="connsiteY20" fmla="*/ 4301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7381" h="75649">
                  <a:moveTo>
                    <a:pt x="7708" y="43016"/>
                  </a:moveTo>
                  <a:cubicBezTo>
                    <a:pt x="10674" y="47466"/>
                    <a:pt x="15124" y="50433"/>
                    <a:pt x="19574" y="53400"/>
                  </a:cubicBezTo>
                  <a:cubicBezTo>
                    <a:pt x="25508" y="57850"/>
                    <a:pt x="31441" y="62300"/>
                    <a:pt x="37374" y="65266"/>
                  </a:cubicBezTo>
                  <a:cubicBezTo>
                    <a:pt x="50724" y="71200"/>
                    <a:pt x="65557" y="75650"/>
                    <a:pt x="80390" y="75650"/>
                  </a:cubicBezTo>
                  <a:cubicBezTo>
                    <a:pt x="87807" y="75650"/>
                    <a:pt x="95224" y="72683"/>
                    <a:pt x="99674" y="68233"/>
                  </a:cubicBezTo>
                  <a:cubicBezTo>
                    <a:pt x="104124" y="63783"/>
                    <a:pt x="108574" y="54883"/>
                    <a:pt x="107090" y="48950"/>
                  </a:cubicBezTo>
                  <a:cubicBezTo>
                    <a:pt x="107090" y="41533"/>
                    <a:pt x="104124" y="34116"/>
                    <a:pt x="99674" y="29667"/>
                  </a:cubicBezTo>
                  <a:cubicBezTo>
                    <a:pt x="93740" y="25216"/>
                    <a:pt x="87807" y="22250"/>
                    <a:pt x="80390" y="22250"/>
                  </a:cubicBezTo>
                  <a:cubicBezTo>
                    <a:pt x="77424" y="22250"/>
                    <a:pt x="75941" y="22250"/>
                    <a:pt x="72974" y="22250"/>
                  </a:cubicBezTo>
                  <a:cubicBezTo>
                    <a:pt x="75941" y="22250"/>
                    <a:pt x="77424" y="22250"/>
                    <a:pt x="80390" y="23733"/>
                  </a:cubicBezTo>
                  <a:cubicBezTo>
                    <a:pt x="74457" y="22250"/>
                    <a:pt x="68524" y="20767"/>
                    <a:pt x="62591" y="19283"/>
                  </a:cubicBezTo>
                  <a:cubicBezTo>
                    <a:pt x="64074" y="20767"/>
                    <a:pt x="67041" y="20767"/>
                    <a:pt x="68524" y="22250"/>
                  </a:cubicBezTo>
                  <a:cubicBezTo>
                    <a:pt x="62591" y="19283"/>
                    <a:pt x="58141" y="16317"/>
                    <a:pt x="52207" y="13350"/>
                  </a:cubicBezTo>
                  <a:cubicBezTo>
                    <a:pt x="53691" y="14833"/>
                    <a:pt x="56657" y="16317"/>
                    <a:pt x="58141" y="17800"/>
                  </a:cubicBezTo>
                  <a:cubicBezTo>
                    <a:pt x="53691" y="14833"/>
                    <a:pt x="50724" y="10383"/>
                    <a:pt x="46274" y="7417"/>
                  </a:cubicBezTo>
                  <a:cubicBezTo>
                    <a:pt x="41824" y="1483"/>
                    <a:pt x="32924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29667"/>
                    <a:pt x="291" y="31150"/>
                    <a:pt x="1774" y="34116"/>
                  </a:cubicBezTo>
                  <a:cubicBezTo>
                    <a:pt x="1774" y="35600"/>
                    <a:pt x="4741" y="40050"/>
                    <a:pt x="7708" y="43016"/>
                  </a:cubicBezTo>
                  <a:lnTo>
                    <a:pt x="7708" y="4301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Polyline: figure 70">
              <a:extLst>
                <a:ext uri="{FF2B5EF4-FFF2-40B4-BE49-F238E27FC236}">
                  <a16:creationId xmlns:a16="http://schemas.microsoft.com/office/drawing/2014/main" id="{8B75CB01-0E7B-4FC4-8B1F-7A5F85E239FB}"/>
                </a:ext>
              </a:extLst>
            </p:cNvPr>
            <p:cNvSpPr/>
            <p:nvPr/>
          </p:nvSpPr>
          <p:spPr>
            <a:xfrm>
              <a:off x="1029014" y="6530129"/>
              <a:ext cx="94031" cy="91966"/>
            </a:xfrm>
            <a:custGeom>
              <a:avLst/>
              <a:gdLst>
                <a:gd name="connsiteX0" fmla="*/ 7708 w 94031"/>
                <a:gd name="connsiteY0" fmla="*/ 45983 h 91966"/>
                <a:gd name="connsiteX1" fmla="*/ 47757 w 94031"/>
                <a:gd name="connsiteY1" fmla="*/ 84550 h 91966"/>
                <a:gd name="connsiteX2" fmla="*/ 67041 w 94031"/>
                <a:gd name="connsiteY2" fmla="*/ 91966 h 91966"/>
                <a:gd name="connsiteX3" fmla="*/ 86324 w 94031"/>
                <a:gd name="connsiteY3" fmla="*/ 84550 h 91966"/>
                <a:gd name="connsiteX4" fmla="*/ 93740 w 94031"/>
                <a:gd name="connsiteY4" fmla="*/ 65266 h 91966"/>
                <a:gd name="connsiteX5" fmla="*/ 86324 w 94031"/>
                <a:gd name="connsiteY5" fmla="*/ 45983 h 91966"/>
                <a:gd name="connsiteX6" fmla="*/ 46274 w 94031"/>
                <a:gd name="connsiteY6" fmla="*/ 7417 h 91966"/>
                <a:gd name="connsiteX7" fmla="*/ 26991 w 94031"/>
                <a:gd name="connsiteY7" fmla="*/ 0 h 91966"/>
                <a:gd name="connsiteX8" fmla="*/ 7708 w 94031"/>
                <a:gd name="connsiteY8" fmla="*/ 7417 h 91966"/>
                <a:gd name="connsiteX9" fmla="*/ 291 w 94031"/>
                <a:gd name="connsiteY9" fmla="*/ 26700 h 91966"/>
                <a:gd name="connsiteX10" fmla="*/ 7708 w 94031"/>
                <a:gd name="connsiteY10" fmla="*/ 45983 h 91966"/>
                <a:gd name="connsiteX11" fmla="*/ 7708 w 94031"/>
                <a:gd name="connsiteY11" fmla="*/ 45983 h 9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031" h="91966">
                  <a:moveTo>
                    <a:pt x="7708" y="45983"/>
                  </a:moveTo>
                  <a:cubicBezTo>
                    <a:pt x="21057" y="59333"/>
                    <a:pt x="34407" y="72683"/>
                    <a:pt x="47757" y="84550"/>
                  </a:cubicBezTo>
                  <a:cubicBezTo>
                    <a:pt x="52207" y="89000"/>
                    <a:pt x="59624" y="91966"/>
                    <a:pt x="67041" y="91966"/>
                  </a:cubicBezTo>
                  <a:cubicBezTo>
                    <a:pt x="74457" y="91966"/>
                    <a:pt x="81874" y="89000"/>
                    <a:pt x="86324" y="84550"/>
                  </a:cubicBezTo>
                  <a:cubicBezTo>
                    <a:pt x="90774" y="78616"/>
                    <a:pt x="95224" y="72683"/>
                    <a:pt x="93740" y="65266"/>
                  </a:cubicBezTo>
                  <a:cubicBezTo>
                    <a:pt x="93740" y="57850"/>
                    <a:pt x="90774" y="50433"/>
                    <a:pt x="86324" y="45983"/>
                  </a:cubicBezTo>
                  <a:cubicBezTo>
                    <a:pt x="72974" y="32633"/>
                    <a:pt x="59624" y="19283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6"/>
                    <a:pt x="1774" y="41533"/>
                    <a:pt x="7708" y="45983"/>
                  </a:cubicBezTo>
                  <a:lnTo>
                    <a:pt x="7708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Polyline: figure 71">
              <a:extLst>
                <a:ext uri="{FF2B5EF4-FFF2-40B4-BE49-F238E27FC236}">
                  <a16:creationId xmlns:a16="http://schemas.microsoft.com/office/drawing/2014/main" id="{E05DCF88-C6A9-4A8C-8C59-67EE87B134F2}"/>
                </a:ext>
              </a:extLst>
            </p:cNvPr>
            <p:cNvSpPr/>
            <p:nvPr/>
          </p:nvSpPr>
          <p:spPr>
            <a:xfrm>
              <a:off x="650766" y="6936560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Polyline: figure 72">
              <a:extLst>
                <a:ext uri="{FF2B5EF4-FFF2-40B4-BE49-F238E27FC236}">
                  <a16:creationId xmlns:a16="http://schemas.microsoft.com/office/drawing/2014/main" id="{2756650D-6827-418F-9311-02DA84E21322}"/>
                </a:ext>
              </a:extLst>
            </p:cNvPr>
            <p:cNvSpPr/>
            <p:nvPr/>
          </p:nvSpPr>
          <p:spPr>
            <a:xfrm>
              <a:off x="873265" y="6831244"/>
              <a:ext cx="105897" cy="106799"/>
            </a:xfrm>
            <a:custGeom>
              <a:avLst/>
              <a:gdLst>
                <a:gd name="connsiteX0" fmla="*/ 7708 w 105897"/>
                <a:gd name="connsiteY0" fmla="*/ 47466 h 106799"/>
                <a:gd name="connsiteX1" fmla="*/ 59624 w 105897"/>
                <a:gd name="connsiteY1" fmla="*/ 99383 h 106799"/>
                <a:gd name="connsiteX2" fmla="*/ 78907 w 105897"/>
                <a:gd name="connsiteY2" fmla="*/ 106799 h 106799"/>
                <a:gd name="connsiteX3" fmla="*/ 98190 w 105897"/>
                <a:gd name="connsiteY3" fmla="*/ 99383 h 106799"/>
                <a:gd name="connsiteX4" fmla="*/ 105607 w 105897"/>
                <a:gd name="connsiteY4" fmla="*/ 80100 h 106799"/>
                <a:gd name="connsiteX5" fmla="*/ 98190 w 105897"/>
                <a:gd name="connsiteY5" fmla="*/ 60816 h 106799"/>
                <a:gd name="connsiteX6" fmla="*/ 46274 w 105897"/>
                <a:gd name="connsiteY6" fmla="*/ 8900 h 106799"/>
                <a:gd name="connsiteX7" fmla="*/ 26991 w 105897"/>
                <a:gd name="connsiteY7" fmla="*/ 0 h 106799"/>
                <a:gd name="connsiteX8" fmla="*/ 7708 w 105897"/>
                <a:gd name="connsiteY8" fmla="*/ 7417 h 106799"/>
                <a:gd name="connsiteX9" fmla="*/ 291 w 105897"/>
                <a:gd name="connsiteY9" fmla="*/ 26700 h 106799"/>
                <a:gd name="connsiteX10" fmla="*/ 7708 w 105897"/>
                <a:gd name="connsiteY10" fmla="*/ 47466 h 106799"/>
                <a:gd name="connsiteX11" fmla="*/ 7708 w 105897"/>
                <a:gd name="connsiteY11" fmla="*/ 47466 h 10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897" h="106799">
                  <a:moveTo>
                    <a:pt x="7708" y="47466"/>
                  </a:moveTo>
                  <a:cubicBezTo>
                    <a:pt x="25508" y="65266"/>
                    <a:pt x="43307" y="81583"/>
                    <a:pt x="59624" y="99383"/>
                  </a:cubicBezTo>
                  <a:cubicBezTo>
                    <a:pt x="64074" y="103833"/>
                    <a:pt x="71491" y="106799"/>
                    <a:pt x="78907" y="106799"/>
                  </a:cubicBezTo>
                  <a:cubicBezTo>
                    <a:pt x="86324" y="106799"/>
                    <a:pt x="93740" y="103833"/>
                    <a:pt x="98190" y="99383"/>
                  </a:cubicBezTo>
                  <a:cubicBezTo>
                    <a:pt x="102640" y="93450"/>
                    <a:pt x="107090" y="87516"/>
                    <a:pt x="105607" y="80100"/>
                  </a:cubicBezTo>
                  <a:cubicBezTo>
                    <a:pt x="105607" y="72683"/>
                    <a:pt x="102640" y="65266"/>
                    <a:pt x="98190" y="60816"/>
                  </a:cubicBezTo>
                  <a:cubicBezTo>
                    <a:pt x="80390" y="43016"/>
                    <a:pt x="62591" y="26700"/>
                    <a:pt x="46274" y="8900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7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Polyline: figure 73">
              <a:extLst>
                <a:ext uri="{FF2B5EF4-FFF2-40B4-BE49-F238E27FC236}">
                  <a16:creationId xmlns:a16="http://schemas.microsoft.com/office/drawing/2014/main" id="{F44E0069-9366-422F-8B57-BFD818ABE3DB}"/>
                </a:ext>
              </a:extLst>
            </p:cNvPr>
            <p:cNvSpPr/>
            <p:nvPr/>
          </p:nvSpPr>
          <p:spPr>
            <a:xfrm>
              <a:off x="861689" y="5999099"/>
              <a:ext cx="83066" cy="83066"/>
            </a:xfrm>
            <a:custGeom>
              <a:avLst/>
              <a:gdLst>
                <a:gd name="connsiteX0" fmla="*/ 8900 w 83066"/>
                <a:gd name="connsiteY0" fmla="*/ 47466 h 83066"/>
                <a:gd name="connsiteX1" fmla="*/ 35600 w 83066"/>
                <a:gd name="connsiteY1" fmla="*/ 74166 h 83066"/>
                <a:gd name="connsiteX2" fmla="*/ 44500 w 83066"/>
                <a:gd name="connsiteY2" fmla="*/ 80100 h 83066"/>
                <a:gd name="connsiteX3" fmla="*/ 54883 w 83066"/>
                <a:gd name="connsiteY3" fmla="*/ 83066 h 83066"/>
                <a:gd name="connsiteX4" fmla="*/ 65266 w 83066"/>
                <a:gd name="connsiteY4" fmla="*/ 80100 h 83066"/>
                <a:gd name="connsiteX5" fmla="*/ 74166 w 83066"/>
                <a:gd name="connsiteY5" fmla="*/ 74166 h 83066"/>
                <a:gd name="connsiteX6" fmla="*/ 78616 w 83066"/>
                <a:gd name="connsiteY6" fmla="*/ 68233 h 83066"/>
                <a:gd name="connsiteX7" fmla="*/ 83066 w 83066"/>
                <a:gd name="connsiteY7" fmla="*/ 54883 h 83066"/>
                <a:gd name="connsiteX8" fmla="*/ 81583 w 83066"/>
                <a:gd name="connsiteY8" fmla="*/ 47466 h 83066"/>
                <a:gd name="connsiteX9" fmla="*/ 74166 w 83066"/>
                <a:gd name="connsiteY9" fmla="*/ 35600 h 83066"/>
                <a:gd name="connsiteX10" fmla="*/ 47466 w 83066"/>
                <a:gd name="connsiteY10" fmla="*/ 8900 h 83066"/>
                <a:gd name="connsiteX11" fmla="*/ 38566 w 83066"/>
                <a:gd name="connsiteY11" fmla="*/ 2967 h 83066"/>
                <a:gd name="connsiteX12" fmla="*/ 28183 w 83066"/>
                <a:gd name="connsiteY12" fmla="*/ 0 h 83066"/>
                <a:gd name="connsiteX13" fmla="*/ 17800 w 83066"/>
                <a:gd name="connsiteY13" fmla="*/ 2967 h 83066"/>
                <a:gd name="connsiteX14" fmla="*/ 8900 w 83066"/>
                <a:gd name="connsiteY14" fmla="*/ 8900 h 83066"/>
                <a:gd name="connsiteX15" fmla="*/ 4450 w 83066"/>
                <a:gd name="connsiteY15" fmla="*/ 14833 h 83066"/>
                <a:gd name="connsiteX16" fmla="*/ 0 w 83066"/>
                <a:gd name="connsiteY16" fmla="*/ 28183 h 83066"/>
                <a:gd name="connsiteX17" fmla="*/ 1483 w 83066"/>
                <a:gd name="connsiteY17" fmla="*/ 35600 h 83066"/>
                <a:gd name="connsiteX18" fmla="*/ 8900 w 83066"/>
                <a:gd name="connsiteY18" fmla="*/ 47466 h 83066"/>
                <a:gd name="connsiteX19" fmla="*/ 8900 w 83066"/>
                <a:gd name="connsiteY19" fmla="*/ 47466 h 8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066" h="83066">
                  <a:moveTo>
                    <a:pt x="8900" y="47466"/>
                  </a:moveTo>
                  <a:cubicBezTo>
                    <a:pt x="17800" y="56366"/>
                    <a:pt x="26700" y="65266"/>
                    <a:pt x="35600" y="74166"/>
                  </a:cubicBezTo>
                  <a:cubicBezTo>
                    <a:pt x="38566" y="77133"/>
                    <a:pt x="41533" y="78616"/>
                    <a:pt x="44500" y="80100"/>
                  </a:cubicBezTo>
                  <a:cubicBezTo>
                    <a:pt x="47466" y="81583"/>
                    <a:pt x="51916" y="83066"/>
                    <a:pt x="54883" y="83066"/>
                  </a:cubicBezTo>
                  <a:cubicBezTo>
                    <a:pt x="59333" y="83066"/>
                    <a:pt x="62300" y="83066"/>
                    <a:pt x="65266" y="80100"/>
                  </a:cubicBezTo>
                  <a:cubicBezTo>
                    <a:pt x="68233" y="78616"/>
                    <a:pt x="71200" y="77133"/>
                    <a:pt x="74166" y="74166"/>
                  </a:cubicBezTo>
                  <a:cubicBezTo>
                    <a:pt x="75650" y="72683"/>
                    <a:pt x="77133" y="69716"/>
                    <a:pt x="78616" y="68233"/>
                  </a:cubicBezTo>
                  <a:cubicBezTo>
                    <a:pt x="81583" y="63783"/>
                    <a:pt x="83066" y="59333"/>
                    <a:pt x="83066" y="54883"/>
                  </a:cubicBezTo>
                  <a:cubicBezTo>
                    <a:pt x="83066" y="51916"/>
                    <a:pt x="83066" y="50433"/>
                    <a:pt x="81583" y="47466"/>
                  </a:cubicBezTo>
                  <a:cubicBezTo>
                    <a:pt x="80100" y="43016"/>
                    <a:pt x="78616" y="38566"/>
                    <a:pt x="74166" y="35600"/>
                  </a:cubicBezTo>
                  <a:cubicBezTo>
                    <a:pt x="65266" y="26700"/>
                    <a:pt x="56366" y="17800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Polyline: figure 74">
              <a:extLst>
                <a:ext uri="{FF2B5EF4-FFF2-40B4-BE49-F238E27FC236}">
                  <a16:creationId xmlns:a16="http://schemas.microsoft.com/office/drawing/2014/main" id="{81CBED54-366C-418F-9E11-F2A956764AA2}"/>
                </a:ext>
              </a:extLst>
            </p:cNvPr>
            <p:cNvSpPr/>
            <p:nvPr/>
          </p:nvSpPr>
          <p:spPr>
            <a:xfrm>
              <a:off x="621013" y="5890816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4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0050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Polyline: figure 75">
              <a:extLst>
                <a:ext uri="{FF2B5EF4-FFF2-40B4-BE49-F238E27FC236}">
                  <a16:creationId xmlns:a16="http://schemas.microsoft.com/office/drawing/2014/main" id="{E1D44212-81F4-4287-A0BE-86721B90CB54}"/>
                </a:ext>
              </a:extLst>
            </p:cNvPr>
            <p:cNvSpPr/>
            <p:nvPr/>
          </p:nvSpPr>
          <p:spPr>
            <a:xfrm>
              <a:off x="1132760" y="6137048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5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5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1533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Polyline: figure 76">
              <a:extLst>
                <a:ext uri="{FF2B5EF4-FFF2-40B4-BE49-F238E27FC236}">
                  <a16:creationId xmlns:a16="http://schemas.microsoft.com/office/drawing/2014/main" id="{583B3DB2-A15C-40FD-BC99-850483ED45F2}"/>
                </a:ext>
              </a:extLst>
            </p:cNvPr>
            <p:cNvSpPr/>
            <p:nvPr/>
          </p:nvSpPr>
          <p:spPr>
            <a:xfrm>
              <a:off x="1211463" y="637141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Polyline: figure 77">
              <a:extLst>
                <a:ext uri="{FF2B5EF4-FFF2-40B4-BE49-F238E27FC236}">
                  <a16:creationId xmlns:a16="http://schemas.microsoft.com/office/drawing/2014/main" id="{1D60D8D5-EBE9-4138-A9DD-C82F55999AB9}"/>
                </a:ext>
              </a:extLst>
            </p:cNvPr>
            <p:cNvSpPr/>
            <p:nvPr/>
          </p:nvSpPr>
          <p:spPr>
            <a:xfrm>
              <a:off x="151177" y="6415913"/>
              <a:ext cx="88999" cy="86032"/>
            </a:xfrm>
            <a:custGeom>
              <a:avLst/>
              <a:gdLst>
                <a:gd name="connsiteX0" fmla="*/ 8900 w 88999"/>
                <a:gd name="connsiteY0" fmla="*/ 45983 h 86032"/>
                <a:gd name="connsiteX1" fmla="*/ 41533 w 88999"/>
                <a:gd name="connsiteY1" fmla="*/ 78616 h 86032"/>
                <a:gd name="connsiteX2" fmla="*/ 60816 w 88999"/>
                <a:gd name="connsiteY2" fmla="*/ 86033 h 86032"/>
                <a:gd name="connsiteX3" fmla="*/ 71200 w 88999"/>
                <a:gd name="connsiteY3" fmla="*/ 83066 h 86032"/>
                <a:gd name="connsiteX4" fmla="*/ 80100 w 88999"/>
                <a:gd name="connsiteY4" fmla="*/ 77133 h 86032"/>
                <a:gd name="connsiteX5" fmla="*/ 89000 w 88999"/>
                <a:gd name="connsiteY5" fmla="*/ 59333 h 86032"/>
                <a:gd name="connsiteX6" fmla="*/ 81583 w 88999"/>
                <a:gd name="connsiteY6" fmla="*/ 40050 h 86032"/>
                <a:gd name="connsiteX7" fmla="*/ 48950 w 88999"/>
                <a:gd name="connsiteY7" fmla="*/ 7417 h 86032"/>
                <a:gd name="connsiteX8" fmla="*/ 29667 w 88999"/>
                <a:gd name="connsiteY8" fmla="*/ 0 h 86032"/>
                <a:gd name="connsiteX9" fmla="*/ 19283 w 88999"/>
                <a:gd name="connsiteY9" fmla="*/ 2967 h 86032"/>
                <a:gd name="connsiteX10" fmla="*/ 10383 w 88999"/>
                <a:gd name="connsiteY10" fmla="*/ 8900 h 86032"/>
                <a:gd name="connsiteX11" fmla="*/ 0 w 88999"/>
                <a:gd name="connsiteY11" fmla="*/ 26700 h 86032"/>
                <a:gd name="connsiteX12" fmla="*/ 8900 w 88999"/>
                <a:gd name="connsiteY12" fmla="*/ 45983 h 86032"/>
                <a:gd name="connsiteX13" fmla="*/ 8900 w 88999"/>
                <a:gd name="connsiteY13" fmla="*/ 45983 h 8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99" h="86032">
                  <a:moveTo>
                    <a:pt x="8900" y="45983"/>
                  </a:moveTo>
                  <a:cubicBezTo>
                    <a:pt x="19283" y="56366"/>
                    <a:pt x="31150" y="68233"/>
                    <a:pt x="41533" y="78616"/>
                  </a:cubicBezTo>
                  <a:cubicBezTo>
                    <a:pt x="45983" y="83066"/>
                    <a:pt x="53400" y="86033"/>
                    <a:pt x="60816" y="86033"/>
                  </a:cubicBezTo>
                  <a:cubicBezTo>
                    <a:pt x="65266" y="86033"/>
                    <a:pt x="68233" y="86033"/>
                    <a:pt x="71200" y="83066"/>
                  </a:cubicBezTo>
                  <a:cubicBezTo>
                    <a:pt x="74166" y="81583"/>
                    <a:pt x="77133" y="80100"/>
                    <a:pt x="80100" y="77133"/>
                  </a:cubicBezTo>
                  <a:cubicBezTo>
                    <a:pt x="84550" y="74166"/>
                    <a:pt x="89000" y="66750"/>
                    <a:pt x="89000" y="59333"/>
                  </a:cubicBezTo>
                  <a:cubicBezTo>
                    <a:pt x="89000" y="51916"/>
                    <a:pt x="86033" y="44500"/>
                    <a:pt x="81583" y="40050"/>
                  </a:cubicBezTo>
                  <a:cubicBezTo>
                    <a:pt x="71200" y="29667"/>
                    <a:pt x="59333" y="17800"/>
                    <a:pt x="48950" y="7417"/>
                  </a:cubicBezTo>
                  <a:cubicBezTo>
                    <a:pt x="44500" y="2967"/>
                    <a:pt x="37083" y="0"/>
                    <a:pt x="29667" y="0"/>
                  </a:cubicBezTo>
                  <a:cubicBezTo>
                    <a:pt x="25217" y="0"/>
                    <a:pt x="22250" y="0"/>
                    <a:pt x="19283" y="2967"/>
                  </a:cubicBezTo>
                  <a:cubicBezTo>
                    <a:pt x="16317" y="4450"/>
                    <a:pt x="13350" y="5933"/>
                    <a:pt x="10383" y="8900"/>
                  </a:cubicBezTo>
                  <a:cubicBezTo>
                    <a:pt x="2967" y="11867"/>
                    <a:pt x="0" y="19283"/>
                    <a:pt x="0" y="26700"/>
                  </a:cubicBezTo>
                  <a:cubicBezTo>
                    <a:pt x="0" y="34116"/>
                    <a:pt x="2967" y="41533"/>
                    <a:pt x="8900" y="45983"/>
                  </a:cubicBezTo>
                  <a:lnTo>
                    <a:pt x="8900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Polyline: figure 78">
              <a:extLst>
                <a:ext uri="{FF2B5EF4-FFF2-40B4-BE49-F238E27FC236}">
                  <a16:creationId xmlns:a16="http://schemas.microsoft.com/office/drawing/2014/main" id="{12640E2B-09AB-4C8B-9767-2B09C040F895}"/>
                </a:ext>
              </a:extLst>
            </p:cNvPr>
            <p:cNvSpPr/>
            <p:nvPr/>
          </p:nvSpPr>
          <p:spPr>
            <a:xfrm>
              <a:off x="1002314" y="5689084"/>
              <a:ext cx="77714" cy="84549"/>
            </a:xfrm>
            <a:custGeom>
              <a:avLst/>
              <a:gdLst>
                <a:gd name="connsiteX0" fmla="*/ 7708 w 77714"/>
                <a:gd name="connsiteY0" fmla="*/ 47466 h 84549"/>
                <a:gd name="connsiteX1" fmla="*/ 31441 w 77714"/>
                <a:gd name="connsiteY1" fmla="*/ 75650 h 84549"/>
                <a:gd name="connsiteX2" fmla="*/ 40341 w 77714"/>
                <a:gd name="connsiteY2" fmla="*/ 81583 h 84549"/>
                <a:gd name="connsiteX3" fmla="*/ 50724 w 77714"/>
                <a:gd name="connsiteY3" fmla="*/ 84550 h 84549"/>
                <a:gd name="connsiteX4" fmla="*/ 61107 w 77714"/>
                <a:gd name="connsiteY4" fmla="*/ 81583 h 84549"/>
                <a:gd name="connsiteX5" fmla="*/ 70007 w 77714"/>
                <a:gd name="connsiteY5" fmla="*/ 75650 h 84549"/>
                <a:gd name="connsiteX6" fmla="*/ 77424 w 77714"/>
                <a:gd name="connsiteY6" fmla="*/ 56366 h 84549"/>
                <a:gd name="connsiteX7" fmla="*/ 75941 w 77714"/>
                <a:gd name="connsiteY7" fmla="*/ 48950 h 84549"/>
                <a:gd name="connsiteX8" fmla="*/ 68524 w 77714"/>
                <a:gd name="connsiteY8" fmla="*/ 37083 h 84549"/>
                <a:gd name="connsiteX9" fmla="*/ 44791 w 77714"/>
                <a:gd name="connsiteY9" fmla="*/ 8900 h 84549"/>
                <a:gd name="connsiteX10" fmla="*/ 35891 w 77714"/>
                <a:gd name="connsiteY10" fmla="*/ 2967 h 84549"/>
                <a:gd name="connsiteX11" fmla="*/ 26991 w 77714"/>
                <a:gd name="connsiteY11" fmla="*/ 0 h 84549"/>
                <a:gd name="connsiteX12" fmla="*/ 16608 w 77714"/>
                <a:gd name="connsiteY12" fmla="*/ 2967 h 84549"/>
                <a:gd name="connsiteX13" fmla="*/ 7708 w 77714"/>
                <a:gd name="connsiteY13" fmla="*/ 8900 h 84549"/>
                <a:gd name="connsiteX14" fmla="*/ 291 w 77714"/>
                <a:gd name="connsiteY14" fmla="*/ 28183 h 84549"/>
                <a:gd name="connsiteX15" fmla="*/ 1774 w 77714"/>
                <a:gd name="connsiteY15" fmla="*/ 35600 h 84549"/>
                <a:gd name="connsiteX16" fmla="*/ 7708 w 77714"/>
                <a:gd name="connsiteY16" fmla="*/ 47466 h 84549"/>
                <a:gd name="connsiteX17" fmla="*/ 7708 w 77714"/>
                <a:gd name="connsiteY17" fmla="*/ 47466 h 8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714" h="84549">
                  <a:moveTo>
                    <a:pt x="7708" y="47466"/>
                  </a:moveTo>
                  <a:cubicBezTo>
                    <a:pt x="15124" y="56366"/>
                    <a:pt x="22541" y="66750"/>
                    <a:pt x="31441" y="75650"/>
                  </a:cubicBezTo>
                  <a:cubicBezTo>
                    <a:pt x="34407" y="78616"/>
                    <a:pt x="37374" y="80100"/>
                    <a:pt x="40341" y="81583"/>
                  </a:cubicBezTo>
                  <a:cubicBezTo>
                    <a:pt x="43307" y="83066"/>
                    <a:pt x="47757" y="84550"/>
                    <a:pt x="50724" y="84550"/>
                  </a:cubicBezTo>
                  <a:cubicBezTo>
                    <a:pt x="55174" y="84550"/>
                    <a:pt x="58141" y="84550"/>
                    <a:pt x="61107" y="81583"/>
                  </a:cubicBezTo>
                  <a:cubicBezTo>
                    <a:pt x="64074" y="80100"/>
                    <a:pt x="67041" y="78616"/>
                    <a:pt x="70007" y="75650"/>
                  </a:cubicBezTo>
                  <a:cubicBezTo>
                    <a:pt x="74457" y="69716"/>
                    <a:pt x="78907" y="63783"/>
                    <a:pt x="77424" y="56366"/>
                  </a:cubicBezTo>
                  <a:cubicBezTo>
                    <a:pt x="77424" y="53400"/>
                    <a:pt x="77424" y="51916"/>
                    <a:pt x="75941" y="48950"/>
                  </a:cubicBezTo>
                  <a:cubicBezTo>
                    <a:pt x="74457" y="44500"/>
                    <a:pt x="72974" y="40050"/>
                    <a:pt x="68524" y="37083"/>
                  </a:cubicBezTo>
                  <a:cubicBezTo>
                    <a:pt x="61107" y="28183"/>
                    <a:pt x="53691" y="17800"/>
                    <a:pt x="44791" y="8900"/>
                  </a:cubicBezTo>
                  <a:cubicBezTo>
                    <a:pt x="41824" y="5933"/>
                    <a:pt x="38857" y="4450"/>
                    <a:pt x="35891" y="2967"/>
                  </a:cubicBezTo>
                  <a:cubicBezTo>
                    <a:pt x="34407" y="0"/>
                    <a:pt x="31441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1150"/>
                    <a:pt x="291" y="32633"/>
                    <a:pt x="1774" y="35600"/>
                  </a:cubicBezTo>
                  <a:cubicBezTo>
                    <a:pt x="1774" y="40050"/>
                    <a:pt x="4741" y="44500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Polyline: figure 79">
              <a:extLst>
                <a:ext uri="{FF2B5EF4-FFF2-40B4-BE49-F238E27FC236}">
                  <a16:creationId xmlns:a16="http://schemas.microsoft.com/office/drawing/2014/main" id="{8B1C7F01-89D9-40C9-88BE-5327CF2C8109}"/>
                </a:ext>
              </a:extLst>
            </p:cNvPr>
            <p:cNvSpPr/>
            <p:nvPr/>
          </p:nvSpPr>
          <p:spPr>
            <a:xfrm>
              <a:off x="1306687" y="5735067"/>
              <a:ext cx="69716" cy="56366"/>
            </a:xfrm>
            <a:custGeom>
              <a:avLst/>
              <a:gdLst>
                <a:gd name="connsiteX0" fmla="*/ 28183 w 69716"/>
                <a:gd name="connsiteY0" fmla="*/ 56366 h 56366"/>
                <a:gd name="connsiteX1" fmla="*/ 41533 w 69716"/>
                <a:gd name="connsiteY1" fmla="*/ 56366 h 56366"/>
                <a:gd name="connsiteX2" fmla="*/ 51916 w 69716"/>
                <a:gd name="connsiteY2" fmla="*/ 53400 h 56366"/>
                <a:gd name="connsiteX3" fmla="*/ 60816 w 69716"/>
                <a:gd name="connsiteY3" fmla="*/ 47466 h 56366"/>
                <a:gd name="connsiteX4" fmla="*/ 66750 w 69716"/>
                <a:gd name="connsiteY4" fmla="*/ 38566 h 56366"/>
                <a:gd name="connsiteX5" fmla="*/ 69716 w 69716"/>
                <a:gd name="connsiteY5" fmla="*/ 28183 h 56366"/>
                <a:gd name="connsiteX6" fmla="*/ 68233 w 69716"/>
                <a:gd name="connsiteY6" fmla="*/ 20767 h 56366"/>
                <a:gd name="connsiteX7" fmla="*/ 60816 w 69716"/>
                <a:gd name="connsiteY7" fmla="*/ 8900 h 56366"/>
                <a:gd name="connsiteX8" fmla="*/ 54883 w 69716"/>
                <a:gd name="connsiteY8" fmla="*/ 4450 h 56366"/>
                <a:gd name="connsiteX9" fmla="*/ 41533 w 69716"/>
                <a:gd name="connsiteY9" fmla="*/ 0 h 56366"/>
                <a:gd name="connsiteX10" fmla="*/ 28183 w 69716"/>
                <a:gd name="connsiteY10" fmla="*/ 0 h 56366"/>
                <a:gd name="connsiteX11" fmla="*/ 17800 w 69716"/>
                <a:gd name="connsiteY11" fmla="*/ 2967 h 56366"/>
                <a:gd name="connsiteX12" fmla="*/ 8900 w 69716"/>
                <a:gd name="connsiteY12" fmla="*/ 8900 h 56366"/>
                <a:gd name="connsiteX13" fmla="*/ 2967 w 69716"/>
                <a:gd name="connsiteY13" fmla="*/ 17800 h 56366"/>
                <a:gd name="connsiteX14" fmla="*/ 0 w 69716"/>
                <a:gd name="connsiteY14" fmla="*/ 28183 h 56366"/>
                <a:gd name="connsiteX15" fmla="*/ 1483 w 69716"/>
                <a:gd name="connsiteY15" fmla="*/ 35600 h 56366"/>
                <a:gd name="connsiteX16" fmla="*/ 8900 w 69716"/>
                <a:gd name="connsiteY16" fmla="*/ 47466 h 56366"/>
                <a:gd name="connsiteX17" fmla="*/ 14833 w 69716"/>
                <a:gd name="connsiteY17" fmla="*/ 51916 h 56366"/>
                <a:gd name="connsiteX18" fmla="*/ 28183 w 69716"/>
                <a:gd name="connsiteY18" fmla="*/ 56366 h 56366"/>
                <a:gd name="connsiteX19" fmla="*/ 28183 w 69716"/>
                <a:gd name="connsiteY19" fmla="*/ 56366 h 5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716" h="56366">
                  <a:moveTo>
                    <a:pt x="28183" y="56366"/>
                  </a:moveTo>
                  <a:cubicBezTo>
                    <a:pt x="32633" y="56366"/>
                    <a:pt x="37083" y="56366"/>
                    <a:pt x="41533" y="56366"/>
                  </a:cubicBezTo>
                  <a:cubicBezTo>
                    <a:pt x="45983" y="56366"/>
                    <a:pt x="48950" y="56366"/>
                    <a:pt x="51916" y="53400"/>
                  </a:cubicBezTo>
                  <a:cubicBezTo>
                    <a:pt x="54883" y="51916"/>
                    <a:pt x="57850" y="50433"/>
                    <a:pt x="60816" y="47466"/>
                  </a:cubicBezTo>
                  <a:cubicBezTo>
                    <a:pt x="63783" y="44500"/>
                    <a:pt x="65266" y="41533"/>
                    <a:pt x="66750" y="38566"/>
                  </a:cubicBezTo>
                  <a:cubicBezTo>
                    <a:pt x="68233" y="35600"/>
                    <a:pt x="69716" y="31150"/>
                    <a:pt x="69716" y="28183"/>
                  </a:cubicBezTo>
                  <a:cubicBezTo>
                    <a:pt x="69716" y="25217"/>
                    <a:pt x="69716" y="23733"/>
                    <a:pt x="68233" y="20767"/>
                  </a:cubicBezTo>
                  <a:cubicBezTo>
                    <a:pt x="66750" y="16317"/>
                    <a:pt x="65266" y="11867"/>
                    <a:pt x="60816" y="8900"/>
                  </a:cubicBezTo>
                  <a:cubicBezTo>
                    <a:pt x="59333" y="7417"/>
                    <a:pt x="56366" y="5933"/>
                    <a:pt x="54883" y="4450"/>
                  </a:cubicBezTo>
                  <a:cubicBezTo>
                    <a:pt x="50433" y="1483"/>
                    <a:pt x="45983" y="0"/>
                    <a:pt x="41533" y="0"/>
                  </a:cubicBezTo>
                  <a:cubicBezTo>
                    <a:pt x="37083" y="0"/>
                    <a:pt x="32633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5933" y="11867"/>
                    <a:pt x="4450" y="14833"/>
                    <a:pt x="2967" y="17800"/>
                  </a:cubicBezTo>
                  <a:cubicBezTo>
                    <a:pt x="1483" y="20767"/>
                    <a:pt x="0" y="25217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4450" y="44500"/>
                    <a:pt x="8900" y="47466"/>
                  </a:cubicBezTo>
                  <a:cubicBezTo>
                    <a:pt x="10383" y="48950"/>
                    <a:pt x="13350" y="50433"/>
                    <a:pt x="14833" y="51916"/>
                  </a:cubicBezTo>
                  <a:cubicBezTo>
                    <a:pt x="17800" y="54883"/>
                    <a:pt x="22250" y="56366"/>
                    <a:pt x="28183" y="56366"/>
                  </a:cubicBezTo>
                  <a:lnTo>
                    <a:pt x="28183" y="563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Polyline: figure 80">
              <a:extLst>
                <a:ext uri="{FF2B5EF4-FFF2-40B4-BE49-F238E27FC236}">
                  <a16:creationId xmlns:a16="http://schemas.microsoft.com/office/drawing/2014/main" id="{E3548254-14BE-408E-BE62-3EE037233AAC}"/>
                </a:ext>
              </a:extLst>
            </p:cNvPr>
            <p:cNvSpPr/>
            <p:nvPr/>
          </p:nvSpPr>
          <p:spPr>
            <a:xfrm>
              <a:off x="809773" y="5697983"/>
              <a:ext cx="68232" cy="69716"/>
            </a:xfrm>
            <a:custGeom>
              <a:avLst/>
              <a:gdLst>
                <a:gd name="connsiteX0" fmla="*/ 7417 w 68232"/>
                <a:gd name="connsiteY0" fmla="*/ 47466 h 69716"/>
                <a:gd name="connsiteX1" fmla="*/ 20767 w 68232"/>
                <a:gd name="connsiteY1" fmla="*/ 60816 h 69716"/>
                <a:gd name="connsiteX2" fmla="*/ 29667 w 68232"/>
                <a:gd name="connsiteY2" fmla="*/ 66750 h 69716"/>
                <a:gd name="connsiteX3" fmla="*/ 40050 w 68232"/>
                <a:gd name="connsiteY3" fmla="*/ 69716 h 69716"/>
                <a:gd name="connsiteX4" fmla="*/ 50433 w 68232"/>
                <a:gd name="connsiteY4" fmla="*/ 66750 h 69716"/>
                <a:gd name="connsiteX5" fmla="*/ 59333 w 68232"/>
                <a:gd name="connsiteY5" fmla="*/ 60816 h 69716"/>
                <a:gd name="connsiteX6" fmla="*/ 63783 w 68232"/>
                <a:gd name="connsiteY6" fmla="*/ 54883 h 69716"/>
                <a:gd name="connsiteX7" fmla="*/ 68233 w 68232"/>
                <a:gd name="connsiteY7" fmla="*/ 41533 h 69716"/>
                <a:gd name="connsiteX8" fmla="*/ 66750 w 68232"/>
                <a:gd name="connsiteY8" fmla="*/ 34116 h 69716"/>
                <a:gd name="connsiteX9" fmla="*/ 59333 w 68232"/>
                <a:gd name="connsiteY9" fmla="*/ 22250 h 69716"/>
                <a:gd name="connsiteX10" fmla="*/ 45983 w 68232"/>
                <a:gd name="connsiteY10" fmla="*/ 8900 h 69716"/>
                <a:gd name="connsiteX11" fmla="*/ 38566 w 68232"/>
                <a:gd name="connsiteY11" fmla="*/ 2967 h 69716"/>
                <a:gd name="connsiteX12" fmla="*/ 28183 w 68232"/>
                <a:gd name="connsiteY12" fmla="*/ 0 h 69716"/>
                <a:gd name="connsiteX13" fmla="*/ 17800 w 68232"/>
                <a:gd name="connsiteY13" fmla="*/ 2967 h 69716"/>
                <a:gd name="connsiteX14" fmla="*/ 8900 w 68232"/>
                <a:gd name="connsiteY14" fmla="*/ 8900 h 69716"/>
                <a:gd name="connsiteX15" fmla="*/ 4450 w 68232"/>
                <a:gd name="connsiteY15" fmla="*/ 14833 h 69716"/>
                <a:gd name="connsiteX16" fmla="*/ 0 w 68232"/>
                <a:gd name="connsiteY16" fmla="*/ 28183 h 69716"/>
                <a:gd name="connsiteX17" fmla="*/ 1483 w 68232"/>
                <a:gd name="connsiteY17" fmla="*/ 35600 h 69716"/>
                <a:gd name="connsiteX18" fmla="*/ 7417 w 68232"/>
                <a:gd name="connsiteY18" fmla="*/ 47466 h 69716"/>
                <a:gd name="connsiteX19" fmla="*/ 7417 w 68232"/>
                <a:gd name="connsiteY19" fmla="*/ 47466 h 6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232" h="69716">
                  <a:moveTo>
                    <a:pt x="7417" y="47466"/>
                  </a:moveTo>
                  <a:cubicBezTo>
                    <a:pt x="11867" y="51916"/>
                    <a:pt x="16317" y="56366"/>
                    <a:pt x="20767" y="60816"/>
                  </a:cubicBezTo>
                  <a:cubicBezTo>
                    <a:pt x="23733" y="63783"/>
                    <a:pt x="26700" y="65266"/>
                    <a:pt x="29667" y="66750"/>
                  </a:cubicBezTo>
                  <a:cubicBezTo>
                    <a:pt x="32633" y="68233"/>
                    <a:pt x="37083" y="69716"/>
                    <a:pt x="40050" y="69716"/>
                  </a:cubicBezTo>
                  <a:cubicBezTo>
                    <a:pt x="44500" y="69716"/>
                    <a:pt x="47466" y="69716"/>
                    <a:pt x="50433" y="66750"/>
                  </a:cubicBezTo>
                  <a:cubicBezTo>
                    <a:pt x="53400" y="65266"/>
                    <a:pt x="56366" y="63783"/>
                    <a:pt x="59333" y="60816"/>
                  </a:cubicBezTo>
                  <a:cubicBezTo>
                    <a:pt x="60816" y="59333"/>
                    <a:pt x="62300" y="56366"/>
                    <a:pt x="63783" y="54883"/>
                  </a:cubicBezTo>
                  <a:cubicBezTo>
                    <a:pt x="66750" y="51916"/>
                    <a:pt x="68233" y="45983"/>
                    <a:pt x="68233" y="41533"/>
                  </a:cubicBezTo>
                  <a:cubicBezTo>
                    <a:pt x="68233" y="38566"/>
                    <a:pt x="68233" y="37083"/>
                    <a:pt x="66750" y="34116"/>
                  </a:cubicBezTo>
                  <a:cubicBezTo>
                    <a:pt x="65266" y="29667"/>
                    <a:pt x="63783" y="25217"/>
                    <a:pt x="59333" y="22250"/>
                  </a:cubicBezTo>
                  <a:cubicBezTo>
                    <a:pt x="54883" y="17800"/>
                    <a:pt x="50433" y="13350"/>
                    <a:pt x="45983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1483" y="40050"/>
                    <a:pt x="4450" y="44500"/>
                    <a:pt x="7417" y="47466"/>
                  </a:cubicBezTo>
                  <a:lnTo>
                    <a:pt x="7417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Polyline: figure 81">
              <a:extLst>
                <a:ext uri="{FF2B5EF4-FFF2-40B4-BE49-F238E27FC236}">
                  <a16:creationId xmlns:a16="http://schemas.microsoft.com/office/drawing/2014/main" id="{8A066BBB-BDEB-4ED3-B56E-6240F7FF1092}"/>
                </a:ext>
              </a:extLst>
            </p:cNvPr>
            <p:cNvSpPr/>
            <p:nvPr/>
          </p:nvSpPr>
          <p:spPr>
            <a:xfrm>
              <a:off x="1149454" y="5907503"/>
              <a:ext cx="74166" cy="61558"/>
            </a:xfrm>
            <a:custGeom>
              <a:avLst/>
              <a:gdLst>
                <a:gd name="connsiteX0" fmla="*/ 20766 w 74166"/>
                <a:gd name="connsiteY0" fmla="*/ 54512 h 61558"/>
                <a:gd name="connsiteX1" fmla="*/ 40050 w 74166"/>
                <a:gd name="connsiteY1" fmla="*/ 60446 h 61558"/>
                <a:gd name="connsiteX2" fmla="*/ 50433 w 74166"/>
                <a:gd name="connsiteY2" fmla="*/ 60446 h 61558"/>
                <a:gd name="connsiteX3" fmla="*/ 60816 w 74166"/>
                <a:gd name="connsiteY3" fmla="*/ 57479 h 61558"/>
                <a:gd name="connsiteX4" fmla="*/ 68233 w 74166"/>
                <a:gd name="connsiteY4" fmla="*/ 50062 h 61558"/>
                <a:gd name="connsiteX5" fmla="*/ 72683 w 74166"/>
                <a:gd name="connsiteY5" fmla="*/ 41162 h 61558"/>
                <a:gd name="connsiteX6" fmla="*/ 74166 w 74166"/>
                <a:gd name="connsiteY6" fmla="*/ 33746 h 61558"/>
                <a:gd name="connsiteX7" fmla="*/ 69716 w 74166"/>
                <a:gd name="connsiteY7" fmla="*/ 20396 h 61558"/>
                <a:gd name="connsiteX8" fmla="*/ 65266 w 74166"/>
                <a:gd name="connsiteY8" fmla="*/ 14462 h 61558"/>
                <a:gd name="connsiteX9" fmla="*/ 53400 w 74166"/>
                <a:gd name="connsiteY9" fmla="*/ 7046 h 61558"/>
                <a:gd name="connsiteX10" fmla="*/ 34116 w 74166"/>
                <a:gd name="connsiteY10" fmla="*/ 1112 h 61558"/>
                <a:gd name="connsiteX11" fmla="*/ 23733 w 74166"/>
                <a:gd name="connsiteY11" fmla="*/ 1112 h 61558"/>
                <a:gd name="connsiteX12" fmla="*/ 13350 w 74166"/>
                <a:gd name="connsiteY12" fmla="*/ 4079 h 61558"/>
                <a:gd name="connsiteX13" fmla="*/ 5933 w 74166"/>
                <a:gd name="connsiteY13" fmla="*/ 11496 h 61558"/>
                <a:gd name="connsiteX14" fmla="*/ 1483 w 74166"/>
                <a:gd name="connsiteY14" fmla="*/ 20396 h 61558"/>
                <a:gd name="connsiteX15" fmla="*/ 0 w 74166"/>
                <a:gd name="connsiteY15" fmla="*/ 27812 h 61558"/>
                <a:gd name="connsiteX16" fmla="*/ 4450 w 74166"/>
                <a:gd name="connsiteY16" fmla="*/ 41162 h 61558"/>
                <a:gd name="connsiteX17" fmla="*/ 8900 w 74166"/>
                <a:gd name="connsiteY17" fmla="*/ 47096 h 61558"/>
                <a:gd name="connsiteX18" fmla="*/ 20766 w 74166"/>
                <a:gd name="connsiteY18" fmla="*/ 54512 h 61558"/>
                <a:gd name="connsiteX19" fmla="*/ 20766 w 74166"/>
                <a:gd name="connsiteY19" fmla="*/ 54512 h 6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4166" h="61558">
                  <a:moveTo>
                    <a:pt x="20766" y="54512"/>
                  </a:moveTo>
                  <a:cubicBezTo>
                    <a:pt x="26700" y="55996"/>
                    <a:pt x="34116" y="58962"/>
                    <a:pt x="40050" y="60446"/>
                  </a:cubicBezTo>
                  <a:cubicBezTo>
                    <a:pt x="43016" y="61929"/>
                    <a:pt x="47466" y="61929"/>
                    <a:pt x="50433" y="60446"/>
                  </a:cubicBezTo>
                  <a:cubicBezTo>
                    <a:pt x="53400" y="60446"/>
                    <a:pt x="57850" y="58962"/>
                    <a:pt x="60816" y="57479"/>
                  </a:cubicBezTo>
                  <a:cubicBezTo>
                    <a:pt x="63783" y="55996"/>
                    <a:pt x="66750" y="53029"/>
                    <a:pt x="68233" y="50062"/>
                  </a:cubicBezTo>
                  <a:cubicBezTo>
                    <a:pt x="71200" y="47096"/>
                    <a:pt x="72683" y="44129"/>
                    <a:pt x="72683" y="41162"/>
                  </a:cubicBezTo>
                  <a:cubicBezTo>
                    <a:pt x="72683" y="38196"/>
                    <a:pt x="72683" y="36712"/>
                    <a:pt x="74166" y="33746"/>
                  </a:cubicBezTo>
                  <a:cubicBezTo>
                    <a:pt x="74166" y="29296"/>
                    <a:pt x="72683" y="23362"/>
                    <a:pt x="69716" y="20396"/>
                  </a:cubicBezTo>
                  <a:cubicBezTo>
                    <a:pt x="68233" y="18912"/>
                    <a:pt x="66750" y="15946"/>
                    <a:pt x="65266" y="14462"/>
                  </a:cubicBezTo>
                  <a:cubicBezTo>
                    <a:pt x="62300" y="11496"/>
                    <a:pt x="57850" y="8529"/>
                    <a:pt x="53400" y="7046"/>
                  </a:cubicBezTo>
                  <a:cubicBezTo>
                    <a:pt x="47466" y="5562"/>
                    <a:pt x="40050" y="2596"/>
                    <a:pt x="34116" y="1112"/>
                  </a:cubicBezTo>
                  <a:cubicBezTo>
                    <a:pt x="31150" y="-371"/>
                    <a:pt x="26700" y="-371"/>
                    <a:pt x="23733" y="1112"/>
                  </a:cubicBezTo>
                  <a:cubicBezTo>
                    <a:pt x="20766" y="1112"/>
                    <a:pt x="16317" y="2596"/>
                    <a:pt x="13350" y="4079"/>
                  </a:cubicBezTo>
                  <a:cubicBezTo>
                    <a:pt x="10383" y="5562"/>
                    <a:pt x="7417" y="8529"/>
                    <a:pt x="5933" y="11496"/>
                  </a:cubicBezTo>
                  <a:cubicBezTo>
                    <a:pt x="2967" y="14462"/>
                    <a:pt x="1483" y="17429"/>
                    <a:pt x="1483" y="20396"/>
                  </a:cubicBezTo>
                  <a:cubicBezTo>
                    <a:pt x="1483" y="23362"/>
                    <a:pt x="1483" y="24846"/>
                    <a:pt x="0" y="27812"/>
                  </a:cubicBezTo>
                  <a:cubicBezTo>
                    <a:pt x="0" y="32262"/>
                    <a:pt x="1483" y="38196"/>
                    <a:pt x="4450" y="41162"/>
                  </a:cubicBezTo>
                  <a:cubicBezTo>
                    <a:pt x="5933" y="42646"/>
                    <a:pt x="7417" y="45612"/>
                    <a:pt x="8900" y="47096"/>
                  </a:cubicBezTo>
                  <a:cubicBezTo>
                    <a:pt x="13350" y="50062"/>
                    <a:pt x="16317" y="53029"/>
                    <a:pt x="20766" y="54512"/>
                  </a:cubicBezTo>
                  <a:lnTo>
                    <a:pt x="20766" y="54512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Polyline: figure 82">
              <a:extLst>
                <a:ext uri="{FF2B5EF4-FFF2-40B4-BE49-F238E27FC236}">
                  <a16:creationId xmlns:a16="http://schemas.microsoft.com/office/drawing/2014/main" id="{693DCA1C-F307-41E5-BF21-C7FBB701E719}"/>
                </a:ext>
              </a:extLst>
            </p:cNvPr>
            <p:cNvSpPr/>
            <p:nvPr/>
          </p:nvSpPr>
          <p:spPr>
            <a:xfrm>
              <a:off x="1509902" y="6068815"/>
              <a:ext cx="62299" cy="62299"/>
            </a:xfrm>
            <a:custGeom>
              <a:avLst/>
              <a:gdLst>
                <a:gd name="connsiteX0" fmla="*/ 8900 w 62299"/>
                <a:gd name="connsiteY0" fmla="*/ 47466 h 62299"/>
                <a:gd name="connsiteX1" fmla="*/ 14833 w 62299"/>
                <a:gd name="connsiteY1" fmla="*/ 53400 h 62299"/>
                <a:gd name="connsiteX2" fmla="*/ 23733 w 62299"/>
                <a:gd name="connsiteY2" fmla="*/ 59333 h 62299"/>
                <a:gd name="connsiteX3" fmla="*/ 34117 w 62299"/>
                <a:gd name="connsiteY3" fmla="*/ 62300 h 62299"/>
                <a:gd name="connsiteX4" fmla="*/ 44500 w 62299"/>
                <a:gd name="connsiteY4" fmla="*/ 59333 h 62299"/>
                <a:gd name="connsiteX5" fmla="*/ 53400 w 62299"/>
                <a:gd name="connsiteY5" fmla="*/ 53400 h 62299"/>
                <a:gd name="connsiteX6" fmla="*/ 57850 w 62299"/>
                <a:gd name="connsiteY6" fmla="*/ 47466 h 62299"/>
                <a:gd name="connsiteX7" fmla="*/ 62300 w 62299"/>
                <a:gd name="connsiteY7" fmla="*/ 34116 h 62299"/>
                <a:gd name="connsiteX8" fmla="*/ 60816 w 62299"/>
                <a:gd name="connsiteY8" fmla="*/ 26700 h 62299"/>
                <a:gd name="connsiteX9" fmla="*/ 53400 w 62299"/>
                <a:gd name="connsiteY9" fmla="*/ 14833 h 62299"/>
                <a:gd name="connsiteX10" fmla="*/ 47466 w 62299"/>
                <a:gd name="connsiteY10" fmla="*/ 8900 h 62299"/>
                <a:gd name="connsiteX11" fmla="*/ 38566 w 62299"/>
                <a:gd name="connsiteY11" fmla="*/ 2967 h 62299"/>
                <a:gd name="connsiteX12" fmla="*/ 28183 w 62299"/>
                <a:gd name="connsiteY12" fmla="*/ 0 h 62299"/>
                <a:gd name="connsiteX13" fmla="*/ 17800 w 62299"/>
                <a:gd name="connsiteY13" fmla="*/ 2967 h 62299"/>
                <a:gd name="connsiteX14" fmla="*/ 8900 w 62299"/>
                <a:gd name="connsiteY14" fmla="*/ 8900 h 62299"/>
                <a:gd name="connsiteX15" fmla="*/ 4450 w 62299"/>
                <a:gd name="connsiteY15" fmla="*/ 14833 h 62299"/>
                <a:gd name="connsiteX16" fmla="*/ 0 w 62299"/>
                <a:gd name="connsiteY16" fmla="*/ 28183 h 62299"/>
                <a:gd name="connsiteX17" fmla="*/ 1483 w 62299"/>
                <a:gd name="connsiteY17" fmla="*/ 35600 h 62299"/>
                <a:gd name="connsiteX18" fmla="*/ 8900 w 62299"/>
                <a:gd name="connsiteY18" fmla="*/ 47466 h 62299"/>
                <a:gd name="connsiteX19" fmla="*/ 8900 w 62299"/>
                <a:gd name="connsiteY19" fmla="*/ 47466 h 6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299" h="62299">
                  <a:moveTo>
                    <a:pt x="8900" y="47466"/>
                  </a:moveTo>
                  <a:cubicBezTo>
                    <a:pt x="10383" y="48950"/>
                    <a:pt x="13350" y="51916"/>
                    <a:pt x="14833" y="53400"/>
                  </a:cubicBezTo>
                  <a:cubicBezTo>
                    <a:pt x="17800" y="56366"/>
                    <a:pt x="20767" y="57850"/>
                    <a:pt x="23733" y="59333"/>
                  </a:cubicBezTo>
                  <a:cubicBezTo>
                    <a:pt x="26700" y="60816"/>
                    <a:pt x="31150" y="62300"/>
                    <a:pt x="34117" y="62300"/>
                  </a:cubicBezTo>
                  <a:cubicBezTo>
                    <a:pt x="38566" y="62300"/>
                    <a:pt x="41533" y="62300"/>
                    <a:pt x="44500" y="59333"/>
                  </a:cubicBezTo>
                  <a:cubicBezTo>
                    <a:pt x="47466" y="57850"/>
                    <a:pt x="50433" y="56366"/>
                    <a:pt x="53400" y="53400"/>
                  </a:cubicBezTo>
                  <a:cubicBezTo>
                    <a:pt x="54883" y="51916"/>
                    <a:pt x="56366" y="48950"/>
                    <a:pt x="57850" y="47466"/>
                  </a:cubicBezTo>
                  <a:cubicBezTo>
                    <a:pt x="60816" y="43016"/>
                    <a:pt x="62300" y="38566"/>
                    <a:pt x="62300" y="34116"/>
                  </a:cubicBezTo>
                  <a:cubicBezTo>
                    <a:pt x="62300" y="31150"/>
                    <a:pt x="62300" y="29667"/>
                    <a:pt x="60816" y="26700"/>
                  </a:cubicBezTo>
                  <a:cubicBezTo>
                    <a:pt x="59333" y="22250"/>
                    <a:pt x="57850" y="17800"/>
                    <a:pt x="53400" y="14833"/>
                  </a:cubicBezTo>
                  <a:cubicBezTo>
                    <a:pt x="51916" y="13350"/>
                    <a:pt x="48950" y="1038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Polyline: figure 83">
              <a:extLst>
                <a:ext uri="{FF2B5EF4-FFF2-40B4-BE49-F238E27FC236}">
                  <a16:creationId xmlns:a16="http://schemas.microsoft.com/office/drawing/2014/main" id="{79069772-063A-4452-9EA8-09655F170DF6}"/>
                </a:ext>
              </a:extLst>
            </p:cNvPr>
            <p:cNvSpPr/>
            <p:nvPr/>
          </p:nvSpPr>
          <p:spPr>
            <a:xfrm>
              <a:off x="440425" y="7003310"/>
              <a:ext cx="75649" cy="75649"/>
            </a:xfrm>
            <a:custGeom>
              <a:avLst/>
              <a:gdLst>
                <a:gd name="connsiteX0" fmla="*/ 8900 w 75649"/>
                <a:gd name="connsiteY0" fmla="*/ 47466 h 75649"/>
                <a:gd name="connsiteX1" fmla="*/ 28183 w 75649"/>
                <a:gd name="connsiteY1" fmla="*/ 66750 h 75649"/>
                <a:gd name="connsiteX2" fmla="*/ 37083 w 75649"/>
                <a:gd name="connsiteY2" fmla="*/ 72683 h 75649"/>
                <a:gd name="connsiteX3" fmla="*/ 47466 w 75649"/>
                <a:gd name="connsiteY3" fmla="*/ 75650 h 75649"/>
                <a:gd name="connsiteX4" fmla="*/ 57850 w 75649"/>
                <a:gd name="connsiteY4" fmla="*/ 72683 h 75649"/>
                <a:gd name="connsiteX5" fmla="*/ 66750 w 75649"/>
                <a:gd name="connsiteY5" fmla="*/ 66750 h 75649"/>
                <a:gd name="connsiteX6" fmla="*/ 71200 w 75649"/>
                <a:gd name="connsiteY6" fmla="*/ 60816 h 75649"/>
                <a:gd name="connsiteX7" fmla="*/ 75650 w 75649"/>
                <a:gd name="connsiteY7" fmla="*/ 47466 h 75649"/>
                <a:gd name="connsiteX8" fmla="*/ 74166 w 75649"/>
                <a:gd name="connsiteY8" fmla="*/ 40050 h 75649"/>
                <a:gd name="connsiteX9" fmla="*/ 66750 w 75649"/>
                <a:gd name="connsiteY9" fmla="*/ 28183 h 75649"/>
                <a:gd name="connsiteX10" fmla="*/ 47466 w 75649"/>
                <a:gd name="connsiteY10" fmla="*/ 8900 h 75649"/>
                <a:gd name="connsiteX11" fmla="*/ 38566 w 75649"/>
                <a:gd name="connsiteY11" fmla="*/ 2967 h 75649"/>
                <a:gd name="connsiteX12" fmla="*/ 28183 w 75649"/>
                <a:gd name="connsiteY12" fmla="*/ 0 h 75649"/>
                <a:gd name="connsiteX13" fmla="*/ 17800 w 75649"/>
                <a:gd name="connsiteY13" fmla="*/ 2967 h 75649"/>
                <a:gd name="connsiteX14" fmla="*/ 8900 w 75649"/>
                <a:gd name="connsiteY14" fmla="*/ 8900 h 75649"/>
                <a:gd name="connsiteX15" fmla="*/ 4450 w 75649"/>
                <a:gd name="connsiteY15" fmla="*/ 14833 h 75649"/>
                <a:gd name="connsiteX16" fmla="*/ 0 w 75649"/>
                <a:gd name="connsiteY16" fmla="*/ 28183 h 75649"/>
                <a:gd name="connsiteX17" fmla="*/ 1483 w 75649"/>
                <a:gd name="connsiteY17" fmla="*/ 35600 h 75649"/>
                <a:gd name="connsiteX18" fmla="*/ 8900 w 75649"/>
                <a:gd name="connsiteY18" fmla="*/ 47466 h 75649"/>
                <a:gd name="connsiteX19" fmla="*/ 8900 w 75649"/>
                <a:gd name="connsiteY19" fmla="*/ 4746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49" h="75649">
                  <a:moveTo>
                    <a:pt x="8900" y="47466"/>
                  </a:moveTo>
                  <a:cubicBezTo>
                    <a:pt x="14833" y="53400"/>
                    <a:pt x="22250" y="60816"/>
                    <a:pt x="28183" y="66750"/>
                  </a:cubicBezTo>
                  <a:cubicBezTo>
                    <a:pt x="31150" y="69716"/>
                    <a:pt x="34116" y="71200"/>
                    <a:pt x="37083" y="72683"/>
                  </a:cubicBezTo>
                  <a:cubicBezTo>
                    <a:pt x="40050" y="74166"/>
                    <a:pt x="44500" y="75650"/>
                    <a:pt x="47466" y="75650"/>
                  </a:cubicBezTo>
                  <a:cubicBezTo>
                    <a:pt x="51916" y="75650"/>
                    <a:pt x="54883" y="75650"/>
                    <a:pt x="57850" y="72683"/>
                  </a:cubicBezTo>
                  <a:cubicBezTo>
                    <a:pt x="60816" y="71200"/>
                    <a:pt x="63783" y="69716"/>
                    <a:pt x="66750" y="66750"/>
                  </a:cubicBezTo>
                  <a:cubicBezTo>
                    <a:pt x="68233" y="65266"/>
                    <a:pt x="69716" y="62300"/>
                    <a:pt x="71200" y="60816"/>
                  </a:cubicBezTo>
                  <a:cubicBezTo>
                    <a:pt x="74166" y="56366"/>
                    <a:pt x="75650" y="51916"/>
                    <a:pt x="75650" y="47466"/>
                  </a:cubicBezTo>
                  <a:cubicBezTo>
                    <a:pt x="75650" y="44500"/>
                    <a:pt x="75650" y="43016"/>
                    <a:pt x="74166" y="40050"/>
                  </a:cubicBezTo>
                  <a:cubicBezTo>
                    <a:pt x="72683" y="35600"/>
                    <a:pt x="71200" y="31150"/>
                    <a:pt x="66750" y="28183"/>
                  </a:cubicBezTo>
                  <a:cubicBezTo>
                    <a:pt x="60816" y="22250"/>
                    <a:pt x="53400" y="1483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38566"/>
                    <a:pt x="5933" y="43016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2" name="Drawing 131">
            <a:extLst>
              <a:ext uri="{FF2B5EF4-FFF2-40B4-BE49-F238E27FC236}">
                <a16:creationId xmlns:a16="http://schemas.microsoft.com/office/drawing/2014/main" id="{7046CC55-3C9A-4D72-A6B7-CC477304CB0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03185" y="-1211136"/>
            <a:ext cx="6120000" cy="61200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135" name="Drawing 134">
            <a:extLst>
              <a:ext uri="{FF2B5EF4-FFF2-40B4-BE49-F238E27FC236}">
                <a16:creationId xmlns:a16="http://schemas.microsoft.com/office/drawing/2014/main" id="{13D35E58-B232-4681-82E4-A3854F1E0D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819428" y="-558716"/>
            <a:ext cx="2627100" cy="249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529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Drawing 8">
            <a:extLst>
              <a:ext uri="{FF2B5EF4-FFF2-40B4-BE49-F238E27FC236}">
                <a16:creationId xmlns:a16="http://schemas.microsoft.com/office/drawing/2014/main" id="{AB95717A-30C2-4B7D-ADDE-205EECF509DA}"/>
              </a:ext>
            </a:extLst>
          </p:cNvPr>
          <p:cNvSpPr/>
          <p:nvPr userDrawn="1"/>
        </p:nvSpPr>
        <p:spPr>
          <a:xfrm rot="20000060">
            <a:off x="843865" y="1350106"/>
            <a:ext cx="10602262" cy="7319069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accent4">
              <a:alpha val="5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5" name="Drawing 84">
            <a:extLst>
              <a:ext uri="{FF2B5EF4-FFF2-40B4-BE49-F238E27FC236}">
                <a16:creationId xmlns:a16="http://schemas.microsoft.com/office/drawing/2014/main" id="{7308B3F8-2EB3-4D45-8FB9-A7B71434C323}"/>
              </a:ext>
            </a:extLst>
          </p:cNvPr>
          <p:cNvSpPr/>
          <p:nvPr userDrawn="1"/>
        </p:nvSpPr>
        <p:spPr>
          <a:xfrm rot="11480629">
            <a:off x="10423510" y="2283940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accent4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1" name="Drawing 10">
            <a:extLst>
              <a:ext uri="{FF2B5EF4-FFF2-40B4-BE49-F238E27FC236}">
                <a16:creationId xmlns:a16="http://schemas.microsoft.com/office/drawing/2014/main" id="{179E3134-6E18-4218-AEBA-D44679E48A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567442" y="1807073"/>
            <a:ext cx="5641992" cy="4215784"/>
          </a:xfrm>
          <a:prstGeom prst="rect">
            <a:avLst/>
          </a:prstGeom>
        </p:spPr>
      </p:pic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EED7A8BB-A4B1-4845-9BFB-EC916A680ED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43066" y="1577108"/>
            <a:ext cx="3471262" cy="4629150"/>
          </a:xfrm>
          <a:prstGeom prst="roundRect">
            <a:avLst>
              <a:gd name="adj" fmla="val 1195"/>
            </a:avLst>
          </a:prstGeom>
          <a:solidFill>
            <a:schemeClr val="bg1"/>
          </a:solidFill>
        </p:spPr>
      </p:sp>
      <p:grpSp>
        <p:nvGrpSpPr>
          <p:cNvPr id="92" name="Drawing 137">
            <a:extLst>
              <a:ext uri="{FF2B5EF4-FFF2-40B4-BE49-F238E27FC236}">
                <a16:creationId xmlns:a16="http://schemas.microsoft.com/office/drawing/2014/main" id="{F7FA8A45-4605-48F0-B121-CCD711483457}"/>
              </a:ext>
            </a:extLst>
          </p:cNvPr>
          <p:cNvGrpSpPr/>
          <p:nvPr userDrawn="1"/>
        </p:nvGrpSpPr>
        <p:grpSpPr>
          <a:xfrm rot="15202331">
            <a:off x="4378367" y="5500361"/>
            <a:ext cx="1780012" cy="2195625"/>
            <a:chOff x="11507743" y="5551666"/>
            <a:chExt cx="1419629" cy="1751097"/>
          </a:xfrm>
          <a:solidFill>
            <a:schemeClr val="accent3"/>
          </a:solidFill>
        </p:grpSpPr>
        <p:sp>
          <p:nvSpPr>
            <p:cNvPr id="93" name="Polyline: figure 92">
              <a:extLst>
                <a:ext uri="{FF2B5EF4-FFF2-40B4-BE49-F238E27FC236}">
                  <a16:creationId xmlns:a16="http://schemas.microsoft.com/office/drawing/2014/main" id="{9D37EAC0-88F2-4EF2-8546-D21F940DEAA5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Polyline: figure 93">
              <a:extLst>
                <a:ext uri="{FF2B5EF4-FFF2-40B4-BE49-F238E27FC236}">
                  <a16:creationId xmlns:a16="http://schemas.microsoft.com/office/drawing/2014/main" id="{BFB31CB8-E401-405E-BB40-8AE47B8F8811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Polyline: figure 94">
              <a:extLst>
                <a:ext uri="{FF2B5EF4-FFF2-40B4-BE49-F238E27FC236}">
                  <a16:creationId xmlns:a16="http://schemas.microsoft.com/office/drawing/2014/main" id="{1D9E0ED1-298E-43FE-9C27-5228C0E211EE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Polyline: figure 95">
              <a:extLst>
                <a:ext uri="{FF2B5EF4-FFF2-40B4-BE49-F238E27FC236}">
                  <a16:creationId xmlns:a16="http://schemas.microsoft.com/office/drawing/2014/main" id="{13A26580-A07B-44CD-B7F9-F3123903C1C9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Polyline: figure 96">
              <a:extLst>
                <a:ext uri="{FF2B5EF4-FFF2-40B4-BE49-F238E27FC236}">
                  <a16:creationId xmlns:a16="http://schemas.microsoft.com/office/drawing/2014/main" id="{1AEF0033-1D57-4125-AA8E-8364E6ACFB46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Polyline: figure 97">
              <a:extLst>
                <a:ext uri="{FF2B5EF4-FFF2-40B4-BE49-F238E27FC236}">
                  <a16:creationId xmlns:a16="http://schemas.microsoft.com/office/drawing/2014/main" id="{0602FF88-3393-4B9D-BEC8-16558533492D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Polyline: figure 98">
              <a:extLst>
                <a:ext uri="{FF2B5EF4-FFF2-40B4-BE49-F238E27FC236}">
                  <a16:creationId xmlns:a16="http://schemas.microsoft.com/office/drawing/2014/main" id="{75E44CBE-DFF0-434C-B8EA-7DA5ABE39DC7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Polyline: figure 99">
              <a:extLst>
                <a:ext uri="{FF2B5EF4-FFF2-40B4-BE49-F238E27FC236}">
                  <a16:creationId xmlns:a16="http://schemas.microsoft.com/office/drawing/2014/main" id="{8B6FF8C6-49BD-4EC9-842E-A98358E7466C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Polyline: figure 100">
              <a:extLst>
                <a:ext uri="{FF2B5EF4-FFF2-40B4-BE49-F238E27FC236}">
                  <a16:creationId xmlns:a16="http://schemas.microsoft.com/office/drawing/2014/main" id="{41504E0C-19AF-4E13-B330-40174B696AD3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Polyline: figure 101">
              <a:extLst>
                <a:ext uri="{FF2B5EF4-FFF2-40B4-BE49-F238E27FC236}">
                  <a16:creationId xmlns:a16="http://schemas.microsoft.com/office/drawing/2014/main" id="{9C6407E8-436C-4BCD-BBBA-0DDDF85BB224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Polyline: figure 102">
              <a:extLst>
                <a:ext uri="{FF2B5EF4-FFF2-40B4-BE49-F238E27FC236}">
                  <a16:creationId xmlns:a16="http://schemas.microsoft.com/office/drawing/2014/main" id="{F5AC4278-8991-474B-B0CA-1FC3FE7970A2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Polyline: figure 103">
              <a:extLst>
                <a:ext uri="{FF2B5EF4-FFF2-40B4-BE49-F238E27FC236}">
                  <a16:creationId xmlns:a16="http://schemas.microsoft.com/office/drawing/2014/main" id="{F4A2F649-73F9-4C9A-97EF-92177EEC4BC4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Polyline: figure 104">
              <a:extLst>
                <a:ext uri="{FF2B5EF4-FFF2-40B4-BE49-F238E27FC236}">
                  <a16:creationId xmlns:a16="http://schemas.microsoft.com/office/drawing/2014/main" id="{49DD0413-0414-4B93-9054-F87E5BE97E3C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Polyline: figure 105">
              <a:extLst>
                <a:ext uri="{FF2B5EF4-FFF2-40B4-BE49-F238E27FC236}">
                  <a16:creationId xmlns:a16="http://schemas.microsoft.com/office/drawing/2014/main" id="{92BA2AA9-82ED-4A53-B2C8-ED28E069A73B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Polyline: figure 106">
              <a:extLst>
                <a:ext uri="{FF2B5EF4-FFF2-40B4-BE49-F238E27FC236}">
                  <a16:creationId xmlns:a16="http://schemas.microsoft.com/office/drawing/2014/main" id="{E2A31F3F-2949-4827-89AD-2EF6C08D48BE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Polyline: figure 107">
              <a:extLst>
                <a:ext uri="{FF2B5EF4-FFF2-40B4-BE49-F238E27FC236}">
                  <a16:creationId xmlns:a16="http://schemas.microsoft.com/office/drawing/2014/main" id="{37D95AA8-F74F-4F33-9C47-9097F8CF6064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Polyline: figure 108">
              <a:extLst>
                <a:ext uri="{FF2B5EF4-FFF2-40B4-BE49-F238E27FC236}">
                  <a16:creationId xmlns:a16="http://schemas.microsoft.com/office/drawing/2014/main" id="{24F3BBC1-598E-49FD-AD7E-EB0FB37F05F4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Polyline: figure 109">
              <a:extLst>
                <a:ext uri="{FF2B5EF4-FFF2-40B4-BE49-F238E27FC236}">
                  <a16:creationId xmlns:a16="http://schemas.microsoft.com/office/drawing/2014/main" id="{7F74FE9E-C079-485E-ABAC-04676E7D6A30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Polyline: figure 110">
              <a:extLst>
                <a:ext uri="{FF2B5EF4-FFF2-40B4-BE49-F238E27FC236}">
                  <a16:creationId xmlns:a16="http://schemas.microsoft.com/office/drawing/2014/main" id="{E8EC735C-E150-48A9-9A9D-EC089375B2AF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Polyline: figure 111">
              <a:extLst>
                <a:ext uri="{FF2B5EF4-FFF2-40B4-BE49-F238E27FC236}">
                  <a16:creationId xmlns:a16="http://schemas.microsoft.com/office/drawing/2014/main" id="{8299575F-7588-46B0-BCA9-75EC7A14FA1F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Polyline: figure 112">
              <a:extLst>
                <a:ext uri="{FF2B5EF4-FFF2-40B4-BE49-F238E27FC236}">
                  <a16:creationId xmlns:a16="http://schemas.microsoft.com/office/drawing/2014/main" id="{53EDBA0C-53FF-4705-8AD5-B01001685B67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Polyline: figure 113">
              <a:extLst>
                <a:ext uri="{FF2B5EF4-FFF2-40B4-BE49-F238E27FC236}">
                  <a16:creationId xmlns:a16="http://schemas.microsoft.com/office/drawing/2014/main" id="{6861A1FD-C051-4972-AE9A-0FBF4D3754C0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Polyline: figure 114">
              <a:extLst>
                <a:ext uri="{FF2B5EF4-FFF2-40B4-BE49-F238E27FC236}">
                  <a16:creationId xmlns:a16="http://schemas.microsoft.com/office/drawing/2014/main" id="{B71A8747-9DCE-4676-88C6-98324691E7D0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Polyline: figure 115">
              <a:extLst>
                <a:ext uri="{FF2B5EF4-FFF2-40B4-BE49-F238E27FC236}">
                  <a16:creationId xmlns:a16="http://schemas.microsoft.com/office/drawing/2014/main" id="{511C92ED-0066-4EC6-A8DF-7007498561F3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Polyline: figure 116">
              <a:extLst>
                <a:ext uri="{FF2B5EF4-FFF2-40B4-BE49-F238E27FC236}">
                  <a16:creationId xmlns:a16="http://schemas.microsoft.com/office/drawing/2014/main" id="{E8643D1A-133B-42D2-892D-54A225BA1BBA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Polyline: figure 117">
              <a:extLst>
                <a:ext uri="{FF2B5EF4-FFF2-40B4-BE49-F238E27FC236}">
                  <a16:creationId xmlns:a16="http://schemas.microsoft.com/office/drawing/2014/main" id="{59F6290B-DA41-4634-BE1F-462BEF7956DE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Polyline: figure 118">
              <a:extLst>
                <a:ext uri="{FF2B5EF4-FFF2-40B4-BE49-F238E27FC236}">
                  <a16:creationId xmlns:a16="http://schemas.microsoft.com/office/drawing/2014/main" id="{04E68D4C-D095-449A-83C1-B5CF5B2040BE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Polyline: figure 119">
              <a:extLst>
                <a:ext uri="{FF2B5EF4-FFF2-40B4-BE49-F238E27FC236}">
                  <a16:creationId xmlns:a16="http://schemas.microsoft.com/office/drawing/2014/main" id="{ED6C65E2-7521-43B6-8E67-99A24E2EB379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Polyline: figure 120">
              <a:extLst>
                <a:ext uri="{FF2B5EF4-FFF2-40B4-BE49-F238E27FC236}">
                  <a16:creationId xmlns:a16="http://schemas.microsoft.com/office/drawing/2014/main" id="{D25E65EE-DBB5-4695-8375-A2BD04DFFFF4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Drawing 266">
            <a:extLst>
              <a:ext uri="{FF2B5EF4-FFF2-40B4-BE49-F238E27FC236}">
                <a16:creationId xmlns:a16="http://schemas.microsoft.com/office/drawing/2014/main" id="{8187B341-29E1-40D5-84D9-D904D7A65B0E}"/>
              </a:ext>
            </a:extLst>
          </p:cNvPr>
          <p:cNvSpPr/>
          <p:nvPr userDrawn="1"/>
        </p:nvSpPr>
        <p:spPr>
          <a:xfrm rot="16499568">
            <a:off x="-1326919" y="3718461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4">
              <a:alpha val="55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4" name="Drawing 8">
            <a:extLst>
              <a:ext uri="{FF2B5EF4-FFF2-40B4-BE49-F238E27FC236}">
                <a16:creationId xmlns:a16="http://schemas.microsoft.com/office/drawing/2014/main" id="{D677C479-AA07-4A06-BA79-461DB5DF3793}"/>
              </a:ext>
            </a:extLst>
          </p:cNvPr>
          <p:cNvGrpSpPr/>
          <p:nvPr userDrawn="1"/>
        </p:nvGrpSpPr>
        <p:grpSpPr>
          <a:xfrm rot="21270750" flipH="1">
            <a:off x="-600596" y="4775617"/>
            <a:ext cx="1712224" cy="2131880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125" name="Polyline: figure 124">
              <a:extLst>
                <a:ext uri="{FF2B5EF4-FFF2-40B4-BE49-F238E27FC236}">
                  <a16:creationId xmlns:a16="http://schemas.microsoft.com/office/drawing/2014/main" id="{EA209CD3-1979-423A-8172-0BEDBBDB96DD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6" name="Drawing 8">
              <a:extLst>
                <a:ext uri="{FF2B5EF4-FFF2-40B4-BE49-F238E27FC236}">
                  <a16:creationId xmlns:a16="http://schemas.microsoft.com/office/drawing/2014/main" id="{0D20799D-ECFA-4256-BD22-8B61C5AB2B2A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92" name="Polyline: figure 191">
                <a:extLst>
                  <a:ext uri="{FF2B5EF4-FFF2-40B4-BE49-F238E27FC236}">
                    <a16:creationId xmlns:a16="http://schemas.microsoft.com/office/drawing/2014/main" id="{D269B965-4774-4526-8C39-2B4AF8CF350D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Polyline: figure 192">
                <a:extLst>
                  <a:ext uri="{FF2B5EF4-FFF2-40B4-BE49-F238E27FC236}">
                    <a16:creationId xmlns:a16="http://schemas.microsoft.com/office/drawing/2014/main" id="{A5E65FC2-9748-4FDC-9D99-8BA6E5C17ACF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Polyline: figure 193">
                <a:extLst>
                  <a:ext uri="{FF2B5EF4-FFF2-40B4-BE49-F238E27FC236}">
                    <a16:creationId xmlns:a16="http://schemas.microsoft.com/office/drawing/2014/main" id="{B777B88D-6EAE-4B13-8E6B-FFD838B6DEEC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7" name="Drawing 8">
              <a:extLst>
                <a:ext uri="{FF2B5EF4-FFF2-40B4-BE49-F238E27FC236}">
                  <a16:creationId xmlns:a16="http://schemas.microsoft.com/office/drawing/2014/main" id="{C740A2AD-F09F-43A3-8AC0-CFAD4517D43E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80" name="Polyline: figure 179">
                <a:extLst>
                  <a:ext uri="{FF2B5EF4-FFF2-40B4-BE49-F238E27FC236}">
                    <a16:creationId xmlns:a16="http://schemas.microsoft.com/office/drawing/2014/main" id="{43CB5652-27C5-4EBC-8D17-762591F8A1FD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Polyline: figure 180">
                <a:extLst>
                  <a:ext uri="{FF2B5EF4-FFF2-40B4-BE49-F238E27FC236}">
                    <a16:creationId xmlns:a16="http://schemas.microsoft.com/office/drawing/2014/main" id="{712C328A-4DA4-4364-8AE6-74F9D891DA9D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Polyline: figure 181">
                <a:extLst>
                  <a:ext uri="{FF2B5EF4-FFF2-40B4-BE49-F238E27FC236}">
                    <a16:creationId xmlns:a16="http://schemas.microsoft.com/office/drawing/2014/main" id="{AC938342-5F5F-4686-8518-E89343285716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Polyline: figure 182">
                <a:extLst>
                  <a:ext uri="{FF2B5EF4-FFF2-40B4-BE49-F238E27FC236}">
                    <a16:creationId xmlns:a16="http://schemas.microsoft.com/office/drawing/2014/main" id="{C16C67A0-989B-4856-822D-FC254B44F354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Polyline: figure 183">
                <a:extLst>
                  <a:ext uri="{FF2B5EF4-FFF2-40B4-BE49-F238E27FC236}">
                    <a16:creationId xmlns:a16="http://schemas.microsoft.com/office/drawing/2014/main" id="{ED04644A-A5B6-42B3-AF1C-B5EA992C2D2D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Polyline: figure 184">
                <a:extLst>
                  <a:ext uri="{FF2B5EF4-FFF2-40B4-BE49-F238E27FC236}">
                    <a16:creationId xmlns:a16="http://schemas.microsoft.com/office/drawing/2014/main" id="{E38906BD-185D-4E0C-BAA5-C7C1CAE09F84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Polyline: figure 185">
                <a:extLst>
                  <a:ext uri="{FF2B5EF4-FFF2-40B4-BE49-F238E27FC236}">
                    <a16:creationId xmlns:a16="http://schemas.microsoft.com/office/drawing/2014/main" id="{EDAA46C5-7AAE-4B02-88B0-FC28906C9E82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Polyline: figure 186">
                <a:extLst>
                  <a:ext uri="{FF2B5EF4-FFF2-40B4-BE49-F238E27FC236}">
                    <a16:creationId xmlns:a16="http://schemas.microsoft.com/office/drawing/2014/main" id="{265F31B3-22C2-4661-ADA8-BFAD3D609334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Polyline: figure 187">
                <a:extLst>
                  <a:ext uri="{FF2B5EF4-FFF2-40B4-BE49-F238E27FC236}">
                    <a16:creationId xmlns:a16="http://schemas.microsoft.com/office/drawing/2014/main" id="{4DCC0A96-8083-4FB8-95BB-4FE048F97F2C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Polyline: figure 188">
                <a:extLst>
                  <a:ext uri="{FF2B5EF4-FFF2-40B4-BE49-F238E27FC236}">
                    <a16:creationId xmlns:a16="http://schemas.microsoft.com/office/drawing/2014/main" id="{750B0ECF-4FA8-4633-8F32-8FECD2DC4D37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Polyline: figure 189">
                <a:extLst>
                  <a:ext uri="{FF2B5EF4-FFF2-40B4-BE49-F238E27FC236}">
                    <a16:creationId xmlns:a16="http://schemas.microsoft.com/office/drawing/2014/main" id="{1DC943BC-8957-48A4-8DBA-2BF24A72EDC2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Polyline: figure 190">
                <a:extLst>
                  <a:ext uri="{FF2B5EF4-FFF2-40B4-BE49-F238E27FC236}">
                    <a16:creationId xmlns:a16="http://schemas.microsoft.com/office/drawing/2014/main" id="{49AC5554-5359-4564-8250-85D3103E9434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8" name="Drawing 8">
              <a:extLst>
                <a:ext uri="{FF2B5EF4-FFF2-40B4-BE49-F238E27FC236}">
                  <a16:creationId xmlns:a16="http://schemas.microsoft.com/office/drawing/2014/main" id="{95A2C889-ADF2-4096-B9E5-52149B74697E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177" name="Polyline: figure 176">
                <a:extLst>
                  <a:ext uri="{FF2B5EF4-FFF2-40B4-BE49-F238E27FC236}">
                    <a16:creationId xmlns:a16="http://schemas.microsoft.com/office/drawing/2014/main" id="{0173A36F-F451-469E-B679-03C508501DFE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Polyline: figure 177">
                <a:extLst>
                  <a:ext uri="{FF2B5EF4-FFF2-40B4-BE49-F238E27FC236}">
                    <a16:creationId xmlns:a16="http://schemas.microsoft.com/office/drawing/2014/main" id="{AA29676E-FD32-4582-8419-C7E6197237B2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Polyline: figure 178">
                <a:extLst>
                  <a:ext uri="{FF2B5EF4-FFF2-40B4-BE49-F238E27FC236}">
                    <a16:creationId xmlns:a16="http://schemas.microsoft.com/office/drawing/2014/main" id="{1324773E-6FA4-4183-B2EA-87FB7D252B7A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9" name="Drawing 8">
              <a:extLst>
                <a:ext uri="{FF2B5EF4-FFF2-40B4-BE49-F238E27FC236}">
                  <a16:creationId xmlns:a16="http://schemas.microsoft.com/office/drawing/2014/main" id="{3434EC65-4167-49E9-9D5E-E6B6ADD29694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174" name="Polyline: figure 173">
                <a:extLst>
                  <a:ext uri="{FF2B5EF4-FFF2-40B4-BE49-F238E27FC236}">
                    <a16:creationId xmlns:a16="http://schemas.microsoft.com/office/drawing/2014/main" id="{9079026A-9447-4D93-8069-EC8D78C34D3A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Polyline: figure 174">
                <a:extLst>
                  <a:ext uri="{FF2B5EF4-FFF2-40B4-BE49-F238E27FC236}">
                    <a16:creationId xmlns:a16="http://schemas.microsoft.com/office/drawing/2014/main" id="{F4A8452D-224C-438F-81CB-48876CBF8F2D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Polyline: figure 175">
                <a:extLst>
                  <a:ext uri="{FF2B5EF4-FFF2-40B4-BE49-F238E27FC236}">
                    <a16:creationId xmlns:a16="http://schemas.microsoft.com/office/drawing/2014/main" id="{8B7011F2-721C-4737-8DB9-D7F73D107D0F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0" name="Drawing 8">
              <a:extLst>
                <a:ext uri="{FF2B5EF4-FFF2-40B4-BE49-F238E27FC236}">
                  <a16:creationId xmlns:a16="http://schemas.microsoft.com/office/drawing/2014/main" id="{F15CDBAE-F842-4B14-B38C-B10EAD1B21B4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171" name="Polyline: figure 170">
                <a:extLst>
                  <a:ext uri="{FF2B5EF4-FFF2-40B4-BE49-F238E27FC236}">
                    <a16:creationId xmlns:a16="http://schemas.microsoft.com/office/drawing/2014/main" id="{B8528135-CA71-4213-B6D2-B3BB4459B2B9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Polyline: figure 171">
                <a:extLst>
                  <a:ext uri="{FF2B5EF4-FFF2-40B4-BE49-F238E27FC236}">
                    <a16:creationId xmlns:a16="http://schemas.microsoft.com/office/drawing/2014/main" id="{562FD5D3-C989-4236-94D4-1C76651160C2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Polyline: figure 172">
                <a:extLst>
                  <a:ext uri="{FF2B5EF4-FFF2-40B4-BE49-F238E27FC236}">
                    <a16:creationId xmlns:a16="http://schemas.microsoft.com/office/drawing/2014/main" id="{B2A274C6-2560-4432-AC7B-573FC6CCB5F2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1" name="Drawing 8">
              <a:extLst>
                <a:ext uri="{FF2B5EF4-FFF2-40B4-BE49-F238E27FC236}">
                  <a16:creationId xmlns:a16="http://schemas.microsoft.com/office/drawing/2014/main" id="{CAACC156-6103-46F2-9667-45A763B533A1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168" name="Polyline: figure 167">
                <a:extLst>
                  <a:ext uri="{FF2B5EF4-FFF2-40B4-BE49-F238E27FC236}">
                    <a16:creationId xmlns:a16="http://schemas.microsoft.com/office/drawing/2014/main" id="{0EFC69DB-EC76-4649-BEAF-54C4EF2840F7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Polyline: figure 168">
                <a:extLst>
                  <a:ext uri="{FF2B5EF4-FFF2-40B4-BE49-F238E27FC236}">
                    <a16:creationId xmlns:a16="http://schemas.microsoft.com/office/drawing/2014/main" id="{EDFCE39D-FDD0-48E9-AFC2-8F878D9F9027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Polyline: figure 169">
                <a:extLst>
                  <a:ext uri="{FF2B5EF4-FFF2-40B4-BE49-F238E27FC236}">
                    <a16:creationId xmlns:a16="http://schemas.microsoft.com/office/drawing/2014/main" id="{87565E6A-F778-4A5C-8A64-A62498299349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2" name="Drawing 8">
              <a:extLst>
                <a:ext uri="{FF2B5EF4-FFF2-40B4-BE49-F238E27FC236}">
                  <a16:creationId xmlns:a16="http://schemas.microsoft.com/office/drawing/2014/main" id="{A43D45D3-16D7-48D1-808A-1951C2FC355A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65" name="Polyline: figure 164">
                <a:extLst>
                  <a:ext uri="{FF2B5EF4-FFF2-40B4-BE49-F238E27FC236}">
                    <a16:creationId xmlns:a16="http://schemas.microsoft.com/office/drawing/2014/main" id="{6BA5E455-E563-4870-9FD1-CC169EA19BA8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Polyline: figure 165">
                <a:extLst>
                  <a:ext uri="{FF2B5EF4-FFF2-40B4-BE49-F238E27FC236}">
                    <a16:creationId xmlns:a16="http://schemas.microsoft.com/office/drawing/2014/main" id="{B4B71E94-F7A2-4E9B-8145-2CC6614D7403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Polyline: figure 166">
                <a:extLst>
                  <a:ext uri="{FF2B5EF4-FFF2-40B4-BE49-F238E27FC236}">
                    <a16:creationId xmlns:a16="http://schemas.microsoft.com/office/drawing/2014/main" id="{0F033E7F-216D-49CE-9D73-E3E852FC66E0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33" name="Drawing 8">
              <a:extLst>
                <a:ext uri="{FF2B5EF4-FFF2-40B4-BE49-F238E27FC236}">
                  <a16:creationId xmlns:a16="http://schemas.microsoft.com/office/drawing/2014/main" id="{BDF93F22-6D51-41A9-A8AF-8DD87107C6B1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62" name="Polyline: figure 161">
                <a:extLst>
                  <a:ext uri="{FF2B5EF4-FFF2-40B4-BE49-F238E27FC236}">
                    <a16:creationId xmlns:a16="http://schemas.microsoft.com/office/drawing/2014/main" id="{A07B9529-77E8-4F52-A2F6-BB77D5983C1B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Polyline: figure 162">
                <a:extLst>
                  <a:ext uri="{FF2B5EF4-FFF2-40B4-BE49-F238E27FC236}">
                    <a16:creationId xmlns:a16="http://schemas.microsoft.com/office/drawing/2014/main" id="{B75AD210-8435-43F9-B6B6-63C1B4AC8889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Polyline: figure 163">
                <a:extLst>
                  <a:ext uri="{FF2B5EF4-FFF2-40B4-BE49-F238E27FC236}">
                    <a16:creationId xmlns:a16="http://schemas.microsoft.com/office/drawing/2014/main" id="{BB013F17-110A-4088-9B87-DD2BFEE68340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4" name="Drawing 8">
              <a:extLst>
                <a:ext uri="{FF2B5EF4-FFF2-40B4-BE49-F238E27FC236}">
                  <a16:creationId xmlns:a16="http://schemas.microsoft.com/office/drawing/2014/main" id="{FE89F286-3179-4DFF-8AA7-7EBEC29A2614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59" name="Polyline: figure 158">
                <a:extLst>
                  <a:ext uri="{FF2B5EF4-FFF2-40B4-BE49-F238E27FC236}">
                    <a16:creationId xmlns:a16="http://schemas.microsoft.com/office/drawing/2014/main" id="{E553A528-2A50-4198-B086-E08A35E30069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Polyline: figure 159">
                <a:extLst>
                  <a:ext uri="{FF2B5EF4-FFF2-40B4-BE49-F238E27FC236}">
                    <a16:creationId xmlns:a16="http://schemas.microsoft.com/office/drawing/2014/main" id="{3E45A9D2-DE82-471C-BB33-554CBBBDA5AC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Polyline: figure 160">
                <a:extLst>
                  <a:ext uri="{FF2B5EF4-FFF2-40B4-BE49-F238E27FC236}">
                    <a16:creationId xmlns:a16="http://schemas.microsoft.com/office/drawing/2014/main" id="{51093967-BEDB-4F6F-81B2-BC811396C1C5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5" name="Drawing 8">
              <a:extLst>
                <a:ext uri="{FF2B5EF4-FFF2-40B4-BE49-F238E27FC236}">
                  <a16:creationId xmlns:a16="http://schemas.microsoft.com/office/drawing/2014/main" id="{339CC00D-E710-4DDA-A3C9-625F578B1ECD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56" name="Polyline: figure 155">
                <a:extLst>
                  <a:ext uri="{FF2B5EF4-FFF2-40B4-BE49-F238E27FC236}">
                    <a16:creationId xmlns:a16="http://schemas.microsoft.com/office/drawing/2014/main" id="{EF8B13DC-92D2-4A87-BB4F-F7E0CF39B79B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Polyline: figure 156">
                <a:extLst>
                  <a:ext uri="{FF2B5EF4-FFF2-40B4-BE49-F238E27FC236}">
                    <a16:creationId xmlns:a16="http://schemas.microsoft.com/office/drawing/2014/main" id="{F714E99E-5E17-4FD2-946F-6BF06F115699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Polyline: figure 157">
                <a:extLst>
                  <a:ext uri="{FF2B5EF4-FFF2-40B4-BE49-F238E27FC236}">
                    <a16:creationId xmlns:a16="http://schemas.microsoft.com/office/drawing/2014/main" id="{584323AB-47F1-4FE2-ABCE-D60830C00F31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6" name="Drawing 8">
              <a:extLst>
                <a:ext uri="{FF2B5EF4-FFF2-40B4-BE49-F238E27FC236}">
                  <a16:creationId xmlns:a16="http://schemas.microsoft.com/office/drawing/2014/main" id="{85469771-6DE7-4916-9D4A-6BCA1EDFA4C6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53" name="Polyline: figure 152">
                <a:extLst>
                  <a:ext uri="{FF2B5EF4-FFF2-40B4-BE49-F238E27FC236}">
                    <a16:creationId xmlns:a16="http://schemas.microsoft.com/office/drawing/2014/main" id="{0D171976-587D-4E2A-8EE0-F1063812F0D6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Polyline: figure 153">
                <a:extLst>
                  <a:ext uri="{FF2B5EF4-FFF2-40B4-BE49-F238E27FC236}">
                    <a16:creationId xmlns:a16="http://schemas.microsoft.com/office/drawing/2014/main" id="{DE854547-8AE2-4D59-8182-889255F14B7A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Polyline: figure 154">
                <a:extLst>
                  <a:ext uri="{FF2B5EF4-FFF2-40B4-BE49-F238E27FC236}">
                    <a16:creationId xmlns:a16="http://schemas.microsoft.com/office/drawing/2014/main" id="{89C16E21-D1C6-49CC-8E7D-43D29FEB7365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7" name="Drawing 8">
              <a:extLst>
                <a:ext uri="{FF2B5EF4-FFF2-40B4-BE49-F238E27FC236}">
                  <a16:creationId xmlns:a16="http://schemas.microsoft.com/office/drawing/2014/main" id="{049DB053-3994-4D41-A655-79C5F8DDFFA4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50" name="Polyline: figure 149">
                <a:extLst>
                  <a:ext uri="{FF2B5EF4-FFF2-40B4-BE49-F238E27FC236}">
                    <a16:creationId xmlns:a16="http://schemas.microsoft.com/office/drawing/2014/main" id="{0359A237-8C4F-4AF1-A364-6F8CF8E61489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Polyline: figure 150">
                <a:extLst>
                  <a:ext uri="{FF2B5EF4-FFF2-40B4-BE49-F238E27FC236}">
                    <a16:creationId xmlns:a16="http://schemas.microsoft.com/office/drawing/2014/main" id="{825DCFC0-C4C0-4E46-AA06-859233CD193D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Polyline: figure 151">
                <a:extLst>
                  <a:ext uri="{FF2B5EF4-FFF2-40B4-BE49-F238E27FC236}">
                    <a16:creationId xmlns:a16="http://schemas.microsoft.com/office/drawing/2014/main" id="{5AC38A98-D152-4591-A24F-0B7FDE693F71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8" name="Drawing 8">
              <a:extLst>
                <a:ext uri="{FF2B5EF4-FFF2-40B4-BE49-F238E27FC236}">
                  <a16:creationId xmlns:a16="http://schemas.microsoft.com/office/drawing/2014/main" id="{69F4288F-B635-4A74-AF9C-786FBA10FF93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47" name="Polyline: figure 146">
                <a:extLst>
                  <a:ext uri="{FF2B5EF4-FFF2-40B4-BE49-F238E27FC236}">
                    <a16:creationId xmlns:a16="http://schemas.microsoft.com/office/drawing/2014/main" id="{F3646463-1910-477F-B45E-B74D1388E075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Polyline: figure 147">
                <a:extLst>
                  <a:ext uri="{FF2B5EF4-FFF2-40B4-BE49-F238E27FC236}">
                    <a16:creationId xmlns:a16="http://schemas.microsoft.com/office/drawing/2014/main" id="{32131B4D-8849-42B4-A78F-FFB2AC17B9E1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Polyline: figure 148">
                <a:extLst>
                  <a:ext uri="{FF2B5EF4-FFF2-40B4-BE49-F238E27FC236}">
                    <a16:creationId xmlns:a16="http://schemas.microsoft.com/office/drawing/2014/main" id="{33EBEF02-0D42-4BC7-A7A2-FCC0D360BDB1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9" name="Drawing 8">
              <a:extLst>
                <a:ext uri="{FF2B5EF4-FFF2-40B4-BE49-F238E27FC236}">
                  <a16:creationId xmlns:a16="http://schemas.microsoft.com/office/drawing/2014/main" id="{3420D9A8-2936-447D-8F7F-EE9C47CE69BE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44" name="Polyline: figure 143">
                <a:extLst>
                  <a:ext uri="{FF2B5EF4-FFF2-40B4-BE49-F238E27FC236}">
                    <a16:creationId xmlns:a16="http://schemas.microsoft.com/office/drawing/2014/main" id="{B01A48C4-C973-4F32-AE2B-A58E02B3EB94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Polyline: figure 144">
                <a:extLst>
                  <a:ext uri="{FF2B5EF4-FFF2-40B4-BE49-F238E27FC236}">
                    <a16:creationId xmlns:a16="http://schemas.microsoft.com/office/drawing/2014/main" id="{DFFFADEC-C742-4431-A5A6-D826B06ABCC8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Polyline: figure 145">
                <a:extLst>
                  <a:ext uri="{FF2B5EF4-FFF2-40B4-BE49-F238E27FC236}">
                    <a16:creationId xmlns:a16="http://schemas.microsoft.com/office/drawing/2014/main" id="{2B1A5260-FEC3-42FA-BDB9-673322172B4E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0" name="Drawing 8">
              <a:extLst>
                <a:ext uri="{FF2B5EF4-FFF2-40B4-BE49-F238E27FC236}">
                  <a16:creationId xmlns:a16="http://schemas.microsoft.com/office/drawing/2014/main" id="{48220DD1-E04C-4F99-B668-B9CEB87CC19A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41" name="Polyline: figure 140">
                <a:extLst>
                  <a:ext uri="{FF2B5EF4-FFF2-40B4-BE49-F238E27FC236}">
                    <a16:creationId xmlns:a16="http://schemas.microsoft.com/office/drawing/2014/main" id="{CEE49418-28B6-46FB-8B9C-B698B128B5EB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Polyline: figure 141">
                <a:extLst>
                  <a:ext uri="{FF2B5EF4-FFF2-40B4-BE49-F238E27FC236}">
                    <a16:creationId xmlns:a16="http://schemas.microsoft.com/office/drawing/2014/main" id="{6B104079-EA6F-43EF-AD73-2BB787B89C36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Polyline: figure 142">
                <a:extLst>
                  <a:ext uri="{FF2B5EF4-FFF2-40B4-BE49-F238E27FC236}">
                    <a16:creationId xmlns:a16="http://schemas.microsoft.com/office/drawing/2014/main" id="{573895F5-4ADA-4225-B616-CCDD45375789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96" name="Drawing 8">
            <a:extLst>
              <a:ext uri="{FF2B5EF4-FFF2-40B4-BE49-F238E27FC236}">
                <a16:creationId xmlns:a16="http://schemas.microsoft.com/office/drawing/2014/main" id="{8C731D8D-6C6E-4FE2-A3B9-427B3E1F4B81}"/>
              </a:ext>
            </a:extLst>
          </p:cNvPr>
          <p:cNvGrpSpPr/>
          <p:nvPr userDrawn="1"/>
        </p:nvGrpSpPr>
        <p:grpSpPr>
          <a:xfrm rot="17100000" flipH="1">
            <a:off x="11303832" y="2180409"/>
            <a:ext cx="2182551" cy="2717482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197" name="Polyline: figure 196">
              <a:extLst>
                <a:ext uri="{FF2B5EF4-FFF2-40B4-BE49-F238E27FC236}">
                  <a16:creationId xmlns:a16="http://schemas.microsoft.com/office/drawing/2014/main" id="{8FE65B60-DB39-47EB-BFB4-BB2D470168FE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98" name="Drawing 8">
              <a:extLst>
                <a:ext uri="{FF2B5EF4-FFF2-40B4-BE49-F238E27FC236}">
                  <a16:creationId xmlns:a16="http://schemas.microsoft.com/office/drawing/2014/main" id="{15F83DC5-D230-4458-A9BC-715A788181A9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64" name="Polyline: figure 263">
                <a:extLst>
                  <a:ext uri="{FF2B5EF4-FFF2-40B4-BE49-F238E27FC236}">
                    <a16:creationId xmlns:a16="http://schemas.microsoft.com/office/drawing/2014/main" id="{5BF86949-6C7B-4207-8F2B-3B6BF15BCE94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Polyline: figure 264">
                <a:extLst>
                  <a:ext uri="{FF2B5EF4-FFF2-40B4-BE49-F238E27FC236}">
                    <a16:creationId xmlns:a16="http://schemas.microsoft.com/office/drawing/2014/main" id="{447AADE6-EA43-4280-BB3E-056959307C62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Polyline: figure 265">
                <a:extLst>
                  <a:ext uri="{FF2B5EF4-FFF2-40B4-BE49-F238E27FC236}">
                    <a16:creationId xmlns:a16="http://schemas.microsoft.com/office/drawing/2014/main" id="{FA68B2A1-FD5E-437D-A27C-22AA82B6BD19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9" name="Drawing 8">
              <a:extLst>
                <a:ext uri="{FF2B5EF4-FFF2-40B4-BE49-F238E27FC236}">
                  <a16:creationId xmlns:a16="http://schemas.microsoft.com/office/drawing/2014/main" id="{6B91FD8C-C6CC-4D8C-BB8C-9E06CA17AC26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252" name="Polyline: figure 251">
                <a:extLst>
                  <a:ext uri="{FF2B5EF4-FFF2-40B4-BE49-F238E27FC236}">
                    <a16:creationId xmlns:a16="http://schemas.microsoft.com/office/drawing/2014/main" id="{3C11C009-8DE8-40CD-9EEF-FFAFA575AAC1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Polyline: figure 252">
                <a:extLst>
                  <a:ext uri="{FF2B5EF4-FFF2-40B4-BE49-F238E27FC236}">
                    <a16:creationId xmlns:a16="http://schemas.microsoft.com/office/drawing/2014/main" id="{9F0C62E1-DFDE-414A-89F0-C02D9AAC476A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Polyline: figure 253">
                <a:extLst>
                  <a:ext uri="{FF2B5EF4-FFF2-40B4-BE49-F238E27FC236}">
                    <a16:creationId xmlns:a16="http://schemas.microsoft.com/office/drawing/2014/main" id="{56C74336-1CE6-4713-B8D2-A331C120ACC1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Polyline: figure 254">
                <a:extLst>
                  <a:ext uri="{FF2B5EF4-FFF2-40B4-BE49-F238E27FC236}">
                    <a16:creationId xmlns:a16="http://schemas.microsoft.com/office/drawing/2014/main" id="{F0AA9416-C00B-4E0F-8BDC-E9BF4A42A779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Polyline: figure 255">
                <a:extLst>
                  <a:ext uri="{FF2B5EF4-FFF2-40B4-BE49-F238E27FC236}">
                    <a16:creationId xmlns:a16="http://schemas.microsoft.com/office/drawing/2014/main" id="{1D8F921F-927B-4816-88E5-B5A79A996E93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Polyline: figure 256">
                <a:extLst>
                  <a:ext uri="{FF2B5EF4-FFF2-40B4-BE49-F238E27FC236}">
                    <a16:creationId xmlns:a16="http://schemas.microsoft.com/office/drawing/2014/main" id="{B28780D2-AC2B-416A-B56E-94FE1418F043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Polyline: figure 257">
                <a:extLst>
                  <a:ext uri="{FF2B5EF4-FFF2-40B4-BE49-F238E27FC236}">
                    <a16:creationId xmlns:a16="http://schemas.microsoft.com/office/drawing/2014/main" id="{78A428B0-5956-4255-A95F-A30D16E81D75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Polyline: figure 258">
                <a:extLst>
                  <a:ext uri="{FF2B5EF4-FFF2-40B4-BE49-F238E27FC236}">
                    <a16:creationId xmlns:a16="http://schemas.microsoft.com/office/drawing/2014/main" id="{9A658966-34C1-436B-ACE8-BC4EFD6D8F7F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Polyline: figure 259">
                <a:extLst>
                  <a:ext uri="{FF2B5EF4-FFF2-40B4-BE49-F238E27FC236}">
                    <a16:creationId xmlns:a16="http://schemas.microsoft.com/office/drawing/2014/main" id="{45637D11-3542-4C8C-AD47-03828973BA35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Polyline: figure 260">
                <a:extLst>
                  <a:ext uri="{FF2B5EF4-FFF2-40B4-BE49-F238E27FC236}">
                    <a16:creationId xmlns:a16="http://schemas.microsoft.com/office/drawing/2014/main" id="{F063EB5C-3BCB-4BCE-9C84-200A79E7EE6C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Polyline: figure 261">
                <a:extLst>
                  <a:ext uri="{FF2B5EF4-FFF2-40B4-BE49-F238E27FC236}">
                    <a16:creationId xmlns:a16="http://schemas.microsoft.com/office/drawing/2014/main" id="{100B6F32-5180-4948-B653-E3BADF09E87C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Polyline: figure 262">
                <a:extLst>
                  <a:ext uri="{FF2B5EF4-FFF2-40B4-BE49-F238E27FC236}">
                    <a16:creationId xmlns:a16="http://schemas.microsoft.com/office/drawing/2014/main" id="{069301EF-563C-4A5D-82B0-E66EF6A863FA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0" name="Drawing 8">
              <a:extLst>
                <a:ext uri="{FF2B5EF4-FFF2-40B4-BE49-F238E27FC236}">
                  <a16:creationId xmlns:a16="http://schemas.microsoft.com/office/drawing/2014/main" id="{BDDE9E59-A42A-4C23-ADAC-903D20A9ADA6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9FDBFE62-AE3D-42A5-A194-2BF453228173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CFBF22CA-6F92-473A-9278-4B06782AA9D0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A863EE28-D3EA-486C-AB41-51DF7CC5C2BB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1" name="Drawing 8">
              <a:extLst>
                <a:ext uri="{FF2B5EF4-FFF2-40B4-BE49-F238E27FC236}">
                  <a16:creationId xmlns:a16="http://schemas.microsoft.com/office/drawing/2014/main" id="{78673335-060A-4E05-B00E-3DE263F05DAE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F555FE3E-225A-442D-A70C-B6A1439159B6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7C4321B9-140E-4B54-84DE-2B05AC62E805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4D8FDC05-E596-4CCC-BA87-0A340C297E40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2" name="Drawing 8">
              <a:extLst>
                <a:ext uri="{FF2B5EF4-FFF2-40B4-BE49-F238E27FC236}">
                  <a16:creationId xmlns:a16="http://schemas.microsoft.com/office/drawing/2014/main" id="{A734F39F-8789-42CF-96C6-F80D80339D7B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66002F49-6701-4E5F-9961-DC0834745A54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00F4B86E-C523-4BDD-AC19-C65831AB2B29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C9DEC7E2-7FFE-4E75-9F72-C35C5A23238F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3" name="Drawing 8">
              <a:extLst>
                <a:ext uri="{FF2B5EF4-FFF2-40B4-BE49-F238E27FC236}">
                  <a16:creationId xmlns:a16="http://schemas.microsoft.com/office/drawing/2014/main" id="{F64F0B49-DDB1-4E7E-86FA-7CFC0DE995B5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140A0D96-AAB1-4683-A7CD-C95ABBDEDB7B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2976E707-723C-44B1-BA68-AB8C02551092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2CC49A6E-9CDE-4B75-81C0-C3A4A319D1E1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4" name="Drawing 8">
              <a:extLst>
                <a:ext uri="{FF2B5EF4-FFF2-40B4-BE49-F238E27FC236}">
                  <a16:creationId xmlns:a16="http://schemas.microsoft.com/office/drawing/2014/main" id="{23840AF4-B87F-454B-B46B-7305690BD048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D99A9440-D1DD-4D7A-B0EB-2F5D731EE31C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7867798E-C9CC-4821-80FB-2EE2E2348151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D2A254A2-3094-4B49-8FCB-1E1E2B81485B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5" name="Drawing 8">
              <a:extLst>
                <a:ext uri="{FF2B5EF4-FFF2-40B4-BE49-F238E27FC236}">
                  <a16:creationId xmlns:a16="http://schemas.microsoft.com/office/drawing/2014/main" id="{E3415144-9C85-4F45-BD3E-2363FAB80250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E08E4FFB-059A-4DBF-AEC0-54ACFE42294E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9A09B085-5B61-4CE5-BD44-E86119F6E507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4777F82C-CEEB-487E-BF25-DA3684E8FF9E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6" name="Drawing 8">
              <a:extLst>
                <a:ext uri="{FF2B5EF4-FFF2-40B4-BE49-F238E27FC236}">
                  <a16:creationId xmlns:a16="http://schemas.microsoft.com/office/drawing/2014/main" id="{0C8AF2CF-976A-4D8E-A12B-0D455970FEEB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78054634-AE8C-46E7-B2B7-934C03ACD217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56AF6144-1F14-4834-9396-C1B87D552788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88EB7E49-5E8C-4C4B-8CCD-A1FBE3628A40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7" name="Drawing 8">
              <a:extLst>
                <a:ext uri="{FF2B5EF4-FFF2-40B4-BE49-F238E27FC236}">
                  <a16:creationId xmlns:a16="http://schemas.microsoft.com/office/drawing/2014/main" id="{1C0E6A63-50B2-47F3-B92B-ABD34A42F014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99CD8181-605F-442A-96F4-2C38BC448BE3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7755A1BA-D52A-455F-8DA4-1956F5F4DA85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3B8B5284-2240-446E-AE4A-03C8723A51DA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8" name="Drawing 8">
              <a:extLst>
                <a:ext uri="{FF2B5EF4-FFF2-40B4-BE49-F238E27FC236}">
                  <a16:creationId xmlns:a16="http://schemas.microsoft.com/office/drawing/2014/main" id="{A60CC817-5515-4691-8BE6-68DA0CA2869F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E93EEB29-2D16-4E44-8797-E247D92CB947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0C193CBB-7489-4347-ACA4-CDD7B4D3278D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5AE13742-471B-4E46-903C-2E1CE8F03798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9" name="Drawing 8">
              <a:extLst>
                <a:ext uri="{FF2B5EF4-FFF2-40B4-BE49-F238E27FC236}">
                  <a16:creationId xmlns:a16="http://schemas.microsoft.com/office/drawing/2014/main" id="{45137E76-7F23-412B-ACEB-BCEC4ABAEE34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B0DEE57A-5EB4-48F4-A0D2-8E43D4C34509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F9E4E203-136A-47CA-AB23-9053CFBDD299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0C19C919-27A3-4D5E-A7CB-0AEE21F36C3A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0" name="Drawing 8">
              <a:extLst>
                <a:ext uri="{FF2B5EF4-FFF2-40B4-BE49-F238E27FC236}">
                  <a16:creationId xmlns:a16="http://schemas.microsoft.com/office/drawing/2014/main" id="{218F3B88-AAF1-4E6D-ACE4-7C451F6DA1C2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219" name="Polyline: figure 218">
                <a:extLst>
                  <a:ext uri="{FF2B5EF4-FFF2-40B4-BE49-F238E27FC236}">
                    <a16:creationId xmlns:a16="http://schemas.microsoft.com/office/drawing/2014/main" id="{E83AF64B-CD8C-4096-99E0-B1E404F8C6F1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Polyline: figure 219">
                <a:extLst>
                  <a:ext uri="{FF2B5EF4-FFF2-40B4-BE49-F238E27FC236}">
                    <a16:creationId xmlns:a16="http://schemas.microsoft.com/office/drawing/2014/main" id="{37AB17B1-B1F8-4A32-B224-BC0DDA389E7C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62E826FB-B3E9-4125-864D-DE1643E88B99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1" name="Drawing 8">
              <a:extLst>
                <a:ext uri="{FF2B5EF4-FFF2-40B4-BE49-F238E27FC236}">
                  <a16:creationId xmlns:a16="http://schemas.microsoft.com/office/drawing/2014/main" id="{E563CD4B-ACDB-40D2-8E62-898BF4EEBEC2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216" name="Polyline: figure 215">
                <a:extLst>
                  <a:ext uri="{FF2B5EF4-FFF2-40B4-BE49-F238E27FC236}">
                    <a16:creationId xmlns:a16="http://schemas.microsoft.com/office/drawing/2014/main" id="{8C92D67C-DF22-4B7E-A9CA-DBDCC014417B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Polyline: figure 216">
                <a:extLst>
                  <a:ext uri="{FF2B5EF4-FFF2-40B4-BE49-F238E27FC236}">
                    <a16:creationId xmlns:a16="http://schemas.microsoft.com/office/drawing/2014/main" id="{3C864AF7-A55C-4879-A3A0-3CF0ADC8F5BF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Polyline: figure 217">
                <a:extLst>
                  <a:ext uri="{FF2B5EF4-FFF2-40B4-BE49-F238E27FC236}">
                    <a16:creationId xmlns:a16="http://schemas.microsoft.com/office/drawing/2014/main" id="{F6BB7573-D33A-491B-BBBA-9F17767B80DD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2" name="Drawing 8">
              <a:extLst>
                <a:ext uri="{FF2B5EF4-FFF2-40B4-BE49-F238E27FC236}">
                  <a16:creationId xmlns:a16="http://schemas.microsoft.com/office/drawing/2014/main" id="{3B9FA1B8-7363-4466-8D48-78ABD2246E6E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213" name="Polyline: figure 212">
                <a:extLst>
                  <a:ext uri="{FF2B5EF4-FFF2-40B4-BE49-F238E27FC236}">
                    <a16:creationId xmlns:a16="http://schemas.microsoft.com/office/drawing/2014/main" id="{ED20F145-8238-4919-BB33-090485D5DCDE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Polyline: figure 213">
                <a:extLst>
                  <a:ext uri="{FF2B5EF4-FFF2-40B4-BE49-F238E27FC236}">
                    <a16:creationId xmlns:a16="http://schemas.microsoft.com/office/drawing/2014/main" id="{9A64DC66-11E7-464D-AD50-0AB3477909EB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Polyline: figure 214">
                <a:extLst>
                  <a:ext uri="{FF2B5EF4-FFF2-40B4-BE49-F238E27FC236}">
                    <a16:creationId xmlns:a16="http://schemas.microsoft.com/office/drawing/2014/main" id="{4A359C6B-E11F-43FB-AB04-E3ACE89A06C8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4092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Drawing 137">
            <a:extLst>
              <a:ext uri="{FF2B5EF4-FFF2-40B4-BE49-F238E27FC236}">
                <a16:creationId xmlns:a16="http://schemas.microsoft.com/office/drawing/2014/main" id="{1E42B811-0B73-4992-AA84-AEFD95D809D8}"/>
              </a:ext>
            </a:extLst>
          </p:cNvPr>
          <p:cNvGrpSpPr/>
          <p:nvPr userDrawn="1"/>
        </p:nvGrpSpPr>
        <p:grpSpPr>
          <a:xfrm rot="15202331">
            <a:off x="7218307" y="4740542"/>
            <a:ext cx="1780012" cy="2195625"/>
            <a:chOff x="11507743" y="5551666"/>
            <a:chExt cx="1419629" cy="1751097"/>
          </a:xfrm>
          <a:solidFill>
            <a:schemeClr val="accent3"/>
          </a:solidFill>
        </p:grpSpPr>
        <p:sp>
          <p:nvSpPr>
            <p:cNvPr id="75" name="Polyline: figure 74">
              <a:extLst>
                <a:ext uri="{FF2B5EF4-FFF2-40B4-BE49-F238E27FC236}">
                  <a16:creationId xmlns:a16="http://schemas.microsoft.com/office/drawing/2014/main" id="{2A00BDE4-68F4-4DA6-A813-B4D7BD626B27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Polyline: figure 75">
              <a:extLst>
                <a:ext uri="{FF2B5EF4-FFF2-40B4-BE49-F238E27FC236}">
                  <a16:creationId xmlns:a16="http://schemas.microsoft.com/office/drawing/2014/main" id="{9629191B-9CA4-4AA5-AFA9-A608AACDC0DD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Polyline: figure 76">
              <a:extLst>
                <a:ext uri="{FF2B5EF4-FFF2-40B4-BE49-F238E27FC236}">
                  <a16:creationId xmlns:a16="http://schemas.microsoft.com/office/drawing/2014/main" id="{69A1C6BE-C3C6-4E3F-BC8E-4CF372821992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Polyline: figure 77">
              <a:extLst>
                <a:ext uri="{FF2B5EF4-FFF2-40B4-BE49-F238E27FC236}">
                  <a16:creationId xmlns:a16="http://schemas.microsoft.com/office/drawing/2014/main" id="{3D8FD168-80C6-4E49-B7EA-73D8139D67A4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Polyline: figure 78">
              <a:extLst>
                <a:ext uri="{FF2B5EF4-FFF2-40B4-BE49-F238E27FC236}">
                  <a16:creationId xmlns:a16="http://schemas.microsoft.com/office/drawing/2014/main" id="{807D3027-76D2-4BCA-BD75-DDBF2854B861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Polyline: figure 79">
              <a:extLst>
                <a:ext uri="{FF2B5EF4-FFF2-40B4-BE49-F238E27FC236}">
                  <a16:creationId xmlns:a16="http://schemas.microsoft.com/office/drawing/2014/main" id="{E6D4AE20-C639-4F93-A7DC-87E2912DAEDE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Polyline: figure 80">
              <a:extLst>
                <a:ext uri="{FF2B5EF4-FFF2-40B4-BE49-F238E27FC236}">
                  <a16:creationId xmlns:a16="http://schemas.microsoft.com/office/drawing/2014/main" id="{63142325-7322-4F09-BC6E-0F6789F47F32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Polyline: figure 81">
              <a:extLst>
                <a:ext uri="{FF2B5EF4-FFF2-40B4-BE49-F238E27FC236}">
                  <a16:creationId xmlns:a16="http://schemas.microsoft.com/office/drawing/2014/main" id="{49BEB0FC-A769-4223-AF4C-97FBC01EAE3D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Polyline: figure 82">
              <a:extLst>
                <a:ext uri="{FF2B5EF4-FFF2-40B4-BE49-F238E27FC236}">
                  <a16:creationId xmlns:a16="http://schemas.microsoft.com/office/drawing/2014/main" id="{502540DA-2C05-4F7B-83E7-1A41A8690793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Polyline: figure 83">
              <a:extLst>
                <a:ext uri="{FF2B5EF4-FFF2-40B4-BE49-F238E27FC236}">
                  <a16:creationId xmlns:a16="http://schemas.microsoft.com/office/drawing/2014/main" id="{44755712-3215-42CF-858E-F811029261F4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Polyline: figure 84">
              <a:extLst>
                <a:ext uri="{FF2B5EF4-FFF2-40B4-BE49-F238E27FC236}">
                  <a16:creationId xmlns:a16="http://schemas.microsoft.com/office/drawing/2014/main" id="{9F11DC84-A3EB-4186-B871-90F44CF0AA2F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Polyline: figure 85">
              <a:extLst>
                <a:ext uri="{FF2B5EF4-FFF2-40B4-BE49-F238E27FC236}">
                  <a16:creationId xmlns:a16="http://schemas.microsoft.com/office/drawing/2014/main" id="{341F69D3-E941-4829-9B6C-D341A32EF303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Polyline: figure 86">
              <a:extLst>
                <a:ext uri="{FF2B5EF4-FFF2-40B4-BE49-F238E27FC236}">
                  <a16:creationId xmlns:a16="http://schemas.microsoft.com/office/drawing/2014/main" id="{F70A3C07-5D84-4D82-AD11-43403D684578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Polyline: figure 87">
              <a:extLst>
                <a:ext uri="{FF2B5EF4-FFF2-40B4-BE49-F238E27FC236}">
                  <a16:creationId xmlns:a16="http://schemas.microsoft.com/office/drawing/2014/main" id="{42E3A011-7DA1-4B75-9F6E-ED347584B1BF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Polyline: figure 88">
              <a:extLst>
                <a:ext uri="{FF2B5EF4-FFF2-40B4-BE49-F238E27FC236}">
                  <a16:creationId xmlns:a16="http://schemas.microsoft.com/office/drawing/2014/main" id="{46D15286-309C-4738-BCDC-EC97435CF05A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Polyline: figure 89">
              <a:extLst>
                <a:ext uri="{FF2B5EF4-FFF2-40B4-BE49-F238E27FC236}">
                  <a16:creationId xmlns:a16="http://schemas.microsoft.com/office/drawing/2014/main" id="{1FF67DE6-6339-4231-89CC-31E2F97443F5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Polyline: figure 90">
              <a:extLst>
                <a:ext uri="{FF2B5EF4-FFF2-40B4-BE49-F238E27FC236}">
                  <a16:creationId xmlns:a16="http://schemas.microsoft.com/office/drawing/2014/main" id="{75F4C7DB-741F-485D-9DDF-7D65C4CE9970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Polyline: figure 96">
              <a:extLst>
                <a:ext uri="{FF2B5EF4-FFF2-40B4-BE49-F238E27FC236}">
                  <a16:creationId xmlns:a16="http://schemas.microsoft.com/office/drawing/2014/main" id="{F890AD4A-7E67-41EF-BF93-43FF6A9A6819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Polyline: figure 97">
              <a:extLst>
                <a:ext uri="{FF2B5EF4-FFF2-40B4-BE49-F238E27FC236}">
                  <a16:creationId xmlns:a16="http://schemas.microsoft.com/office/drawing/2014/main" id="{38F84F0D-361E-484A-8A5B-8E8C56DFD8E2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Polyline: figure 98">
              <a:extLst>
                <a:ext uri="{FF2B5EF4-FFF2-40B4-BE49-F238E27FC236}">
                  <a16:creationId xmlns:a16="http://schemas.microsoft.com/office/drawing/2014/main" id="{92E90489-B75B-4FCC-9C05-F1C20DC95931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Polyline: figure 99">
              <a:extLst>
                <a:ext uri="{FF2B5EF4-FFF2-40B4-BE49-F238E27FC236}">
                  <a16:creationId xmlns:a16="http://schemas.microsoft.com/office/drawing/2014/main" id="{7C5370EC-9B6D-4086-B933-A67FF38FE09F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Polyline: figure 100">
              <a:extLst>
                <a:ext uri="{FF2B5EF4-FFF2-40B4-BE49-F238E27FC236}">
                  <a16:creationId xmlns:a16="http://schemas.microsoft.com/office/drawing/2014/main" id="{A228D901-1D97-4120-819B-A6080CFB4868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Polyline: figure 101">
              <a:extLst>
                <a:ext uri="{FF2B5EF4-FFF2-40B4-BE49-F238E27FC236}">
                  <a16:creationId xmlns:a16="http://schemas.microsoft.com/office/drawing/2014/main" id="{975E0638-0095-4BC6-8A68-3D89FF13F3ED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Polyline: figure 102">
              <a:extLst>
                <a:ext uri="{FF2B5EF4-FFF2-40B4-BE49-F238E27FC236}">
                  <a16:creationId xmlns:a16="http://schemas.microsoft.com/office/drawing/2014/main" id="{E82EB594-6FDF-43BB-A890-84F1CFAFDE72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Polyline: figure 103">
              <a:extLst>
                <a:ext uri="{FF2B5EF4-FFF2-40B4-BE49-F238E27FC236}">
                  <a16:creationId xmlns:a16="http://schemas.microsoft.com/office/drawing/2014/main" id="{67B1FA6E-CC6B-4733-9A79-477E5FAAE314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Polyline: figure 104">
              <a:extLst>
                <a:ext uri="{FF2B5EF4-FFF2-40B4-BE49-F238E27FC236}">
                  <a16:creationId xmlns:a16="http://schemas.microsoft.com/office/drawing/2014/main" id="{25E1B403-1B83-46BD-9910-1285EF7FEF86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Polyline: figure 105">
              <a:extLst>
                <a:ext uri="{FF2B5EF4-FFF2-40B4-BE49-F238E27FC236}">
                  <a16:creationId xmlns:a16="http://schemas.microsoft.com/office/drawing/2014/main" id="{E0F7CF4E-FEDD-4802-8086-F07B7627910C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Polyline: figure 106">
              <a:extLst>
                <a:ext uri="{FF2B5EF4-FFF2-40B4-BE49-F238E27FC236}">
                  <a16:creationId xmlns:a16="http://schemas.microsoft.com/office/drawing/2014/main" id="{81D3E868-39E3-433C-970A-408B50445246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Polyline: figure 107">
              <a:extLst>
                <a:ext uri="{FF2B5EF4-FFF2-40B4-BE49-F238E27FC236}">
                  <a16:creationId xmlns:a16="http://schemas.microsoft.com/office/drawing/2014/main" id="{B03426AF-1F8D-4989-AB08-82260D206A12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3" name="Drawing 84">
            <a:extLst>
              <a:ext uri="{FF2B5EF4-FFF2-40B4-BE49-F238E27FC236}">
                <a16:creationId xmlns:a16="http://schemas.microsoft.com/office/drawing/2014/main" id="{9F51253B-92DD-4DBE-B6BB-E6A1A37AD177}"/>
              </a:ext>
            </a:extLst>
          </p:cNvPr>
          <p:cNvSpPr/>
          <p:nvPr userDrawn="1"/>
        </p:nvSpPr>
        <p:spPr>
          <a:xfrm rot="11480629">
            <a:off x="6177939" y="691466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accent4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81" name="Drawing 8">
            <a:extLst>
              <a:ext uri="{FF2B5EF4-FFF2-40B4-BE49-F238E27FC236}">
                <a16:creationId xmlns:a16="http://schemas.microsoft.com/office/drawing/2014/main" id="{BDBB2560-5F20-4224-9A90-F127027F5416}"/>
              </a:ext>
            </a:extLst>
          </p:cNvPr>
          <p:cNvGrpSpPr/>
          <p:nvPr userDrawn="1"/>
        </p:nvGrpSpPr>
        <p:grpSpPr>
          <a:xfrm rot="18854351" flipH="1">
            <a:off x="7673288" y="-401200"/>
            <a:ext cx="2182551" cy="2717482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182" name="Polyline: figure 181">
              <a:extLst>
                <a:ext uri="{FF2B5EF4-FFF2-40B4-BE49-F238E27FC236}">
                  <a16:creationId xmlns:a16="http://schemas.microsoft.com/office/drawing/2014/main" id="{6A3646EF-A43B-495E-A46E-AAEFF9D3EAF6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3" name="Drawing 8">
              <a:extLst>
                <a:ext uri="{FF2B5EF4-FFF2-40B4-BE49-F238E27FC236}">
                  <a16:creationId xmlns:a16="http://schemas.microsoft.com/office/drawing/2014/main" id="{EAB89D88-31C3-4803-A798-65D956B86B0B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FB426396-D33D-4955-8BD8-0F2BF27BAAB6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E964404B-94B5-420D-9F43-3D6F537D802B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CF6B52DC-414B-48AE-829C-B30404CFA55A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Drawing 8">
              <a:extLst>
                <a:ext uri="{FF2B5EF4-FFF2-40B4-BE49-F238E27FC236}">
                  <a16:creationId xmlns:a16="http://schemas.microsoft.com/office/drawing/2014/main" id="{3B53BCF2-5C7F-4E53-A5E8-E61F3E2781CC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96F51725-2A16-4D61-BF41-542D82081E0C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9E2D6BD6-A182-43E9-A91D-349D204B183A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CA7A0B4F-C60B-4494-B128-C0771EEF23DC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B11AE6B8-7F19-451F-A5F1-95FB89B9E3B6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E08EDC24-C673-47C4-BDE9-B3F0DE9F6B48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7CDC6288-9669-4423-9F4E-A706E3128564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046DBD29-D58F-4EC4-8CC8-60DB5A81D42A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448D8FEF-C0C3-41FD-9F09-5EE6D720F6E0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F88B11CF-5581-4F7F-95B3-3AF7DB3B7B66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908AA2EA-C63F-4683-AA12-49267FC247CB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4A23A523-9ED6-46F3-8161-7C8A30FFDF41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B507B45B-4A6C-489B-A602-03D4F7ED9FA0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5" name="Drawing 8">
              <a:extLst>
                <a:ext uri="{FF2B5EF4-FFF2-40B4-BE49-F238E27FC236}">
                  <a16:creationId xmlns:a16="http://schemas.microsoft.com/office/drawing/2014/main" id="{93EF7AE8-4431-48EB-88FF-DB819DD06AE7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ACDFCC75-8F48-4AAD-BB2C-ADBB5C804A7D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56C5ED61-9B30-4E2D-A0D3-D9B97BC58AB1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B6526B5F-3D6C-4FBE-9A47-B0758086FE23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6" name="Drawing 8">
              <a:extLst>
                <a:ext uri="{FF2B5EF4-FFF2-40B4-BE49-F238E27FC236}">
                  <a16:creationId xmlns:a16="http://schemas.microsoft.com/office/drawing/2014/main" id="{C2147554-8E8D-4E21-85E6-7873E0D7BD82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7D38B025-FAFB-4D70-8449-762A553438B9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7C6C9BEE-B0E9-4059-B1BE-FEEB4F8659FD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DC716EA7-9716-4260-AD3F-5CC300F098B7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7" name="Drawing 8">
              <a:extLst>
                <a:ext uri="{FF2B5EF4-FFF2-40B4-BE49-F238E27FC236}">
                  <a16:creationId xmlns:a16="http://schemas.microsoft.com/office/drawing/2014/main" id="{91FEA0D4-C5BD-4A5B-8C41-741BE353B254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6DC89BC0-7CEE-4CC4-9D4B-F1F345AA3AA5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EDC008B4-3716-4FA7-8792-F5998332D28E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560DE1A8-4186-43FC-AE84-B6AA80481946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8" name="Drawing 8">
              <a:extLst>
                <a:ext uri="{FF2B5EF4-FFF2-40B4-BE49-F238E27FC236}">
                  <a16:creationId xmlns:a16="http://schemas.microsoft.com/office/drawing/2014/main" id="{9CEB3E75-BF50-46B4-9ED2-55D7960AB1DF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A7F14857-AC5B-4721-8277-69E3DC14A6C7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52403E70-3297-4D08-8497-4B2527EF06A0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842137ED-D2FE-46BA-B3E0-2F6F9CADB30C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9" name="Drawing 8">
              <a:extLst>
                <a:ext uri="{FF2B5EF4-FFF2-40B4-BE49-F238E27FC236}">
                  <a16:creationId xmlns:a16="http://schemas.microsoft.com/office/drawing/2014/main" id="{159FED7F-632D-4A7F-87A8-92FAFCED7EE8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AF2F8B0C-16A5-449C-963E-D901C35D4DEC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9580C148-F74B-4401-8193-8543CBC1F73F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A332DC84-C0EF-464A-B642-3D7AAC83344A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0" name="Drawing 8">
              <a:extLst>
                <a:ext uri="{FF2B5EF4-FFF2-40B4-BE49-F238E27FC236}">
                  <a16:creationId xmlns:a16="http://schemas.microsoft.com/office/drawing/2014/main" id="{3BA0F8B5-3250-42E7-85AB-92342C31964D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219" name="Polyline: figure 218">
                <a:extLst>
                  <a:ext uri="{FF2B5EF4-FFF2-40B4-BE49-F238E27FC236}">
                    <a16:creationId xmlns:a16="http://schemas.microsoft.com/office/drawing/2014/main" id="{A0335ADF-A062-403A-8DA0-8A3D29F15681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Polyline: figure 219">
                <a:extLst>
                  <a:ext uri="{FF2B5EF4-FFF2-40B4-BE49-F238E27FC236}">
                    <a16:creationId xmlns:a16="http://schemas.microsoft.com/office/drawing/2014/main" id="{17FCDD53-0FB2-452F-A5A9-C1C8B7A7D591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B6AC6665-C22F-42C3-904B-1A71B7497EFB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1" name="Drawing 8">
              <a:extLst>
                <a:ext uri="{FF2B5EF4-FFF2-40B4-BE49-F238E27FC236}">
                  <a16:creationId xmlns:a16="http://schemas.microsoft.com/office/drawing/2014/main" id="{6B501385-8274-45CD-87B1-0783CC978CFE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216" name="Polyline: figure 215">
                <a:extLst>
                  <a:ext uri="{FF2B5EF4-FFF2-40B4-BE49-F238E27FC236}">
                    <a16:creationId xmlns:a16="http://schemas.microsoft.com/office/drawing/2014/main" id="{E704CD75-23E4-48F8-9D2C-2593F5AD49A6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Polyline: figure 216">
                <a:extLst>
                  <a:ext uri="{FF2B5EF4-FFF2-40B4-BE49-F238E27FC236}">
                    <a16:creationId xmlns:a16="http://schemas.microsoft.com/office/drawing/2014/main" id="{1B84141F-CE20-4DC5-967A-DD105FB8C0A8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Polyline: figure 217">
                <a:extLst>
                  <a:ext uri="{FF2B5EF4-FFF2-40B4-BE49-F238E27FC236}">
                    <a16:creationId xmlns:a16="http://schemas.microsoft.com/office/drawing/2014/main" id="{6A415680-8E3A-4FFA-9AE5-47C9DE489620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2" name="Drawing 8">
              <a:extLst>
                <a:ext uri="{FF2B5EF4-FFF2-40B4-BE49-F238E27FC236}">
                  <a16:creationId xmlns:a16="http://schemas.microsoft.com/office/drawing/2014/main" id="{2B143245-7DB1-473D-B1ED-73C730156BCE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213" name="Polyline: figure 212">
                <a:extLst>
                  <a:ext uri="{FF2B5EF4-FFF2-40B4-BE49-F238E27FC236}">
                    <a16:creationId xmlns:a16="http://schemas.microsoft.com/office/drawing/2014/main" id="{412D265F-9757-49D9-874D-9C4433F4989F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Polyline: figure 213">
                <a:extLst>
                  <a:ext uri="{FF2B5EF4-FFF2-40B4-BE49-F238E27FC236}">
                    <a16:creationId xmlns:a16="http://schemas.microsoft.com/office/drawing/2014/main" id="{E8B154DA-59BB-4E2E-AFB4-1799FD788BE7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Polyline: figure 214">
                <a:extLst>
                  <a:ext uri="{FF2B5EF4-FFF2-40B4-BE49-F238E27FC236}">
                    <a16:creationId xmlns:a16="http://schemas.microsoft.com/office/drawing/2014/main" id="{FE502F27-9FBA-49A6-8A72-28B709835CB1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3" name="Drawing 8">
              <a:extLst>
                <a:ext uri="{FF2B5EF4-FFF2-40B4-BE49-F238E27FC236}">
                  <a16:creationId xmlns:a16="http://schemas.microsoft.com/office/drawing/2014/main" id="{135E780F-C4DE-42EC-ABE8-3BC87E8BFF6D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210" name="Polyline: figure 209">
                <a:extLst>
                  <a:ext uri="{FF2B5EF4-FFF2-40B4-BE49-F238E27FC236}">
                    <a16:creationId xmlns:a16="http://schemas.microsoft.com/office/drawing/2014/main" id="{1956FDB4-C1EF-45B0-A0B5-923D3545D14B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Polyline: figure 210">
                <a:extLst>
                  <a:ext uri="{FF2B5EF4-FFF2-40B4-BE49-F238E27FC236}">
                    <a16:creationId xmlns:a16="http://schemas.microsoft.com/office/drawing/2014/main" id="{D22E235C-1D09-49D2-A164-7A7B2BF18562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Polyline: figure 211">
                <a:extLst>
                  <a:ext uri="{FF2B5EF4-FFF2-40B4-BE49-F238E27FC236}">
                    <a16:creationId xmlns:a16="http://schemas.microsoft.com/office/drawing/2014/main" id="{C9185218-1F3E-4D4E-A5A7-8974DB4DD42B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4" name="Drawing 8">
              <a:extLst>
                <a:ext uri="{FF2B5EF4-FFF2-40B4-BE49-F238E27FC236}">
                  <a16:creationId xmlns:a16="http://schemas.microsoft.com/office/drawing/2014/main" id="{A666D2D0-821D-43FD-B995-08C545CA621F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207" name="Polyline: figure 206">
                <a:extLst>
                  <a:ext uri="{FF2B5EF4-FFF2-40B4-BE49-F238E27FC236}">
                    <a16:creationId xmlns:a16="http://schemas.microsoft.com/office/drawing/2014/main" id="{E6D4BCFE-C6F1-441B-967F-9652E1A37D53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Polyline: figure 207">
                <a:extLst>
                  <a:ext uri="{FF2B5EF4-FFF2-40B4-BE49-F238E27FC236}">
                    <a16:creationId xmlns:a16="http://schemas.microsoft.com/office/drawing/2014/main" id="{D496F078-3F65-4FAB-9E06-C322BB82FFA8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Polyline: figure 208">
                <a:extLst>
                  <a:ext uri="{FF2B5EF4-FFF2-40B4-BE49-F238E27FC236}">
                    <a16:creationId xmlns:a16="http://schemas.microsoft.com/office/drawing/2014/main" id="{1C73EC77-DA5E-455C-A823-5FD240C586C0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5" name="Drawing 8">
              <a:extLst>
                <a:ext uri="{FF2B5EF4-FFF2-40B4-BE49-F238E27FC236}">
                  <a16:creationId xmlns:a16="http://schemas.microsoft.com/office/drawing/2014/main" id="{CBC5C0F5-6F38-4861-95BD-20C2E8982980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204" name="Polyline: figure 203">
                <a:extLst>
                  <a:ext uri="{FF2B5EF4-FFF2-40B4-BE49-F238E27FC236}">
                    <a16:creationId xmlns:a16="http://schemas.microsoft.com/office/drawing/2014/main" id="{8973F6DC-09BB-4F9E-ADBB-B7CD0412DB5A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Polyline: figure 204">
                <a:extLst>
                  <a:ext uri="{FF2B5EF4-FFF2-40B4-BE49-F238E27FC236}">
                    <a16:creationId xmlns:a16="http://schemas.microsoft.com/office/drawing/2014/main" id="{954C16C6-566C-40ED-8A66-F47AA1737467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Polyline: figure 205">
                <a:extLst>
                  <a:ext uri="{FF2B5EF4-FFF2-40B4-BE49-F238E27FC236}">
                    <a16:creationId xmlns:a16="http://schemas.microsoft.com/office/drawing/2014/main" id="{C6F4D77B-707B-4F43-893A-A3934D7C896B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6" name="Drawing 8">
              <a:extLst>
                <a:ext uri="{FF2B5EF4-FFF2-40B4-BE49-F238E27FC236}">
                  <a16:creationId xmlns:a16="http://schemas.microsoft.com/office/drawing/2014/main" id="{8B0CC030-4C59-47A6-A5DC-26DA3F4CD2AB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201" name="Polyline: figure 200">
                <a:extLst>
                  <a:ext uri="{FF2B5EF4-FFF2-40B4-BE49-F238E27FC236}">
                    <a16:creationId xmlns:a16="http://schemas.microsoft.com/office/drawing/2014/main" id="{2608209E-9EE2-4623-AF00-4AD03E9843E3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Polyline: figure 201">
                <a:extLst>
                  <a:ext uri="{FF2B5EF4-FFF2-40B4-BE49-F238E27FC236}">
                    <a16:creationId xmlns:a16="http://schemas.microsoft.com/office/drawing/2014/main" id="{0CBC2956-6ABE-41F0-91EC-3A51DB241DC1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Polyline: figure 202">
                <a:extLst>
                  <a:ext uri="{FF2B5EF4-FFF2-40B4-BE49-F238E27FC236}">
                    <a16:creationId xmlns:a16="http://schemas.microsoft.com/office/drawing/2014/main" id="{6D722899-F49A-469F-9566-46312AD61FD0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7" name="Drawing 8">
              <a:extLst>
                <a:ext uri="{FF2B5EF4-FFF2-40B4-BE49-F238E27FC236}">
                  <a16:creationId xmlns:a16="http://schemas.microsoft.com/office/drawing/2014/main" id="{7E559F14-F9AE-4C4C-A796-35E4B290E8EE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98" name="Polyline: figure 197">
                <a:extLst>
                  <a:ext uri="{FF2B5EF4-FFF2-40B4-BE49-F238E27FC236}">
                    <a16:creationId xmlns:a16="http://schemas.microsoft.com/office/drawing/2014/main" id="{972A3C44-EE63-4F86-B315-25AF8FB868B2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Polyline: figure 198">
                <a:extLst>
                  <a:ext uri="{FF2B5EF4-FFF2-40B4-BE49-F238E27FC236}">
                    <a16:creationId xmlns:a16="http://schemas.microsoft.com/office/drawing/2014/main" id="{73FDFBE1-BA5D-49F1-A16D-562A0863924C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Polyline: figure 199">
                <a:extLst>
                  <a:ext uri="{FF2B5EF4-FFF2-40B4-BE49-F238E27FC236}">
                    <a16:creationId xmlns:a16="http://schemas.microsoft.com/office/drawing/2014/main" id="{BBC40CF4-2E09-4A45-8872-D5EAD52F520E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2" name="Drawing 8">
            <a:extLst>
              <a:ext uri="{FF2B5EF4-FFF2-40B4-BE49-F238E27FC236}">
                <a16:creationId xmlns:a16="http://schemas.microsoft.com/office/drawing/2014/main" id="{B0240C84-8B87-48BE-A783-2BC9D340C54F}"/>
              </a:ext>
            </a:extLst>
          </p:cNvPr>
          <p:cNvSpPr/>
          <p:nvPr userDrawn="1"/>
        </p:nvSpPr>
        <p:spPr>
          <a:xfrm rot="20000060">
            <a:off x="843865" y="1350106"/>
            <a:ext cx="10602262" cy="7319069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accent4">
              <a:alpha val="5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9" name="Drawing 266">
            <a:extLst>
              <a:ext uri="{FF2B5EF4-FFF2-40B4-BE49-F238E27FC236}">
                <a16:creationId xmlns:a16="http://schemas.microsoft.com/office/drawing/2014/main" id="{5CB2B0A7-EF4F-457A-A75B-3D16B916386D}"/>
              </a:ext>
            </a:extLst>
          </p:cNvPr>
          <p:cNvSpPr/>
          <p:nvPr userDrawn="1"/>
        </p:nvSpPr>
        <p:spPr>
          <a:xfrm rot="16499568">
            <a:off x="-299472" y="4214127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4">
              <a:alpha val="55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0" name="Drawing 8">
            <a:extLst>
              <a:ext uri="{FF2B5EF4-FFF2-40B4-BE49-F238E27FC236}">
                <a16:creationId xmlns:a16="http://schemas.microsoft.com/office/drawing/2014/main" id="{DCE064C0-D143-4087-B869-716FC3A3EB96}"/>
              </a:ext>
            </a:extLst>
          </p:cNvPr>
          <p:cNvGrpSpPr/>
          <p:nvPr userDrawn="1"/>
        </p:nvGrpSpPr>
        <p:grpSpPr>
          <a:xfrm rot="1188956" flipH="1">
            <a:off x="-359538" y="4519128"/>
            <a:ext cx="1983884" cy="2470122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111" name="Polyline: figure 110">
              <a:extLst>
                <a:ext uri="{FF2B5EF4-FFF2-40B4-BE49-F238E27FC236}">
                  <a16:creationId xmlns:a16="http://schemas.microsoft.com/office/drawing/2014/main" id="{FD59FE24-D8DF-4D34-85DE-159190D22C27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2" name="Drawing 8">
              <a:extLst>
                <a:ext uri="{FF2B5EF4-FFF2-40B4-BE49-F238E27FC236}">
                  <a16:creationId xmlns:a16="http://schemas.microsoft.com/office/drawing/2014/main" id="{95B8D23E-09E1-4059-B6A4-E076E06D4013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78" name="Polyline: figure 177">
                <a:extLst>
                  <a:ext uri="{FF2B5EF4-FFF2-40B4-BE49-F238E27FC236}">
                    <a16:creationId xmlns:a16="http://schemas.microsoft.com/office/drawing/2014/main" id="{C7759C7F-DEAB-4D56-B51D-9B7FD8506633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Polyline: figure 178">
                <a:extLst>
                  <a:ext uri="{FF2B5EF4-FFF2-40B4-BE49-F238E27FC236}">
                    <a16:creationId xmlns:a16="http://schemas.microsoft.com/office/drawing/2014/main" id="{EFC4A32A-0BF8-4420-A664-F77352AAF2C2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Polyline: figure 179">
                <a:extLst>
                  <a:ext uri="{FF2B5EF4-FFF2-40B4-BE49-F238E27FC236}">
                    <a16:creationId xmlns:a16="http://schemas.microsoft.com/office/drawing/2014/main" id="{C3E542BC-BE2C-4CB7-92C2-824AE2A09768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3" name="Drawing 8">
              <a:extLst>
                <a:ext uri="{FF2B5EF4-FFF2-40B4-BE49-F238E27FC236}">
                  <a16:creationId xmlns:a16="http://schemas.microsoft.com/office/drawing/2014/main" id="{37A88F1F-94B5-4108-8C9C-51CEEDA72C7D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66" name="Polyline: figure 165">
                <a:extLst>
                  <a:ext uri="{FF2B5EF4-FFF2-40B4-BE49-F238E27FC236}">
                    <a16:creationId xmlns:a16="http://schemas.microsoft.com/office/drawing/2014/main" id="{EBBDFA83-E45C-4644-B24C-AEF57950DEBE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Polyline: figure 166">
                <a:extLst>
                  <a:ext uri="{FF2B5EF4-FFF2-40B4-BE49-F238E27FC236}">
                    <a16:creationId xmlns:a16="http://schemas.microsoft.com/office/drawing/2014/main" id="{DC1557E0-DBEF-41B2-8362-6BBCE6C5AE9E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Polyline: figure 167">
                <a:extLst>
                  <a:ext uri="{FF2B5EF4-FFF2-40B4-BE49-F238E27FC236}">
                    <a16:creationId xmlns:a16="http://schemas.microsoft.com/office/drawing/2014/main" id="{DF9CC81D-A335-48EC-A81D-A27C39FA1462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Polyline: figure 168">
                <a:extLst>
                  <a:ext uri="{FF2B5EF4-FFF2-40B4-BE49-F238E27FC236}">
                    <a16:creationId xmlns:a16="http://schemas.microsoft.com/office/drawing/2014/main" id="{CC6D14C0-2FC5-42DA-952F-F16CA4857B88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Polyline: figure 169">
                <a:extLst>
                  <a:ext uri="{FF2B5EF4-FFF2-40B4-BE49-F238E27FC236}">
                    <a16:creationId xmlns:a16="http://schemas.microsoft.com/office/drawing/2014/main" id="{C0B85892-B56A-4F3F-B7A1-78BE0AB1961E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Polyline: figure 170">
                <a:extLst>
                  <a:ext uri="{FF2B5EF4-FFF2-40B4-BE49-F238E27FC236}">
                    <a16:creationId xmlns:a16="http://schemas.microsoft.com/office/drawing/2014/main" id="{B5ECE911-2AAF-4378-A387-B5BF88A13813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Polyline: figure 171">
                <a:extLst>
                  <a:ext uri="{FF2B5EF4-FFF2-40B4-BE49-F238E27FC236}">
                    <a16:creationId xmlns:a16="http://schemas.microsoft.com/office/drawing/2014/main" id="{775DAE03-F5BE-41BA-9296-72CA1D8DACCD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Polyline: figure 172">
                <a:extLst>
                  <a:ext uri="{FF2B5EF4-FFF2-40B4-BE49-F238E27FC236}">
                    <a16:creationId xmlns:a16="http://schemas.microsoft.com/office/drawing/2014/main" id="{86824908-60E3-4227-BB65-E56337C2E9DD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Polyline: figure 173">
                <a:extLst>
                  <a:ext uri="{FF2B5EF4-FFF2-40B4-BE49-F238E27FC236}">
                    <a16:creationId xmlns:a16="http://schemas.microsoft.com/office/drawing/2014/main" id="{F4430A84-DF57-4CEB-80E9-931663A35DB7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Polyline: figure 174">
                <a:extLst>
                  <a:ext uri="{FF2B5EF4-FFF2-40B4-BE49-F238E27FC236}">
                    <a16:creationId xmlns:a16="http://schemas.microsoft.com/office/drawing/2014/main" id="{6C07DEB7-1A07-418A-B5E5-73A7C2EAD40B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Polyline: figure 175">
                <a:extLst>
                  <a:ext uri="{FF2B5EF4-FFF2-40B4-BE49-F238E27FC236}">
                    <a16:creationId xmlns:a16="http://schemas.microsoft.com/office/drawing/2014/main" id="{8BD694CE-0EA8-444C-A613-046521BD421B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Polyline: figure 176">
                <a:extLst>
                  <a:ext uri="{FF2B5EF4-FFF2-40B4-BE49-F238E27FC236}">
                    <a16:creationId xmlns:a16="http://schemas.microsoft.com/office/drawing/2014/main" id="{DCDD7287-C253-47E4-8B29-12D790E1817E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4" name="Drawing 8">
              <a:extLst>
                <a:ext uri="{FF2B5EF4-FFF2-40B4-BE49-F238E27FC236}">
                  <a16:creationId xmlns:a16="http://schemas.microsoft.com/office/drawing/2014/main" id="{0AC53898-AD02-43C2-B059-7269E508C877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163" name="Polyline: figure 162">
                <a:extLst>
                  <a:ext uri="{FF2B5EF4-FFF2-40B4-BE49-F238E27FC236}">
                    <a16:creationId xmlns:a16="http://schemas.microsoft.com/office/drawing/2014/main" id="{DD921CCC-2EE1-4501-831E-AD8CDC967377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Polyline: figure 163">
                <a:extLst>
                  <a:ext uri="{FF2B5EF4-FFF2-40B4-BE49-F238E27FC236}">
                    <a16:creationId xmlns:a16="http://schemas.microsoft.com/office/drawing/2014/main" id="{97377150-BD85-44AE-947B-A8166D50809E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Polyline: figure 164">
                <a:extLst>
                  <a:ext uri="{FF2B5EF4-FFF2-40B4-BE49-F238E27FC236}">
                    <a16:creationId xmlns:a16="http://schemas.microsoft.com/office/drawing/2014/main" id="{99A06AAC-25B0-48CF-B7C2-0900ECACEA53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5" name="Drawing 8">
              <a:extLst>
                <a:ext uri="{FF2B5EF4-FFF2-40B4-BE49-F238E27FC236}">
                  <a16:creationId xmlns:a16="http://schemas.microsoft.com/office/drawing/2014/main" id="{34774EAD-3877-4189-AC5E-D40505EB1450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160" name="Polyline: figure 159">
                <a:extLst>
                  <a:ext uri="{FF2B5EF4-FFF2-40B4-BE49-F238E27FC236}">
                    <a16:creationId xmlns:a16="http://schemas.microsoft.com/office/drawing/2014/main" id="{DDE537A9-92E6-4C3A-A1F7-54C76BB8ED69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Polyline: figure 160">
                <a:extLst>
                  <a:ext uri="{FF2B5EF4-FFF2-40B4-BE49-F238E27FC236}">
                    <a16:creationId xmlns:a16="http://schemas.microsoft.com/office/drawing/2014/main" id="{1FD896A4-01DB-4DDD-9B1C-E0AB0386D0E9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Polyline: figure 161">
                <a:extLst>
                  <a:ext uri="{FF2B5EF4-FFF2-40B4-BE49-F238E27FC236}">
                    <a16:creationId xmlns:a16="http://schemas.microsoft.com/office/drawing/2014/main" id="{8A037BC4-29F4-406F-AAFC-FC4DE306075B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6" name="Drawing 8">
              <a:extLst>
                <a:ext uri="{FF2B5EF4-FFF2-40B4-BE49-F238E27FC236}">
                  <a16:creationId xmlns:a16="http://schemas.microsoft.com/office/drawing/2014/main" id="{B8FD60C5-F41A-42C5-A9CD-4F0714F1BD2F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157" name="Polyline: figure 156">
                <a:extLst>
                  <a:ext uri="{FF2B5EF4-FFF2-40B4-BE49-F238E27FC236}">
                    <a16:creationId xmlns:a16="http://schemas.microsoft.com/office/drawing/2014/main" id="{BC754874-07BE-459C-BA24-52D8B51028CE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Polyline: figure 157">
                <a:extLst>
                  <a:ext uri="{FF2B5EF4-FFF2-40B4-BE49-F238E27FC236}">
                    <a16:creationId xmlns:a16="http://schemas.microsoft.com/office/drawing/2014/main" id="{5A995DE6-AD6E-47D2-8ACC-9C670F360C6C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Polyline: figure 158">
                <a:extLst>
                  <a:ext uri="{FF2B5EF4-FFF2-40B4-BE49-F238E27FC236}">
                    <a16:creationId xmlns:a16="http://schemas.microsoft.com/office/drawing/2014/main" id="{EC22524D-42E4-4DA6-883A-258F9C057D70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7" name="Drawing 8">
              <a:extLst>
                <a:ext uri="{FF2B5EF4-FFF2-40B4-BE49-F238E27FC236}">
                  <a16:creationId xmlns:a16="http://schemas.microsoft.com/office/drawing/2014/main" id="{CDB2E84B-A83A-4926-A8B7-E9CD07702A0A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154" name="Polyline: figure 153">
                <a:extLst>
                  <a:ext uri="{FF2B5EF4-FFF2-40B4-BE49-F238E27FC236}">
                    <a16:creationId xmlns:a16="http://schemas.microsoft.com/office/drawing/2014/main" id="{423E3368-84D8-463B-8C8A-BA997A485639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Polyline: figure 154">
                <a:extLst>
                  <a:ext uri="{FF2B5EF4-FFF2-40B4-BE49-F238E27FC236}">
                    <a16:creationId xmlns:a16="http://schemas.microsoft.com/office/drawing/2014/main" id="{F59A2C9A-8580-4BA2-B405-E9717125F8D6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Polyline: figure 155">
                <a:extLst>
                  <a:ext uri="{FF2B5EF4-FFF2-40B4-BE49-F238E27FC236}">
                    <a16:creationId xmlns:a16="http://schemas.microsoft.com/office/drawing/2014/main" id="{6BDD0746-04E2-4B78-957D-8AF779CFF5C1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8" name="Drawing 8">
              <a:extLst>
                <a:ext uri="{FF2B5EF4-FFF2-40B4-BE49-F238E27FC236}">
                  <a16:creationId xmlns:a16="http://schemas.microsoft.com/office/drawing/2014/main" id="{176A4A6A-A3C8-40F4-8C4B-961FFC789F6B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51" name="Polyline: figure 150">
                <a:extLst>
                  <a:ext uri="{FF2B5EF4-FFF2-40B4-BE49-F238E27FC236}">
                    <a16:creationId xmlns:a16="http://schemas.microsoft.com/office/drawing/2014/main" id="{E9EA131E-5412-4801-8253-B170D2268326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Polyline: figure 151">
                <a:extLst>
                  <a:ext uri="{FF2B5EF4-FFF2-40B4-BE49-F238E27FC236}">
                    <a16:creationId xmlns:a16="http://schemas.microsoft.com/office/drawing/2014/main" id="{D84FCC62-079D-4898-A535-A3A5E43BA161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Polyline: figure 152">
                <a:extLst>
                  <a:ext uri="{FF2B5EF4-FFF2-40B4-BE49-F238E27FC236}">
                    <a16:creationId xmlns:a16="http://schemas.microsoft.com/office/drawing/2014/main" id="{D37DF098-B73F-4EFF-9D9C-EC7259F4B8E4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19" name="Drawing 8">
              <a:extLst>
                <a:ext uri="{FF2B5EF4-FFF2-40B4-BE49-F238E27FC236}">
                  <a16:creationId xmlns:a16="http://schemas.microsoft.com/office/drawing/2014/main" id="{C739FB8D-599F-460E-BE24-D9A8AA6B0925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48" name="Polyline: figure 147">
                <a:extLst>
                  <a:ext uri="{FF2B5EF4-FFF2-40B4-BE49-F238E27FC236}">
                    <a16:creationId xmlns:a16="http://schemas.microsoft.com/office/drawing/2014/main" id="{118F9E0C-79EF-412E-9E98-895387688CDA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Polyline: figure 148">
                <a:extLst>
                  <a:ext uri="{FF2B5EF4-FFF2-40B4-BE49-F238E27FC236}">
                    <a16:creationId xmlns:a16="http://schemas.microsoft.com/office/drawing/2014/main" id="{9A7F0F97-1CE9-4A96-A4AC-5DA8CAF03764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Polyline: figure 149">
                <a:extLst>
                  <a:ext uri="{FF2B5EF4-FFF2-40B4-BE49-F238E27FC236}">
                    <a16:creationId xmlns:a16="http://schemas.microsoft.com/office/drawing/2014/main" id="{40ADC07F-3412-4871-9769-1709283A1679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0" name="Drawing 8">
              <a:extLst>
                <a:ext uri="{FF2B5EF4-FFF2-40B4-BE49-F238E27FC236}">
                  <a16:creationId xmlns:a16="http://schemas.microsoft.com/office/drawing/2014/main" id="{6C6D5F01-6F48-41A0-9E5F-1613DA8E697F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45" name="Polyline: figure 144">
                <a:extLst>
                  <a:ext uri="{FF2B5EF4-FFF2-40B4-BE49-F238E27FC236}">
                    <a16:creationId xmlns:a16="http://schemas.microsoft.com/office/drawing/2014/main" id="{0ECB5C2D-09F7-42BE-9CD1-59270A1CDBD6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Polyline: figure 145">
                <a:extLst>
                  <a:ext uri="{FF2B5EF4-FFF2-40B4-BE49-F238E27FC236}">
                    <a16:creationId xmlns:a16="http://schemas.microsoft.com/office/drawing/2014/main" id="{09D03DBE-7D7E-47F2-8599-A5D5B5A29392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Polyline: figure 146">
                <a:extLst>
                  <a:ext uri="{FF2B5EF4-FFF2-40B4-BE49-F238E27FC236}">
                    <a16:creationId xmlns:a16="http://schemas.microsoft.com/office/drawing/2014/main" id="{C4C62674-3A00-4E97-AEAB-3935546199A9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1" name="Drawing 8">
              <a:extLst>
                <a:ext uri="{FF2B5EF4-FFF2-40B4-BE49-F238E27FC236}">
                  <a16:creationId xmlns:a16="http://schemas.microsoft.com/office/drawing/2014/main" id="{DA5FF133-2CA8-44B2-8249-09A6627B6FFA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42" name="Polyline: figure 141">
                <a:extLst>
                  <a:ext uri="{FF2B5EF4-FFF2-40B4-BE49-F238E27FC236}">
                    <a16:creationId xmlns:a16="http://schemas.microsoft.com/office/drawing/2014/main" id="{A3B670F6-9B14-43DE-9C3E-9BC403983F42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Polyline: figure 142">
                <a:extLst>
                  <a:ext uri="{FF2B5EF4-FFF2-40B4-BE49-F238E27FC236}">
                    <a16:creationId xmlns:a16="http://schemas.microsoft.com/office/drawing/2014/main" id="{5E69033E-2284-4836-B51A-D9F8DE243B30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Polyline: figure 143">
                <a:extLst>
                  <a:ext uri="{FF2B5EF4-FFF2-40B4-BE49-F238E27FC236}">
                    <a16:creationId xmlns:a16="http://schemas.microsoft.com/office/drawing/2014/main" id="{526821BA-ED00-4DD7-8036-31412610E39D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2" name="Drawing 8">
              <a:extLst>
                <a:ext uri="{FF2B5EF4-FFF2-40B4-BE49-F238E27FC236}">
                  <a16:creationId xmlns:a16="http://schemas.microsoft.com/office/drawing/2014/main" id="{2CAD1330-3D5E-4F77-95DD-16A1297B806E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39" name="Polyline: figure 138">
                <a:extLst>
                  <a:ext uri="{FF2B5EF4-FFF2-40B4-BE49-F238E27FC236}">
                    <a16:creationId xmlns:a16="http://schemas.microsoft.com/office/drawing/2014/main" id="{66E7BF24-D2D9-4A7B-ADB6-25AAC0562C79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Polyline: figure 139">
                <a:extLst>
                  <a:ext uri="{FF2B5EF4-FFF2-40B4-BE49-F238E27FC236}">
                    <a16:creationId xmlns:a16="http://schemas.microsoft.com/office/drawing/2014/main" id="{ACBAF516-93D1-4EB2-A086-8B7857361468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Polyline: figure 140">
                <a:extLst>
                  <a:ext uri="{FF2B5EF4-FFF2-40B4-BE49-F238E27FC236}">
                    <a16:creationId xmlns:a16="http://schemas.microsoft.com/office/drawing/2014/main" id="{9520CD90-55CD-4E38-ACB6-1132CC5828AD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3" name="Drawing 8">
              <a:extLst>
                <a:ext uri="{FF2B5EF4-FFF2-40B4-BE49-F238E27FC236}">
                  <a16:creationId xmlns:a16="http://schemas.microsoft.com/office/drawing/2014/main" id="{6FCE28E1-8B44-46C1-83F7-04793B930BB0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36" name="Polyline: figure 135">
                <a:extLst>
                  <a:ext uri="{FF2B5EF4-FFF2-40B4-BE49-F238E27FC236}">
                    <a16:creationId xmlns:a16="http://schemas.microsoft.com/office/drawing/2014/main" id="{B5C9A649-9E6D-44B0-B5EA-0E60588DC86C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Polyline: figure 136">
                <a:extLst>
                  <a:ext uri="{FF2B5EF4-FFF2-40B4-BE49-F238E27FC236}">
                    <a16:creationId xmlns:a16="http://schemas.microsoft.com/office/drawing/2014/main" id="{B9E8C99F-CAA2-4CB4-9D08-67E55F589423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Polyline: figure 137">
                <a:extLst>
                  <a:ext uri="{FF2B5EF4-FFF2-40B4-BE49-F238E27FC236}">
                    <a16:creationId xmlns:a16="http://schemas.microsoft.com/office/drawing/2014/main" id="{BF83BDC1-ED68-414C-A569-DBD0204A0869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4" name="Drawing 8">
              <a:extLst>
                <a:ext uri="{FF2B5EF4-FFF2-40B4-BE49-F238E27FC236}">
                  <a16:creationId xmlns:a16="http://schemas.microsoft.com/office/drawing/2014/main" id="{598A5907-3E4B-4011-BF65-561CAAF05281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33" name="Polyline: figure 132">
                <a:extLst>
                  <a:ext uri="{FF2B5EF4-FFF2-40B4-BE49-F238E27FC236}">
                    <a16:creationId xmlns:a16="http://schemas.microsoft.com/office/drawing/2014/main" id="{A0A4BB8B-14DE-4E54-9EC6-A643B013681B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Polyline: figure 133">
                <a:extLst>
                  <a:ext uri="{FF2B5EF4-FFF2-40B4-BE49-F238E27FC236}">
                    <a16:creationId xmlns:a16="http://schemas.microsoft.com/office/drawing/2014/main" id="{E323E168-8287-45A7-ACA7-EF67F20ED312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CEBB8382-594F-40B6-9D94-5AFDFD3F6DC1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5" name="Drawing 8">
              <a:extLst>
                <a:ext uri="{FF2B5EF4-FFF2-40B4-BE49-F238E27FC236}">
                  <a16:creationId xmlns:a16="http://schemas.microsoft.com/office/drawing/2014/main" id="{F5EF6BEF-7026-4224-81C5-F2C5BE1E7287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30" name="Polyline: figure 129">
                <a:extLst>
                  <a:ext uri="{FF2B5EF4-FFF2-40B4-BE49-F238E27FC236}">
                    <a16:creationId xmlns:a16="http://schemas.microsoft.com/office/drawing/2014/main" id="{BAA826F4-2A12-434C-A1AA-1D44C441CFE5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Polyline: figure 130">
                <a:extLst>
                  <a:ext uri="{FF2B5EF4-FFF2-40B4-BE49-F238E27FC236}">
                    <a16:creationId xmlns:a16="http://schemas.microsoft.com/office/drawing/2014/main" id="{3427B6C0-88B3-4D87-BBD8-1C1FB79283F8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Polyline: figure 131">
                <a:extLst>
                  <a:ext uri="{FF2B5EF4-FFF2-40B4-BE49-F238E27FC236}">
                    <a16:creationId xmlns:a16="http://schemas.microsoft.com/office/drawing/2014/main" id="{6A0F1118-FC2F-4107-9BB2-A44962F1FB92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6" name="Drawing 8">
              <a:extLst>
                <a:ext uri="{FF2B5EF4-FFF2-40B4-BE49-F238E27FC236}">
                  <a16:creationId xmlns:a16="http://schemas.microsoft.com/office/drawing/2014/main" id="{D3D414D4-EE32-4AAB-92C3-7C66DCDC6568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27" name="Polyline: figure 126">
                <a:extLst>
                  <a:ext uri="{FF2B5EF4-FFF2-40B4-BE49-F238E27FC236}">
                    <a16:creationId xmlns:a16="http://schemas.microsoft.com/office/drawing/2014/main" id="{2A2C5AEB-A5BE-4BBB-9EE8-B5D69A951E0C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Polyline: figure 127">
                <a:extLst>
                  <a:ext uri="{FF2B5EF4-FFF2-40B4-BE49-F238E27FC236}">
                    <a16:creationId xmlns:a16="http://schemas.microsoft.com/office/drawing/2014/main" id="{AA18AF7E-FEF5-4A91-BBE8-13E6D4ABCE72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Polyline: figure 128">
                <a:extLst>
                  <a:ext uri="{FF2B5EF4-FFF2-40B4-BE49-F238E27FC236}">
                    <a16:creationId xmlns:a16="http://schemas.microsoft.com/office/drawing/2014/main" id="{78D73CE3-243E-40BF-9CE6-EB7115DCFE0F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0" name="Drawing 9">
            <a:extLst>
              <a:ext uri="{FF2B5EF4-FFF2-40B4-BE49-F238E27FC236}">
                <a16:creationId xmlns:a16="http://schemas.microsoft.com/office/drawing/2014/main" id="{17DE983D-C7F7-4220-99A8-C64F619043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434975"/>
            <a:ext cx="9028831" cy="6659242"/>
          </a:xfrm>
          <a:prstGeom prst="rect">
            <a:avLst/>
          </a:prstGeom>
        </p:spPr>
      </p:pic>
      <p:sp>
        <p:nvSpPr>
          <p:cNvPr id="261" name="Drawing 15">
            <a:extLst>
              <a:ext uri="{FF2B5EF4-FFF2-40B4-BE49-F238E27FC236}">
                <a16:creationId xmlns:a16="http://schemas.microsoft.com/office/drawing/2014/main" id="{610726A8-9AF6-4BFB-B5E9-37F19EFEAB5B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6982134" y="1761288"/>
            <a:ext cx="5597215" cy="3426662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</p:sp>
    </p:spTree>
    <p:extLst>
      <p:ext uri="{BB962C8B-B14F-4D97-AF65-F5344CB8AC3E}">
        <p14:creationId xmlns:p14="http://schemas.microsoft.com/office/powerpoint/2010/main" val="994561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rawing 8">
            <a:extLst>
              <a:ext uri="{FF2B5EF4-FFF2-40B4-BE49-F238E27FC236}">
                <a16:creationId xmlns:a16="http://schemas.microsoft.com/office/drawing/2014/main" id="{2E49BF04-CE6C-4FEA-A9F7-D8A6E87A7B22}"/>
              </a:ext>
            </a:extLst>
          </p:cNvPr>
          <p:cNvSpPr/>
          <p:nvPr userDrawn="1"/>
        </p:nvSpPr>
        <p:spPr>
          <a:xfrm>
            <a:off x="344192" y="-5020763"/>
            <a:ext cx="10602262" cy="7319069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accent4">
              <a:alpha val="5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Drawing 14">
            <a:extLst>
              <a:ext uri="{FF2B5EF4-FFF2-40B4-BE49-F238E27FC236}">
                <a16:creationId xmlns:a16="http://schemas.microsoft.com/office/drawing/2014/main" id="{989146B7-D14B-4C33-82F7-DA1A2FD9026B}"/>
              </a:ext>
            </a:extLst>
          </p:cNvPr>
          <p:cNvSpPr/>
          <p:nvPr userDrawn="1"/>
        </p:nvSpPr>
        <p:spPr>
          <a:xfrm rot="1915610">
            <a:off x="-3831829" y="3098547"/>
            <a:ext cx="6662114" cy="6420357"/>
          </a:xfrm>
          <a:custGeom>
            <a:avLst/>
            <a:gdLst>
              <a:gd name="connsiteX0" fmla="*/ 90619 w 3014236"/>
              <a:gd name="connsiteY0" fmla="*/ 3034446 h 3775876"/>
              <a:gd name="connsiteX1" fmla="*/ 211587 w 3014236"/>
              <a:gd name="connsiteY1" fmla="*/ 1708566 h 3775876"/>
              <a:gd name="connsiteX2" fmla="*/ 1516512 w 3014236"/>
              <a:gd name="connsiteY2" fmla="*/ 961806 h 3775876"/>
              <a:gd name="connsiteX3" fmla="*/ 2885254 w 3014236"/>
              <a:gd name="connsiteY3" fmla="*/ 1921926 h 3775876"/>
              <a:gd name="connsiteX4" fmla="*/ 90619 w 3014236"/>
              <a:gd name="connsiteY4" fmla="*/ 3034446 h 377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236" h="3775876">
                <a:moveTo>
                  <a:pt x="90619" y="3034446"/>
                </a:moveTo>
                <a:cubicBezTo>
                  <a:pt x="-155126" y="2643921"/>
                  <a:pt x="172534" y="2152431"/>
                  <a:pt x="211587" y="1708566"/>
                </a:cubicBezTo>
                <a:cubicBezTo>
                  <a:pt x="-137981" y="-170716"/>
                  <a:pt x="1131702" y="-617439"/>
                  <a:pt x="1516512" y="961806"/>
                </a:cubicBezTo>
                <a:cubicBezTo>
                  <a:pt x="1803214" y="1793339"/>
                  <a:pt x="2678562" y="1531401"/>
                  <a:pt x="2885254" y="1921926"/>
                </a:cubicBezTo>
                <a:cubicBezTo>
                  <a:pt x="3611059" y="3292574"/>
                  <a:pt x="1081219" y="4665126"/>
                  <a:pt x="90619" y="3034446"/>
                </a:cubicBezTo>
                <a:close/>
              </a:path>
            </a:pathLst>
          </a:custGeom>
          <a:solidFill>
            <a:schemeClr val="accent4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33" name="Drawing 137">
            <a:extLst>
              <a:ext uri="{FF2B5EF4-FFF2-40B4-BE49-F238E27FC236}">
                <a16:creationId xmlns:a16="http://schemas.microsoft.com/office/drawing/2014/main" id="{CCB165FF-2875-453C-98F7-27F7579BC188}"/>
              </a:ext>
            </a:extLst>
          </p:cNvPr>
          <p:cNvGrpSpPr/>
          <p:nvPr userDrawn="1"/>
        </p:nvGrpSpPr>
        <p:grpSpPr>
          <a:xfrm rot="866242">
            <a:off x="194119" y="5574979"/>
            <a:ext cx="1419629" cy="1751097"/>
            <a:chOff x="11507743" y="5551666"/>
            <a:chExt cx="1419629" cy="1751097"/>
          </a:xfrm>
          <a:solidFill>
            <a:schemeClr val="accent3"/>
          </a:solidFill>
        </p:grpSpPr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8A8E9F4C-15F5-4205-B49E-F39CD9782580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E7E5CBC5-6592-4DD9-BBAD-016DCA573852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981788A1-D3B5-4466-AD3E-192EF3B3E796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9319F19C-3E62-456E-A558-E407F370ED30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8278F1C6-ECC3-4543-8A29-BFA56F14663B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44331DB9-5B52-49E6-8217-8632D6E8A5BC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526DCA06-D370-4280-84AA-C3A627189A26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D6A3EEB3-B9A8-4973-8C1F-872A5E3E20D3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B6318E5F-E3AF-4441-8C5B-2EFEA35B8BC5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A107E426-EE9F-4730-99E7-8D2A0711F9B5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07B7FDD9-2C33-4A5C-8813-CF1EC9DCA0BF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94C2D4D9-7A8E-4386-BB1F-AB213B95997C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D5C9029E-3B49-457E-BD06-93807C405515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150CB7B7-2F07-4752-A7EF-D0D15B270766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C199AC52-B0F4-4104-BACB-E2E529ACDEC4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B7BD001F-FEC5-4EF5-BC64-6AC763EE98D1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53E0BB8D-5DEE-42E7-998E-1466BD2F5E4A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8FC7596A-B433-4270-8B7D-81E61159095D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058B9EAD-065B-4E14-AD54-1F5AD23F4577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5348CDE0-A3B4-489F-9A4E-FC3B33FAF406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7536795D-D3BB-4F0D-ADBD-87BAC1613A9E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Polyline: figure 54">
              <a:extLst>
                <a:ext uri="{FF2B5EF4-FFF2-40B4-BE49-F238E27FC236}">
                  <a16:creationId xmlns:a16="http://schemas.microsoft.com/office/drawing/2014/main" id="{C7AA638C-166B-473B-9D60-E1686B4120EF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CC1E1362-98E7-4A9C-AD82-200B19939C8A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Polyline: figure 56">
              <a:extLst>
                <a:ext uri="{FF2B5EF4-FFF2-40B4-BE49-F238E27FC236}">
                  <a16:creationId xmlns:a16="http://schemas.microsoft.com/office/drawing/2014/main" id="{0BD76623-F1FF-4699-A701-C7DA92EDEDB7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Polyline: figure 57">
              <a:extLst>
                <a:ext uri="{FF2B5EF4-FFF2-40B4-BE49-F238E27FC236}">
                  <a16:creationId xmlns:a16="http://schemas.microsoft.com/office/drawing/2014/main" id="{C7F5FA2C-975D-46D6-A179-39D262DD153E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Polyline: figure 58">
              <a:extLst>
                <a:ext uri="{FF2B5EF4-FFF2-40B4-BE49-F238E27FC236}">
                  <a16:creationId xmlns:a16="http://schemas.microsoft.com/office/drawing/2014/main" id="{82BD4677-8B11-452B-ADE4-FDBC6557BF62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Polyline: figure 59">
              <a:extLst>
                <a:ext uri="{FF2B5EF4-FFF2-40B4-BE49-F238E27FC236}">
                  <a16:creationId xmlns:a16="http://schemas.microsoft.com/office/drawing/2014/main" id="{BF42E30E-46C9-4FFF-BF5A-334E59D5A6FF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Polyline: figure 60">
              <a:extLst>
                <a:ext uri="{FF2B5EF4-FFF2-40B4-BE49-F238E27FC236}">
                  <a16:creationId xmlns:a16="http://schemas.microsoft.com/office/drawing/2014/main" id="{81E62569-24A3-492E-A877-5245A937DFA7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76AC4545-727B-4E1B-80AC-D2A950AF6E45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" name="Drawing 168">
            <a:extLst>
              <a:ext uri="{FF2B5EF4-FFF2-40B4-BE49-F238E27FC236}">
                <a16:creationId xmlns:a16="http://schemas.microsoft.com/office/drawing/2014/main" id="{F0FBB743-E77F-431C-9B9D-D586768D0CAE}"/>
              </a:ext>
            </a:extLst>
          </p:cNvPr>
          <p:cNvGrpSpPr/>
          <p:nvPr userDrawn="1"/>
        </p:nvGrpSpPr>
        <p:grpSpPr>
          <a:xfrm rot="12573211">
            <a:off x="8825579" y="-884031"/>
            <a:ext cx="1991782" cy="2573457"/>
            <a:chOff x="10909303" y="3705797"/>
            <a:chExt cx="1770780" cy="2287914"/>
          </a:xfrm>
          <a:solidFill>
            <a:schemeClr val="accent3"/>
          </a:solidFill>
        </p:grpSpPr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1F47C9D7-6322-4AC2-A3F3-75AF4634B531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Polyline: figure 64">
              <a:extLst>
                <a:ext uri="{FF2B5EF4-FFF2-40B4-BE49-F238E27FC236}">
                  <a16:creationId xmlns:a16="http://schemas.microsoft.com/office/drawing/2014/main" id="{A1BA600C-B90F-4E03-A287-84EC39BA3FDD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Polyline: figure 65">
              <a:extLst>
                <a:ext uri="{FF2B5EF4-FFF2-40B4-BE49-F238E27FC236}">
                  <a16:creationId xmlns:a16="http://schemas.microsoft.com/office/drawing/2014/main" id="{DFC82670-F680-4C36-87F2-8546181BD16C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Polyline: figure 66">
              <a:extLst>
                <a:ext uri="{FF2B5EF4-FFF2-40B4-BE49-F238E27FC236}">
                  <a16:creationId xmlns:a16="http://schemas.microsoft.com/office/drawing/2014/main" id="{4821B82B-5A7E-4A28-9214-F2C51F2E180A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Polyline: figure 67">
              <a:extLst>
                <a:ext uri="{FF2B5EF4-FFF2-40B4-BE49-F238E27FC236}">
                  <a16:creationId xmlns:a16="http://schemas.microsoft.com/office/drawing/2014/main" id="{2A19A21C-D082-4D4D-8391-8BC2F653CA6E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Polyline: figure 68">
              <a:extLst>
                <a:ext uri="{FF2B5EF4-FFF2-40B4-BE49-F238E27FC236}">
                  <a16:creationId xmlns:a16="http://schemas.microsoft.com/office/drawing/2014/main" id="{B34BC1CA-8448-437B-AD41-321D15FC23C4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19323356-F92B-4E46-8162-A027A61D565E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Polyline: figure 70">
              <a:extLst>
                <a:ext uri="{FF2B5EF4-FFF2-40B4-BE49-F238E27FC236}">
                  <a16:creationId xmlns:a16="http://schemas.microsoft.com/office/drawing/2014/main" id="{232092D4-7616-43A1-B818-60BD19CA7A66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Polyline: figure 71">
              <a:extLst>
                <a:ext uri="{FF2B5EF4-FFF2-40B4-BE49-F238E27FC236}">
                  <a16:creationId xmlns:a16="http://schemas.microsoft.com/office/drawing/2014/main" id="{A02410EC-747B-48D4-9DDA-F68AEBBBFB35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Polyline: figure 72">
              <a:extLst>
                <a:ext uri="{FF2B5EF4-FFF2-40B4-BE49-F238E27FC236}">
                  <a16:creationId xmlns:a16="http://schemas.microsoft.com/office/drawing/2014/main" id="{47D31A8E-2E5B-4469-811E-227F1AF4141C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Polyline: figure 73">
              <a:extLst>
                <a:ext uri="{FF2B5EF4-FFF2-40B4-BE49-F238E27FC236}">
                  <a16:creationId xmlns:a16="http://schemas.microsoft.com/office/drawing/2014/main" id="{5F60BD4F-7CFA-419D-AF6B-91CC72E3D725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Polyline: figure 74">
              <a:extLst>
                <a:ext uri="{FF2B5EF4-FFF2-40B4-BE49-F238E27FC236}">
                  <a16:creationId xmlns:a16="http://schemas.microsoft.com/office/drawing/2014/main" id="{1F4B2F1F-2A28-4F80-9503-233D50A39D42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Polyline: figure 75">
              <a:extLst>
                <a:ext uri="{FF2B5EF4-FFF2-40B4-BE49-F238E27FC236}">
                  <a16:creationId xmlns:a16="http://schemas.microsoft.com/office/drawing/2014/main" id="{A2039EC0-BF3A-49A9-B573-300BDED270CA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Polyline: figure 76">
              <a:extLst>
                <a:ext uri="{FF2B5EF4-FFF2-40B4-BE49-F238E27FC236}">
                  <a16:creationId xmlns:a16="http://schemas.microsoft.com/office/drawing/2014/main" id="{CBDC0372-3D02-4338-8873-244D7A9C596B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Polyline: figure 77">
              <a:extLst>
                <a:ext uri="{FF2B5EF4-FFF2-40B4-BE49-F238E27FC236}">
                  <a16:creationId xmlns:a16="http://schemas.microsoft.com/office/drawing/2014/main" id="{AB0AEAB8-068A-4847-809C-0EF3CCC8003F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Polyline: figure 78">
              <a:extLst>
                <a:ext uri="{FF2B5EF4-FFF2-40B4-BE49-F238E27FC236}">
                  <a16:creationId xmlns:a16="http://schemas.microsoft.com/office/drawing/2014/main" id="{9E9440E4-5346-45A7-A65A-B25EDC5DB922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Polyline: figure 79">
              <a:extLst>
                <a:ext uri="{FF2B5EF4-FFF2-40B4-BE49-F238E27FC236}">
                  <a16:creationId xmlns:a16="http://schemas.microsoft.com/office/drawing/2014/main" id="{AE89E1DE-1378-4180-9FA7-EAD7A3641A40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Polyline: figure 80">
              <a:extLst>
                <a:ext uri="{FF2B5EF4-FFF2-40B4-BE49-F238E27FC236}">
                  <a16:creationId xmlns:a16="http://schemas.microsoft.com/office/drawing/2014/main" id="{995360BC-5E7F-49D1-AF30-0B67507DB1D8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Polyline: figure 81">
              <a:extLst>
                <a:ext uri="{FF2B5EF4-FFF2-40B4-BE49-F238E27FC236}">
                  <a16:creationId xmlns:a16="http://schemas.microsoft.com/office/drawing/2014/main" id="{9F788AB2-F2FE-48FF-A296-E8493582D6AE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Polyline: figure 82">
              <a:extLst>
                <a:ext uri="{FF2B5EF4-FFF2-40B4-BE49-F238E27FC236}">
                  <a16:creationId xmlns:a16="http://schemas.microsoft.com/office/drawing/2014/main" id="{2BE9220E-C8B8-41CD-A7F8-209FB647A867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Polyline: figure 83">
              <a:extLst>
                <a:ext uri="{FF2B5EF4-FFF2-40B4-BE49-F238E27FC236}">
                  <a16:creationId xmlns:a16="http://schemas.microsoft.com/office/drawing/2014/main" id="{940E0F19-8939-4B07-B21C-EB00FA491804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Polyline: figure 84">
              <a:extLst>
                <a:ext uri="{FF2B5EF4-FFF2-40B4-BE49-F238E27FC236}">
                  <a16:creationId xmlns:a16="http://schemas.microsoft.com/office/drawing/2014/main" id="{B307C24C-B4D8-4676-8526-F237E3879BEE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Polyline: figure 85">
              <a:extLst>
                <a:ext uri="{FF2B5EF4-FFF2-40B4-BE49-F238E27FC236}">
                  <a16:creationId xmlns:a16="http://schemas.microsoft.com/office/drawing/2014/main" id="{41C0CCDF-BC93-44D3-91B5-92602DD5BE88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Polyline: figure 86">
              <a:extLst>
                <a:ext uri="{FF2B5EF4-FFF2-40B4-BE49-F238E27FC236}">
                  <a16:creationId xmlns:a16="http://schemas.microsoft.com/office/drawing/2014/main" id="{39BC9B5C-AD27-4AFF-B077-98788685592C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Polyline: figure 87">
              <a:extLst>
                <a:ext uri="{FF2B5EF4-FFF2-40B4-BE49-F238E27FC236}">
                  <a16:creationId xmlns:a16="http://schemas.microsoft.com/office/drawing/2014/main" id="{E8AA8DE3-38F6-454A-A63D-4F897E085297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Polyline: figure 88">
              <a:extLst>
                <a:ext uri="{FF2B5EF4-FFF2-40B4-BE49-F238E27FC236}">
                  <a16:creationId xmlns:a16="http://schemas.microsoft.com/office/drawing/2014/main" id="{A73C6EB9-C695-494B-988F-9D42EC22599C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Polyline: figure 89">
              <a:extLst>
                <a:ext uri="{FF2B5EF4-FFF2-40B4-BE49-F238E27FC236}">
                  <a16:creationId xmlns:a16="http://schemas.microsoft.com/office/drawing/2014/main" id="{D9C519E0-26D2-4E25-B28B-D127747BBDB7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Polyline: figure 90">
              <a:extLst>
                <a:ext uri="{FF2B5EF4-FFF2-40B4-BE49-F238E27FC236}">
                  <a16:creationId xmlns:a16="http://schemas.microsoft.com/office/drawing/2014/main" id="{9FFCBD25-18FB-466E-AFE7-C2053C1F225C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Polyline: figure 91">
              <a:extLst>
                <a:ext uri="{FF2B5EF4-FFF2-40B4-BE49-F238E27FC236}">
                  <a16:creationId xmlns:a16="http://schemas.microsoft.com/office/drawing/2014/main" id="{681747FB-7E07-4BAE-94EB-B7B20613E169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Polyline: figure 92">
              <a:extLst>
                <a:ext uri="{FF2B5EF4-FFF2-40B4-BE49-F238E27FC236}">
                  <a16:creationId xmlns:a16="http://schemas.microsoft.com/office/drawing/2014/main" id="{51E8D5CF-3A20-42CA-BA6F-57E293D931D3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Polyline: figure 93">
              <a:extLst>
                <a:ext uri="{FF2B5EF4-FFF2-40B4-BE49-F238E27FC236}">
                  <a16:creationId xmlns:a16="http://schemas.microsoft.com/office/drawing/2014/main" id="{BD1F9542-B709-4D3F-AE6D-25AD484F8154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Polyline: figure 94">
              <a:extLst>
                <a:ext uri="{FF2B5EF4-FFF2-40B4-BE49-F238E27FC236}">
                  <a16:creationId xmlns:a16="http://schemas.microsoft.com/office/drawing/2014/main" id="{D93BE4BB-D8FC-44D2-8252-C492DD2DC3CB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Polyline: figure 95">
              <a:extLst>
                <a:ext uri="{FF2B5EF4-FFF2-40B4-BE49-F238E27FC236}">
                  <a16:creationId xmlns:a16="http://schemas.microsoft.com/office/drawing/2014/main" id="{F83A2EAF-6A7E-445A-8110-7BFFF2C9447A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Polyline: figure 96">
              <a:extLst>
                <a:ext uri="{FF2B5EF4-FFF2-40B4-BE49-F238E27FC236}">
                  <a16:creationId xmlns:a16="http://schemas.microsoft.com/office/drawing/2014/main" id="{63C4FB58-C44C-408E-8FFF-A0882EB5B450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Polyline: figure 97">
              <a:extLst>
                <a:ext uri="{FF2B5EF4-FFF2-40B4-BE49-F238E27FC236}">
                  <a16:creationId xmlns:a16="http://schemas.microsoft.com/office/drawing/2014/main" id="{2B0FC7D0-54DE-42F3-9941-0AE1B100F95B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Polyline: figure 98">
              <a:extLst>
                <a:ext uri="{FF2B5EF4-FFF2-40B4-BE49-F238E27FC236}">
                  <a16:creationId xmlns:a16="http://schemas.microsoft.com/office/drawing/2014/main" id="{652C4431-EDDF-48DE-BDE5-5BD5C396366B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Polyline: figure 99">
              <a:extLst>
                <a:ext uri="{FF2B5EF4-FFF2-40B4-BE49-F238E27FC236}">
                  <a16:creationId xmlns:a16="http://schemas.microsoft.com/office/drawing/2014/main" id="{97F105F2-FFA3-4F3D-83D4-FC56059C2001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Polyline: figure 100">
              <a:extLst>
                <a:ext uri="{FF2B5EF4-FFF2-40B4-BE49-F238E27FC236}">
                  <a16:creationId xmlns:a16="http://schemas.microsoft.com/office/drawing/2014/main" id="{D0D4E62A-36E4-4C22-A79A-AB3F69D37C64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2" name="Drawing 8">
            <a:extLst>
              <a:ext uri="{FF2B5EF4-FFF2-40B4-BE49-F238E27FC236}">
                <a16:creationId xmlns:a16="http://schemas.microsoft.com/office/drawing/2014/main" id="{CE02328C-0629-4722-B600-80B15A35535F}"/>
              </a:ext>
            </a:extLst>
          </p:cNvPr>
          <p:cNvGrpSpPr/>
          <p:nvPr userDrawn="1"/>
        </p:nvGrpSpPr>
        <p:grpSpPr>
          <a:xfrm rot="440950" flipH="1">
            <a:off x="-804558" y="3490762"/>
            <a:ext cx="2083391" cy="2594019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103" name="Polyline: figure 102">
              <a:extLst>
                <a:ext uri="{FF2B5EF4-FFF2-40B4-BE49-F238E27FC236}">
                  <a16:creationId xmlns:a16="http://schemas.microsoft.com/office/drawing/2014/main" id="{BED79279-FD42-48F8-A074-736AEB598863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4" name="Drawing 8">
              <a:extLst>
                <a:ext uri="{FF2B5EF4-FFF2-40B4-BE49-F238E27FC236}">
                  <a16:creationId xmlns:a16="http://schemas.microsoft.com/office/drawing/2014/main" id="{027A8B18-2EE6-43BF-A657-B8A0DDC92D99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70" name="Polyline: figure 169">
                <a:extLst>
                  <a:ext uri="{FF2B5EF4-FFF2-40B4-BE49-F238E27FC236}">
                    <a16:creationId xmlns:a16="http://schemas.microsoft.com/office/drawing/2014/main" id="{1E64AA85-464F-495E-A90D-2A25EF71D743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Polyline: figure 170">
                <a:extLst>
                  <a:ext uri="{FF2B5EF4-FFF2-40B4-BE49-F238E27FC236}">
                    <a16:creationId xmlns:a16="http://schemas.microsoft.com/office/drawing/2014/main" id="{E9826189-A23E-4F74-A55E-FD63F66A20BA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Polyline: figure 171">
                <a:extLst>
                  <a:ext uri="{FF2B5EF4-FFF2-40B4-BE49-F238E27FC236}">
                    <a16:creationId xmlns:a16="http://schemas.microsoft.com/office/drawing/2014/main" id="{D65C2203-C3F9-4583-A97E-5A08D4BC8809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5" name="Drawing 8">
              <a:extLst>
                <a:ext uri="{FF2B5EF4-FFF2-40B4-BE49-F238E27FC236}">
                  <a16:creationId xmlns:a16="http://schemas.microsoft.com/office/drawing/2014/main" id="{7C223C29-EE57-4857-9452-FA8906E672A4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58" name="Polyline: figure 157">
                <a:extLst>
                  <a:ext uri="{FF2B5EF4-FFF2-40B4-BE49-F238E27FC236}">
                    <a16:creationId xmlns:a16="http://schemas.microsoft.com/office/drawing/2014/main" id="{E70FD03F-3B13-4083-9DBA-589900029D6E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Polyline: figure 158">
                <a:extLst>
                  <a:ext uri="{FF2B5EF4-FFF2-40B4-BE49-F238E27FC236}">
                    <a16:creationId xmlns:a16="http://schemas.microsoft.com/office/drawing/2014/main" id="{C821018A-B03A-435D-9FFE-88BF29A77084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Polyline: figure 159">
                <a:extLst>
                  <a:ext uri="{FF2B5EF4-FFF2-40B4-BE49-F238E27FC236}">
                    <a16:creationId xmlns:a16="http://schemas.microsoft.com/office/drawing/2014/main" id="{1175EDC7-F0B3-4302-AA9A-ED8F5A8DC3E8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Polyline: figure 160">
                <a:extLst>
                  <a:ext uri="{FF2B5EF4-FFF2-40B4-BE49-F238E27FC236}">
                    <a16:creationId xmlns:a16="http://schemas.microsoft.com/office/drawing/2014/main" id="{9BE8542C-2667-48AC-96F2-D8646B211469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Polyline: figure 161">
                <a:extLst>
                  <a:ext uri="{FF2B5EF4-FFF2-40B4-BE49-F238E27FC236}">
                    <a16:creationId xmlns:a16="http://schemas.microsoft.com/office/drawing/2014/main" id="{B4AEB7C9-9BD8-4F74-B96B-583957E38A1C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Polyline: figure 162">
                <a:extLst>
                  <a:ext uri="{FF2B5EF4-FFF2-40B4-BE49-F238E27FC236}">
                    <a16:creationId xmlns:a16="http://schemas.microsoft.com/office/drawing/2014/main" id="{D016D07A-EF91-4B8E-88EC-18239ABF3640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Polyline: figure 163">
                <a:extLst>
                  <a:ext uri="{FF2B5EF4-FFF2-40B4-BE49-F238E27FC236}">
                    <a16:creationId xmlns:a16="http://schemas.microsoft.com/office/drawing/2014/main" id="{077FF81D-47D6-4546-914B-7A974F89B8DD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Polyline: figure 164">
                <a:extLst>
                  <a:ext uri="{FF2B5EF4-FFF2-40B4-BE49-F238E27FC236}">
                    <a16:creationId xmlns:a16="http://schemas.microsoft.com/office/drawing/2014/main" id="{F2C4CFCD-B61F-494A-933C-C69EDC1B8757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Polyline: figure 165">
                <a:extLst>
                  <a:ext uri="{FF2B5EF4-FFF2-40B4-BE49-F238E27FC236}">
                    <a16:creationId xmlns:a16="http://schemas.microsoft.com/office/drawing/2014/main" id="{6C0EEE10-FCA7-4F55-BAEF-AD10E3EA122C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Polyline: figure 166">
                <a:extLst>
                  <a:ext uri="{FF2B5EF4-FFF2-40B4-BE49-F238E27FC236}">
                    <a16:creationId xmlns:a16="http://schemas.microsoft.com/office/drawing/2014/main" id="{74AD15A9-C852-4D9C-8002-DA5743ACC7F1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Polyline: figure 167">
                <a:extLst>
                  <a:ext uri="{FF2B5EF4-FFF2-40B4-BE49-F238E27FC236}">
                    <a16:creationId xmlns:a16="http://schemas.microsoft.com/office/drawing/2014/main" id="{26B7F143-FE66-4203-824D-3FBAB7B5AAE4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Polyline: figure 168">
                <a:extLst>
                  <a:ext uri="{FF2B5EF4-FFF2-40B4-BE49-F238E27FC236}">
                    <a16:creationId xmlns:a16="http://schemas.microsoft.com/office/drawing/2014/main" id="{C7B99CE7-13B8-45CE-84D0-17EB30426964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6" name="Drawing 8">
              <a:extLst>
                <a:ext uri="{FF2B5EF4-FFF2-40B4-BE49-F238E27FC236}">
                  <a16:creationId xmlns:a16="http://schemas.microsoft.com/office/drawing/2014/main" id="{47AC6F55-F85F-47C8-9BCA-4D6CAD5BBADC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155" name="Polyline: figure 154">
                <a:extLst>
                  <a:ext uri="{FF2B5EF4-FFF2-40B4-BE49-F238E27FC236}">
                    <a16:creationId xmlns:a16="http://schemas.microsoft.com/office/drawing/2014/main" id="{C858221A-C594-45BB-A3BC-DF39EB2DCEA8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Polyline: figure 155">
                <a:extLst>
                  <a:ext uri="{FF2B5EF4-FFF2-40B4-BE49-F238E27FC236}">
                    <a16:creationId xmlns:a16="http://schemas.microsoft.com/office/drawing/2014/main" id="{5EDB1237-D33C-4D0C-B336-246D2C921A8C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Polyline: figure 156">
                <a:extLst>
                  <a:ext uri="{FF2B5EF4-FFF2-40B4-BE49-F238E27FC236}">
                    <a16:creationId xmlns:a16="http://schemas.microsoft.com/office/drawing/2014/main" id="{0E0EC6A9-E0D8-46D7-8F5A-B1CB9F3FDC4E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7" name="Drawing 8">
              <a:extLst>
                <a:ext uri="{FF2B5EF4-FFF2-40B4-BE49-F238E27FC236}">
                  <a16:creationId xmlns:a16="http://schemas.microsoft.com/office/drawing/2014/main" id="{2875EEEC-64A7-498A-A4B8-4D250AB09E98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152" name="Polyline: figure 151">
                <a:extLst>
                  <a:ext uri="{FF2B5EF4-FFF2-40B4-BE49-F238E27FC236}">
                    <a16:creationId xmlns:a16="http://schemas.microsoft.com/office/drawing/2014/main" id="{C5682AE0-41D2-4673-8206-F2EDD70B0E9C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Polyline: figure 152">
                <a:extLst>
                  <a:ext uri="{FF2B5EF4-FFF2-40B4-BE49-F238E27FC236}">
                    <a16:creationId xmlns:a16="http://schemas.microsoft.com/office/drawing/2014/main" id="{E8C64045-752B-4380-9605-574FCC467E09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Polyline: figure 153">
                <a:extLst>
                  <a:ext uri="{FF2B5EF4-FFF2-40B4-BE49-F238E27FC236}">
                    <a16:creationId xmlns:a16="http://schemas.microsoft.com/office/drawing/2014/main" id="{B3EA6817-4AB9-44E5-8608-890F3E1ADE26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8" name="Drawing 8">
              <a:extLst>
                <a:ext uri="{FF2B5EF4-FFF2-40B4-BE49-F238E27FC236}">
                  <a16:creationId xmlns:a16="http://schemas.microsoft.com/office/drawing/2014/main" id="{80B2BBC6-72A9-4910-B0C1-8AD5053D2088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149" name="Polyline: figure 148">
                <a:extLst>
                  <a:ext uri="{FF2B5EF4-FFF2-40B4-BE49-F238E27FC236}">
                    <a16:creationId xmlns:a16="http://schemas.microsoft.com/office/drawing/2014/main" id="{EF12E919-CE8E-4FA3-AE42-6AA3D1B7D763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Polyline: figure 149">
                <a:extLst>
                  <a:ext uri="{FF2B5EF4-FFF2-40B4-BE49-F238E27FC236}">
                    <a16:creationId xmlns:a16="http://schemas.microsoft.com/office/drawing/2014/main" id="{873D53FB-44DD-485A-A4CA-9C2AD6C71EAE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Polyline: figure 150">
                <a:extLst>
                  <a:ext uri="{FF2B5EF4-FFF2-40B4-BE49-F238E27FC236}">
                    <a16:creationId xmlns:a16="http://schemas.microsoft.com/office/drawing/2014/main" id="{BD296A6C-4854-49F1-8BFF-0095A89E8135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9" name="Drawing 8">
              <a:extLst>
                <a:ext uri="{FF2B5EF4-FFF2-40B4-BE49-F238E27FC236}">
                  <a16:creationId xmlns:a16="http://schemas.microsoft.com/office/drawing/2014/main" id="{5B04627F-D070-4AE3-B0ED-7F86657E8C87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146" name="Polyline: figure 145">
                <a:extLst>
                  <a:ext uri="{FF2B5EF4-FFF2-40B4-BE49-F238E27FC236}">
                    <a16:creationId xmlns:a16="http://schemas.microsoft.com/office/drawing/2014/main" id="{FA793D2A-06F4-4694-A395-52262E342E7F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Polyline: figure 146">
                <a:extLst>
                  <a:ext uri="{FF2B5EF4-FFF2-40B4-BE49-F238E27FC236}">
                    <a16:creationId xmlns:a16="http://schemas.microsoft.com/office/drawing/2014/main" id="{C8684F2B-D744-4234-9AA2-710E22D34063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Polyline: figure 147">
                <a:extLst>
                  <a:ext uri="{FF2B5EF4-FFF2-40B4-BE49-F238E27FC236}">
                    <a16:creationId xmlns:a16="http://schemas.microsoft.com/office/drawing/2014/main" id="{56C434FB-9E4F-40B6-9B46-0F9817B75C88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0" name="Drawing 8">
              <a:extLst>
                <a:ext uri="{FF2B5EF4-FFF2-40B4-BE49-F238E27FC236}">
                  <a16:creationId xmlns:a16="http://schemas.microsoft.com/office/drawing/2014/main" id="{33EA05B3-7654-4442-AF71-C85212291EEF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43" name="Polyline: figure 142">
                <a:extLst>
                  <a:ext uri="{FF2B5EF4-FFF2-40B4-BE49-F238E27FC236}">
                    <a16:creationId xmlns:a16="http://schemas.microsoft.com/office/drawing/2014/main" id="{EE50FBC1-AD34-42A2-B464-E6EB7FEDCA00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Polyline: figure 143">
                <a:extLst>
                  <a:ext uri="{FF2B5EF4-FFF2-40B4-BE49-F238E27FC236}">
                    <a16:creationId xmlns:a16="http://schemas.microsoft.com/office/drawing/2014/main" id="{1E19DD94-9B8C-404E-A335-7343A818C12F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Polyline: figure 144">
                <a:extLst>
                  <a:ext uri="{FF2B5EF4-FFF2-40B4-BE49-F238E27FC236}">
                    <a16:creationId xmlns:a16="http://schemas.microsoft.com/office/drawing/2014/main" id="{6415EC30-8D01-4397-B65B-662653C15D5E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1" name="Drawing 8">
              <a:extLst>
                <a:ext uri="{FF2B5EF4-FFF2-40B4-BE49-F238E27FC236}">
                  <a16:creationId xmlns:a16="http://schemas.microsoft.com/office/drawing/2014/main" id="{50C89784-EEEC-448A-8C26-3DDB8BC998F0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40" name="Polyline: figure 139">
                <a:extLst>
                  <a:ext uri="{FF2B5EF4-FFF2-40B4-BE49-F238E27FC236}">
                    <a16:creationId xmlns:a16="http://schemas.microsoft.com/office/drawing/2014/main" id="{39263229-64E2-4266-AC8F-4111C3AF3ED5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Polyline: figure 140">
                <a:extLst>
                  <a:ext uri="{FF2B5EF4-FFF2-40B4-BE49-F238E27FC236}">
                    <a16:creationId xmlns:a16="http://schemas.microsoft.com/office/drawing/2014/main" id="{D2CB6FF1-5FC3-43C0-B329-D5293FB9824A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Polyline: figure 141">
                <a:extLst>
                  <a:ext uri="{FF2B5EF4-FFF2-40B4-BE49-F238E27FC236}">
                    <a16:creationId xmlns:a16="http://schemas.microsoft.com/office/drawing/2014/main" id="{0E42006F-228C-4825-9270-FE514A24CF18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2" name="Drawing 8">
              <a:extLst>
                <a:ext uri="{FF2B5EF4-FFF2-40B4-BE49-F238E27FC236}">
                  <a16:creationId xmlns:a16="http://schemas.microsoft.com/office/drawing/2014/main" id="{B0F8A8C9-E2EB-47C2-9BA9-C86A8BF4162C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37" name="Polyline: figure 136">
                <a:extLst>
                  <a:ext uri="{FF2B5EF4-FFF2-40B4-BE49-F238E27FC236}">
                    <a16:creationId xmlns:a16="http://schemas.microsoft.com/office/drawing/2014/main" id="{001CD1F4-12B5-418E-BE03-2449155DE072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Polyline: figure 137">
                <a:extLst>
                  <a:ext uri="{FF2B5EF4-FFF2-40B4-BE49-F238E27FC236}">
                    <a16:creationId xmlns:a16="http://schemas.microsoft.com/office/drawing/2014/main" id="{A446F262-A332-4654-84FA-6E3D6CFA7FD4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Polyline: figure 138">
                <a:extLst>
                  <a:ext uri="{FF2B5EF4-FFF2-40B4-BE49-F238E27FC236}">
                    <a16:creationId xmlns:a16="http://schemas.microsoft.com/office/drawing/2014/main" id="{013CF3B8-1C43-4142-89DF-2BBD5E445EE5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3" name="Drawing 8">
              <a:extLst>
                <a:ext uri="{FF2B5EF4-FFF2-40B4-BE49-F238E27FC236}">
                  <a16:creationId xmlns:a16="http://schemas.microsoft.com/office/drawing/2014/main" id="{7CEA4696-BFE2-4DC4-8372-C35446330F87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34" name="Polyline: figure 133">
                <a:extLst>
                  <a:ext uri="{FF2B5EF4-FFF2-40B4-BE49-F238E27FC236}">
                    <a16:creationId xmlns:a16="http://schemas.microsoft.com/office/drawing/2014/main" id="{F00BAB2B-A910-4D81-9E77-EABA38497ED1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DD6ADF52-F9A2-4239-99E8-6C63F6482061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Polyline: figure 135">
                <a:extLst>
                  <a:ext uri="{FF2B5EF4-FFF2-40B4-BE49-F238E27FC236}">
                    <a16:creationId xmlns:a16="http://schemas.microsoft.com/office/drawing/2014/main" id="{907AE675-932F-4B68-A492-48057D6C2C78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4" name="Drawing 8">
              <a:extLst>
                <a:ext uri="{FF2B5EF4-FFF2-40B4-BE49-F238E27FC236}">
                  <a16:creationId xmlns:a16="http://schemas.microsoft.com/office/drawing/2014/main" id="{5088E990-1248-4A9A-A417-B52BC9136D68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31" name="Polyline: figure 130">
                <a:extLst>
                  <a:ext uri="{FF2B5EF4-FFF2-40B4-BE49-F238E27FC236}">
                    <a16:creationId xmlns:a16="http://schemas.microsoft.com/office/drawing/2014/main" id="{B2D3F520-D859-41FD-B369-DC611E17A7D7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Polyline: figure 131">
                <a:extLst>
                  <a:ext uri="{FF2B5EF4-FFF2-40B4-BE49-F238E27FC236}">
                    <a16:creationId xmlns:a16="http://schemas.microsoft.com/office/drawing/2014/main" id="{AAFA93FE-4296-4617-9467-7AA09F54F499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Polyline: figure 132">
                <a:extLst>
                  <a:ext uri="{FF2B5EF4-FFF2-40B4-BE49-F238E27FC236}">
                    <a16:creationId xmlns:a16="http://schemas.microsoft.com/office/drawing/2014/main" id="{0F5A3FFB-04C4-4B31-A1DC-6C3A71CCAE9C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5" name="Drawing 8">
              <a:extLst>
                <a:ext uri="{FF2B5EF4-FFF2-40B4-BE49-F238E27FC236}">
                  <a16:creationId xmlns:a16="http://schemas.microsoft.com/office/drawing/2014/main" id="{43A50927-B3E2-4A1B-8FCE-2E4084E9D349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28" name="Polyline: figure 127">
                <a:extLst>
                  <a:ext uri="{FF2B5EF4-FFF2-40B4-BE49-F238E27FC236}">
                    <a16:creationId xmlns:a16="http://schemas.microsoft.com/office/drawing/2014/main" id="{C624845E-FFE1-4052-B91C-C0B0A31D7A01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Polyline: figure 128">
                <a:extLst>
                  <a:ext uri="{FF2B5EF4-FFF2-40B4-BE49-F238E27FC236}">
                    <a16:creationId xmlns:a16="http://schemas.microsoft.com/office/drawing/2014/main" id="{BFEEC7A9-1741-4623-B443-57CC1B67D2DC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Polyline: figure 129">
                <a:extLst>
                  <a:ext uri="{FF2B5EF4-FFF2-40B4-BE49-F238E27FC236}">
                    <a16:creationId xmlns:a16="http://schemas.microsoft.com/office/drawing/2014/main" id="{FA7E7919-E39D-4F5D-968A-693C2396B4E4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6" name="Drawing 8">
              <a:extLst>
                <a:ext uri="{FF2B5EF4-FFF2-40B4-BE49-F238E27FC236}">
                  <a16:creationId xmlns:a16="http://schemas.microsoft.com/office/drawing/2014/main" id="{C7005175-53CC-41C9-8D21-A8CCC077D813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25" name="Polyline: figure 124">
                <a:extLst>
                  <a:ext uri="{FF2B5EF4-FFF2-40B4-BE49-F238E27FC236}">
                    <a16:creationId xmlns:a16="http://schemas.microsoft.com/office/drawing/2014/main" id="{6B539E7F-E7CA-4817-82FE-FA591FDC694B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Polyline: figure 125">
                <a:extLst>
                  <a:ext uri="{FF2B5EF4-FFF2-40B4-BE49-F238E27FC236}">
                    <a16:creationId xmlns:a16="http://schemas.microsoft.com/office/drawing/2014/main" id="{C36912BF-DF73-410A-8C26-76F4EAA42307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Polyline: figure 126">
                <a:extLst>
                  <a:ext uri="{FF2B5EF4-FFF2-40B4-BE49-F238E27FC236}">
                    <a16:creationId xmlns:a16="http://schemas.microsoft.com/office/drawing/2014/main" id="{E787F22E-30A9-4111-BB02-AD63D6F73817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7" name="Drawing 8">
              <a:extLst>
                <a:ext uri="{FF2B5EF4-FFF2-40B4-BE49-F238E27FC236}">
                  <a16:creationId xmlns:a16="http://schemas.microsoft.com/office/drawing/2014/main" id="{0167FEB4-6F3D-4323-B7DF-7649337783A1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22" name="Polyline: figure 121">
                <a:extLst>
                  <a:ext uri="{FF2B5EF4-FFF2-40B4-BE49-F238E27FC236}">
                    <a16:creationId xmlns:a16="http://schemas.microsoft.com/office/drawing/2014/main" id="{699863B3-DDD9-49D8-8DCE-C1C36F16594E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Polyline: figure 122">
                <a:extLst>
                  <a:ext uri="{FF2B5EF4-FFF2-40B4-BE49-F238E27FC236}">
                    <a16:creationId xmlns:a16="http://schemas.microsoft.com/office/drawing/2014/main" id="{2966078B-DD63-41FE-B9F1-BF182FEFAF8F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Polyline: figure 123">
                <a:extLst>
                  <a:ext uri="{FF2B5EF4-FFF2-40B4-BE49-F238E27FC236}">
                    <a16:creationId xmlns:a16="http://schemas.microsoft.com/office/drawing/2014/main" id="{9DEA391A-B997-4ADE-95ED-81FE0FDF65DA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8" name="Drawing 8">
              <a:extLst>
                <a:ext uri="{FF2B5EF4-FFF2-40B4-BE49-F238E27FC236}">
                  <a16:creationId xmlns:a16="http://schemas.microsoft.com/office/drawing/2014/main" id="{E40A9352-B8EA-4CB0-815D-D4BF609A5E91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19" name="Polyline: figure 118">
                <a:extLst>
                  <a:ext uri="{FF2B5EF4-FFF2-40B4-BE49-F238E27FC236}">
                    <a16:creationId xmlns:a16="http://schemas.microsoft.com/office/drawing/2014/main" id="{151536BB-5C4C-404F-95C7-8E2EE7558152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Polyline: figure 119">
                <a:extLst>
                  <a:ext uri="{FF2B5EF4-FFF2-40B4-BE49-F238E27FC236}">
                    <a16:creationId xmlns:a16="http://schemas.microsoft.com/office/drawing/2014/main" id="{B417E6F0-94FE-477F-9619-5C11FD93146F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Polyline: figure 120">
                <a:extLst>
                  <a:ext uri="{FF2B5EF4-FFF2-40B4-BE49-F238E27FC236}">
                    <a16:creationId xmlns:a16="http://schemas.microsoft.com/office/drawing/2014/main" id="{A6323028-66EB-406A-B338-E1DC18AE70D3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9" name="Drawing 2">
            <a:extLst>
              <a:ext uri="{FF2B5EF4-FFF2-40B4-BE49-F238E27FC236}">
                <a16:creationId xmlns:a16="http://schemas.microsoft.com/office/drawing/2014/main" id="{8756F1F4-8516-4162-A80B-A3A36202A1E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69984" y="2422525"/>
            <a:ext cx="2649537" cy="2649537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0" name="Drawing 2">
            <a:extLst>
              <a:ext uri="{FF2B5EF4-FFF2-40B4-BE49-F238E27FC236}">
                <a16:creationId xmlns:a16="http://schemas.microsoft.com/office/drawing/2014/main" id="{5108160B-FE83-4FF6-875E-F2C7917FC20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246312" y="2422525"/>
            <a:ext cx="2649537" cy="2649537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5" name="Oval 3">
            <a:extLst>
              <a:ext uri="{FF2B5EF4-FFF2-40B4-BE49-F238E27FC236}">
                <a16:creationId xmlns:a16="http://schemas.microsoft.com/office/drawing/2014/main" id="{14A1E6A5-A3BC-4FF8-9BC2-B5F6D7E93459}"/>
              </a:ext>
            </a:extLst>
          </p:cNvPr>
          <p:cNvSpPr/>
          <p:nvPr userDrawn="1"/>
        </p:nvSpPr>
        <p:spPr>
          <a:xfrm>
            <a:off x="4714917" y="2422525"/>
            <a:ext cx="2736000" cy="2736000"/>
          </a:xfrm>
          <a:prstGeom prst="ellipse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74" name="Drawing 84">
            <a:extLst>
              <a:ext uri="{FF2B5EF4-FFF2-40B4-BE49-F238E27FC236}">
                <a16:creationId xmlns:a16="http://schemas.microsoft.com/office/drawing/2014/main" id="{ECC05036-5853-4AAF-AF8D-D325ABDCDFE3}"/>
              </a:ext>
            </a:extLst>
          </p:cNvPr>
          <p:cNvSpPr/>
          <p:nvPr userDrawn="1"/>
        </p:nvSpPr>
        <p:spPr>
          <a:xfrm rot="15980629">
            <a:off x="10502275" y="3088862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accent4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75" name="Drawing 8">
            <a:extLst>
              <a:ext uri="{FF2B5EF4-FFF2-40B4-BE49-F238E27FC236}">
                <a16:creationId xmlns:a16="http://schemas.microsoft.com/office/drawing/2014/main" id="{5D6AD975-2696-4656-AAAD-57E825E54420}"/>
              </a:ext>
            </a:extLst>
          </p:cNvPr>
          <p:cNvGrpSpPr/>
          <p:nvPr userDrawn="1"/>
        </p:nvGrpSpPr>
        <p:grpSpPr>
          <a:xfrm rot="17473477" flipH="1">
            <a:off x="10397983" y="2466217"/>
            <a:ext cx="2182551" cy="2717482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176" name="Polyline: figure 175">
              <a:extLst>
                <a:ext uri="{FF2B5EF4-FFF2-40B4-BE49-F238E27FC236}">
                  <a16:creationId xmlns:a16="http://schemas.microsoft.com/office/drawing/2014/main" id="{3ADF47A3-D03C-464D-B708-E10E971F4FC7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7" name="Drawing 8">
              <a:extLst>
                <a:ext uri="{FF2B5EF4-FFF2-40B4-BE49-F238E27FC236}">
                  <a16:creationId xmlns:a16="http://schemas.microsoft.com/office/drawing/2014/main" id="{3671AAF3-2909-4647-815C-1EA454DCC1BB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43B1DC9E-7789-4BAC-A8B9-042A90ABC303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D773828C-B5E1-4028-8D94-4B21222F6BB9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7D66D39C-E7C9-4657-A2BA-79EC203399FC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8" name="Drawing 8">
              <a:extLst>
                <a:ext uri="{FF2B5EF4-FFF2-40B4-BE49-F238E27FC236}">
                  <a16:creationId xmlns:a16="http://schemas.microsoft.com/office/drawing/2014/main" id="{8918E6A8-2D53-4AD7-BAAA-93B0F9B5A602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51464FBC-9FED-447C-9482-41462720A9C8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498B88C7-B883-408B-A984-8E8FAD9A821C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2DFA8AC7-2AA1-4967-B6CD-6981F4CC1B5B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FD648C16-3692-44C6-AE70-0473C651C5C0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24918852-2837-45C2-9A29-24AD2FA9507C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EBF81694-AEF8-4D69-BA04-173967DBD2DD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9D46A6F6-1D7F-4453-8420-F427DAE3C2D6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6850F36B-7841-4E0A-AB1C-6A68877A8603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0377ABCA-210C-4E6C-A598-65E238B44870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79C7FDEF-C57D-4196-90F8-17A45334CD3C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9D4CD217-1BF0-4249-A30F-7DD09F0296A2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88321EB0-DD8B-490B-B550-3FEB1C9739AD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9" name="Drawing 8">
              <a:extLst>
                <a:ext uri="{FF2B5EF4-FFF2-40B4-BE49-F238E27FC236}">
                  <a16:creationId xmlns:a16="http://schemas.microsoft.com/office/drawing/2014/main" id="{3FD3E137-E4DD-402B-A7AD-7A10E916A642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9BD0AAB4-0972-4992-9720-8F6CA2384E30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E665A62F-C8F5-4DBC-8807-E44807338F31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BBAB03DA-B633-4360-A334-7E00100A9439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0" name="Drawing 8">
              <a:extLst>
                <a:ext uri="{FF2B5EF4-FFF2-40B4-BE49-F238E27FC236}">
                  <a16:creationId xmlns:a16="http://schemas.microsoft.com/office/drawing/2014/main" id="{2BB3A1A2-C217-4093-AC6E-53330142E466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0A46B867-98CE-41EB-9DF3-AE881F128CCC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BEC4029C-58F1-4E6E-BD43-22A3FFA79D21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18428A98-7C03-4FF5-8AA4-4810D89AC90B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1" name="Drawing 8">
              <a:extLst>
                <a:ext uri="{FF2B5EF4-FFF2-40B4-BE49-F238E27FC236}">
                  <a16:creationId xmlns:a16="http://schemas.microsoft.com/office/drawing/2014/main" id="{D0FC8E05-93BF-4704-913B-A06932333341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6C58BB85-F565-4DFA-BC8F-CA046F14BD66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A8DBA233-C20D-49F0-A976-32B9626C1E0A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02CECB99-DE16-4D2C-96E4-B31EF0ABC5A0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2" name="Drawing 8">
              <a:extLst>
                <a:ext uri="{FF2B5EF4-FFF2-40B4-BE49-F238E27FC236}">
                  <a16:creationId xmlns:a16="http://schemas.microsoft.com/office/drawing/2014/main" id="{4ED4BF45-71AA-4342-A68A-FF28110F981B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219" name="Polyline: figure 218">
                <a:extLst>
                  <a:ext uri="{FF2B5EF4-FFF2-40B4-BE49-F238E27FC236}">
                    <a16:creationId xmlns:a16="http://schemas.microsoft.com/office/drawing/2014/main" id="{53D2385C-2FFC-4DFD-B654-6E186336B83E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Polyline: figure 219">
                <a:extLst>
                  <a:ext uri="{FF2B5EF4-FFF2-40B4-BE49-F238E27FC236}">
                    <a16:creationId xmlns:a16="http://schemas.microsoft.com/office/drawing/2014/main" id="{634700E5-EA83-4CE9-8E4A-14BD135FBC8B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0C5093CA-EC3C-4CA1-807D-688D40B8523C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3" name="Drawing 8">
              <a:extLst>
                <a:ext uri="{FF2B5EF4-FFF2-40B4-BE49-F238E27FC236}">
                  <a16:creationId xmlns:a16="http://schemas.microsoft.com/office/drawing/2014/main" id="{8D70D48B-E737-4005-8318-DC0C39EE5CA1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216" name="Polyline: figure 215">
                <a:extLst>
                  <a:ext uri="{FF2B5EF4-FFF2-40B4-BE49-F238E27FC236}">
                    <a16:creationId xmlns:a16="http://schemas.microsoft.com/office/drawing/2014/main" id="{FFBA72D1-F0E4-464A-AF5A-BE01A5622921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Polyline: figure 216">
                <a:extLst>
                  <a:ext uri="{FF2B5EF4-FFF2-40B4-BE49-F238E27FC236}">
                    <a16:creationId xmlns:a16="http://schemas.microsoft.com/office/drawing/2014/main" id="{85B234E2-482B-47D7-827D-3BC67F04BD3B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Polyline: figure 217">
                <a:extLst>
                  <a:ext uri="{FF2B5EF4-FFF2-40B4-BE49-F238E27FC236}">
                    <a16:creationId xmlns:a16="http://schemas.microsoft.com/office/drawing/2014/main" id="{85509995-6F23-4D9B-BE9B-99143D614D73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Drawing 8">
              <a:extLst>
                <a:ext uri="{FF2B5EF4-FFF2-40B4-BE49-F238E27FC236}">
                  <a16:creationId xmlns:a16="http://schemas.microsoft.com/office/drawing/2014/main" id="{27EC0348-4F45-4EF1-B5BB-7C9045FCA382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213" name="Polyline: figure 212">
                <a:extLst>
                  <a:ext uri="{FF2B5EF4-FFF2-40B4-BE49-F238E27FC236}">
                    <a16:creationId xmlns:a16="http://schemas.microsoft.com/office/drawing/2014/main" id="{58BD2831-691B-4E7C-968C-A9549A4A5737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Polyline: figure 213">
                <a:extLst>
                  <a:ext uri="{FF2B5EF4-FFF2-40B4-BE49-F238E27FC236}">
                    <a16:creationId xmlns:a16="http://schemas.microsoft.com/office/drawing/2014/main" id="{E0AEFF4A-6E3C-4B68-BFB9-C3EA68A72E3C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Polyline: figure 214">
                <a:extLst>
                  <a:ext uri="{FF2B5EF4-FFF2-40B4-BE49-F238E27FC236}">
                    <a16:creationId xmlns:a16="http://schemas.microsoft.com/office/drawing/2014/main" id="{C7E2B1B6-105D-44F0-9FD6-144CB4C6B04C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5" name="Drawing 8">
              <a:extLst>
                <a:ext uri="{FF2B5EF4-FFF2-40B4-BE49-F238E27FC236}">
                  <a16:creationId xmlns:a16="http://schemas.microsoft.com/office/drawing/2014/main" id="{5569837F-AE4C-4D54-B7A6-9032F45157B4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210" name="Polyline: figure 209">
                <a:extLst>
                  <a:ext uri="{FF2B5EF4-FFF2-40B4-BE49-F238E27FC236}">
                    <a16:creationId xmlns:a16="http://schemas.microsoft.com/office/drawing/2014/main" id="{51267F83-69F4-4290-81D5-857FC7DEE227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Polyline: figure 210">
                <a:extLst>
                  <a:ext uri="{FF2B5EF4-FFF2-40B4-BE49-F238E27FC236}">
                    <a16:creationId xmlns:a16="http://schemas.microsoft.com/office/drawing/2014/main" id="{3E00C9BD-9552-42F5-897E-B4C230EEA8DB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Polyline: figure 211">
                <a:extLst>
                  <a:ext uri="{FF2B5EF4-FFF2-40B4-BE49-F238E27FC236}">
                    <a16:creationId xmlns:a16="http://schemas.microsoft.com/office/drawing/2014/main" id="{32B9571A-504E-4911-9D4B-DC2DB4468711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6" name="Drawing 8">
              <a:extLst>
                <a:ext uri="{FF2B5EF4-FFF2-40B4-BE49-F238E27FC236}">
                  <a16:creationId xmlns:a16="http://schemas.microsoft.com/office/drawing/2014/main" id="{5AF501A8-2540-4D0E-86A4-33B60EC74732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207" name="Polyline: figure 206">
                <a:extLst>
                  <a:ext uri="{FF2B5EF4-FFF2-40B4-BE49-F238E27FC236}">
                    <a16:creationId xmlns:a16="http://schemas.microsoft.com/office/drawing/2014/main" id="{88E26755-F920-40AC-830D-23957ED1CF81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Polyline: figure 207">
                <a:extLst>
                  <a:ext uri="{FF2B5EF4-FFF2-40B4-BE49-F238E27FC236}">
                    <a16:creationId xmlns:a16="http://schemas.microsoft.com/office/drawing/2014/main" id="{A0FE240E-3892-4F08-A834-01ED42F3D72B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Polyline: figure 208">
                <a:extLst>
                  <a:ext uri="{FF2B5EF4-FFF2-40B4-BE49-F238E27FC236}">
                    <a16:creationId xmlns:a16="http://schemas.microsoft.com/office/drawing/2014/main" id="{33B491E7-5B7B-4983-9E7A-635801AE0CF2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7" name="Drawing 8">
              <a:extLst>
                <a:ext uri="{FF2B5EF4-FFF2-40B4-BE49-F238E27FC236}">
                  <a16:creationId xmlns:a16="http://schemas.microsoft.com/office/drawing/2014/main" id="{1B9D9065-8B34-4E42-B19F-5EB3F85C8C80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204" name="Polyline: figure 203">
                <a:extLst>
                  <a:ext uri="{FF2B5EF4-FFF2-40B4-BE49-F238E27FC236}">
                    <a16:creationId xmlns:a16="http://schemas.microsoft.com/office/drawing/2014/main" id="{8DE9AD2D-262B-4111-8B22-1F5DA5E40DFC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Polyline: figure 204">
                <a:extLst>
                  <a:ext uri="{FF2B5EF4-FFF2-40B4-BE49-F238E27FC236}">
                    <a16:creationId xmlns:a16="http://schemas.microsoft.com/office/drawing/2014/main" id="{111742CB-D1FF-4F5E-BF0A-0606C9314472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Polyline: figure 205">
                <a:extLst>
                  <a:ext uri="{FF2B5EF4-FFF2-40B4-BE49-F238E27FC236}">
                    <a16:creationId xmlns:a16="http://schemas.microsoft.com/office/drawing/2014/main" id="{C72C2BE6-56C5-466F-902E-F8DC153D0793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8" name="Drawing 8">
              <a:extLst>
                <a:ext uri="{FF2B5EF4-FFF2-40B4-BE49-F238E27FC236}">
                  <a16:creationId xmlns:a16="http://schemas.microsoft.com/office/drawing/2014/main" id="{ACA3DAE1-0E3A-44F8-8D5F-A613975430DB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201" name="Polyline: figure 200">
                <a:extLst>
                  <a:ext uri="{FF2B5EF4-FFF2-40B4-BE49-F238E27FC236}">
                    <a16:creationId xmlns:a16="http://schemas.microsoft.com/office/drawing/2014/main" id="{B44871A1-7DB3-42C1-AED7-DB779F02AFD8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Polyline: figure 201">
                <a:extLst>
                  <a:ext uri="{FF2B5EF4-FFF2-40B4-BE49-F238E27FC236}">
                    <a16:creationId xmlns:a16="http://schemas.microsoft.com/office/drawing/2014/main" id="{DB104F22-3D8C-411A-85F0-1632B94E9BB5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Polyline: figure 202">
                <a:extLst>
                  <a:ext uri="{FF2B5EF4-FFF2-40B4-BE49-F238E27FC236}">
                    <a16:creationId xmlns:a16="http://schemas.microsoft.com/office/drawing/2014/main" id="{139A7CF6-5822-4C1A-8830-1467B7C0DD49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9" name="Drawing 8">
              <a:extLst>
                <a:ext uri="{FF2B5EF4-FFF2-40B4-BE49-F238E27FC236}">
                  <a16:creationId xmlns:a16="http://schemas.microsoft.com/office/drawing/2014/main" id="{26DB90C3-2784-4E79-AD88-16E77FDA06AE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98" name="Polyline: figure 197">
                <a:extLst>
                  <a:ext uri="{FF2B5EF4-FFF2-40B4-BE49-F238E27FC236}">
                    <a16:creationId xmlns:a16="http://schemas.microsoft.com/office/drawing/2014/main" id="{F21722B7-3CC2-446A-BA1A-FD6B396D9F5D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Polyline: figure 198">
                <a:extLst>
                  <a:ext uri="{FF2B5EF4-FFF2-40B4-BE49-F238E27FC236}">
                    <a16:creationId xmlns:a16="http://schemas.microsoft.com/office/drawing/2014/main" id="{513A0B6D-88A6-4EE6-85C3-DFF6E6D963A5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Polyline: figure 199">
                <a:extLst>
                  <a:ext uri="{FF2B5EF4-FFF2-40B4-BE49-F238E27FC236}">
                    <a16:creationId xmlns:a16="http://schemas.microsoft.com/office/drawing/2014/main" id="{A6780462-CFFF-45FD-968D-2EF5A4726B84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0" name="Drawing 8">
              <a:extLst>
                <a:ext uri="{FF2B5EF4-FFF2-40B4-BE49-F238E27FC236}">
                  <a16:creationId xmlns:a16="http://schemas.microsoft.com/office/drawing/2014/main" id="{1135B78B-DCEA-44FA-A9B9-AC568A02E8EF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95" name="Polyline: figure 194">
                <a:extLst>
                  <a:ext uri="{FF2B5EF4-FFF2-40B4-BE49-F238E27FC236}">
                    <a16:creationId xmlns:a16="http://schemas.microsoft.com/office/drawing/2014/main" id="{2594D311-DC05-4434-86EA-782FB0D7136B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Polyline: figure 195">
                <a:extLst>
                  <a:ext uri="{FF2B5EF4-FFF2-40B4-BE49-F238E27FC236}">
                    <a16:creationId xmlns:a16="http://schemas.microsoft.com/office/drawing/2014/main" id="{7AF34B48-DC25-4899-BE69-8C32ECC7B316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Polyline: figure 196">
                <a:extLst>
                  <a:ext uri="{FF2B5EF4-FFF2-40B4-BE49-F238E27FC236}">
                    <a16:creationId xmlns:a16="http://schemas.microsoft.com/office/drawing/2014/main" id="{A887190B-8270-4400-8DA2-F185B861DE8D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1" name="Drawing 8">
              <a:extLst>
                <a:ext uri="{FF2B5EF4-FFF2-40B4-BE49-F238E27FC236}">
                  <a16:creationId xmlns:a16="http://schemas.microsoft.com/office/drawing/2014/main" id="{D66D417E-B6B9-4F71-9286-4A39B2D9A332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92" name="Polyline: figure 191">
                <a:extLst>
                  <a:ext uri="{FF2B5EF4-FFF2-40B4-BE49-F238E27FC236}">
                    <a16:creationId xmlns:a16="http://schemas.microsoft.com/office/drawing/2014/main" id="{7A921FB1-96AD-49F8-AAAE-EDF36D038316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Polyline: figure 192">
                <a:extLst>
                  <a:ext uri="{FF2B5EF4-FFF2-40B4-BE49-F238E27FC236}">
                    <a16:creationId xmlns:a16="http://schemas.microsoft.com/office/drawing/2014/main" id="{86B98AEA-8665-4DBE-9A6C-3FE0315E6211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Polyline: figure 193">
                <a:extLst>
                  <a:ext uri="{FF2B5EF4-FFF2-40B4-BE49-F238E27FC236}">
                    <a16:creationId xmlns:a16="http://schemas.microsoft.com/office/drawing/2014/main" id="{90B93136-2E7B-4B5A-8F7F-D46993F9EDF8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908169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Drawing 126">
            <a:extLst>
              <a:ext uri="{FF2B5EF4-FFF2-40B4-BE49-F238E27FC236}">
                <a16:creationId xmlns:a16="http://schemas.microsoft.com/office/drawing/2014/main" id="{8A760C61-543B-452F-9286-8180DD2AF120}"/>
              </a:ext>
            </a:extLst>
          </p:cNvPr>
          <p:cNvSpPr/>
          <p:nvPr userDrawn="1"/>
        </p:nvSpPr>
        <p:spPr>
          <a:xfrm rot="12967640">
            <a:off x="-1687784" y="4410176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03" name="Drawing 137">
            <a:extLst>
              <a:ext uri="{FF2B5EF4-FFF2-40B4-BE49-F238E27FC236}">
                <a16:creationId xmlns:a16="http://schemas.microsoft.com/office/drawing/2014/main" id="{B2427A3B-6CED-4A76-B8D7-001E8CA659FF}"/>
              </a:ext>
            </a:extLst>
          </p:cNvPr>
          <p:cNvGrpSpPr/>
          <p:nvPr userDrawn="1"/>
        </p:nvGrpSpPr>
        <p:grpSpPr>
          <a:xfrm rot="345958">
            <a:off x="-251729" y="5212856"/>
            <a:ext cx="1419629" cy="1751097"/>
            <a:chOff x="11507743" y="5551666"/>
            <a:chExt cx="1419629" cy="1751097"/>
          </a:xfrm>
          <a:solidFill>
            <a:schemeClr val="bg1"/>
          </a:solidFill>
        </p:grpSpPr>
        <p:sp>
          <p:nvSpPr>
            <p:cNvPr id="104" name="Polyline: figure 103">
              <a:extLst>
                <a:ext uri="{FF2B5EF4-FFF2-40B4-BE49-F238E27FC236}">
                  <a16:creationId xmlns:a16="http://schemas.microsoft.com/office/drawing/2014/main" id="{08E96988-B4D7-4C03-866F-C2D7BD6AF45C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Polyline: figure 104">
              <a:extLst>
                <a:ext uri="{FF2B5EF4-FFF2-40B4-BE49-F238E27FC236}">
                  <a16:creationId xmlns:a16="http://schemas.microsoft.com/office/drawing/2014/main" id="{CFDDC271-01D7-4E36-B664-0EFA2D3D2D4B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Polyline: figure 105">
              <a:extLst>
                <a:ext uri="{FF2B5EF4-FFF2-40B4-BE49-F238E27FC236}">
                  <a16:creationId xmlns:a16="http://schemas.microsoft.com/office/drawing/2014/main" id="{C2F90029-DF45-45A8-B270-3D905FC59620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Polyline: figure 106">
              <a:extLst>
                <a:ext uri="{FF2B5EF4-FFF2-40B4-BE49-F238E27FC236}">
                  <a16:creationId xmlns:a16="http://schemas.microsoft.com/office/drawing/2014/main" id="{DC44D7E9-9A3E-4878-BAB4-E5F5482C857E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Polyline: figure 107">
              <a:extLst>
                <a:ext uri="{FF2B5EF4-FFF2-40B4-BE49-F238E27FC236}">
                  <a16:creationId xmlns:a16="http://schemas.microsoft.com/office/drawing/2014/main" id="{C221059B-36F0-4F22-946A-C1686BE4FB20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Polyline: figure 108">
              <a:extLst>
                <a:ext uri="{FF2B5EF4-FFF2-40B4-BE49-F238E27FC236}">
                  <a16:creationId xmlns:a16="http://schemas.microsoft.com/office/drawing/2014/main" id="{1D398FB5-CE30-4E9D-9BD6-ECA86824BCB8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Polyline: figure 109">
              <a:extLst>
                <a:ext uri="{FF2B5EF4-FFF2-40B4-BE49-F238E27FC236}">
                  <a16:creationId xmlns:a16="http://schemas.microsoft.com/office/drawing/2014/main" id="{44668971-4948-4387-9F57-D2B7E16E7220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Polyline: figure 110">
              <a:extLst>
                <a:ext uri="{FF2B5EF4-FFF2-40B4-BE49-F238E27FC236}">
                  <a16:creationId xmlns:a16="http://schemas.microsoft.com/office/drawing/2014/main" id="{E22EF181-29E5-4E68-A70A-E95D56370976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Polyline: figure 111">
              <a:extLst>
                <a:ext uri="{FF2B5EF4-FFF2-40B4-BE49-F238E27FC236}">
                  <a16:creationId xmlns:a16="http://schemas.microsoft.com/office/drawing/2014/main" id="{27A2B9BE-C7CE-42E7-B8B0-984F21A0D4CE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Polyline: figure 112">
              <a:extLst>
                <a:ext uri="{FF2B5EF4-FFF2-40B4-BE49-F238E27FC236}">
                  <a16:creationId xmlns:a16="http://schemas.microsoft.com/office/drawing/2014/main" id="{FF6A7421-27FD-46CD-9BE0-1FFCF216FFAE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Polyline: figure 113">
              <a:extLst>
                <a:ext uri="{FF2B5EF4-FFF2-40B4-BE49-F238E27FC236}">
                  <a16:creationId xmlns:a16="http://schemas.microsoft.com/office/drawing/2014/main" id="{22520842-720B-4976-9BD4-E93F7602D0A2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Polyline: figure 114">
              <a:extLst>
                <a:ext uri="{FF2B5EF4-FFF2-40B4-BE49-F238E27FC236}">
                  <a16:creationId xmlns:a16="http://schemas.microsoft.com/office/drawing/2014/main" id="{4E53EC7A-8C8E-40BE-9539-4B31D34EFEDB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Polyline: figure 115">
              <a:extLst>
                <a:ext uri="{FF2B5EF4-FFF2-40B4-BE49-F238E27FC236}">
                  <a16:creationId xmlns:a16="http://schemas.microsoft.com/office/drawing/2014/main" id="{17825109-D7E3-49A3-8195-FA5EABB87CFA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Polyline: figure 116">
              <a:extLst>
                <a:ext uri="{FF2B5EF4-FFF2-40B4-BE49-F238E27FC236}">
                  <a16:creationId xmlns:a16="http://schemas.microsoft.com/office/drawing/2014/main" id="{527F566E-29F0-4BDE-A8FC-F08A3C73D718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Polyline: figure 117">
              <a:extLst>
                <a:ext uri="{FF2B5EF4-FFF2-40B4-BE49-F238E27FC236}">
                  <a16:creationId xmlns:a16="http://schemas.microsoft.com/office/drawing/2014/main" id="{CDBB2A2F-6488-44CF-9577-7CD2B9E85E5F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Polyline: figure 118">
              <a:extLst>
                <a:ext uri="{FF2B5EF4-FFF2-40B4-BE49-F238E27FC236}">
                  <a16:creationId xmlns:a16="http://schemas.microsoft.com/office/drawing/2014/main" id="{6B5CADAF-FDFB-4B18-A932-687099B633D9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Polyline: figure 119">
              <a:extLst>
                <a:ext uri="{FF2B5EF4-FFF2-40B4-BE49-F238E27FC236}">
                  <a16:creationId xmlns:a16="http://schemas.microsoft.com/office/drawing/2014/main" id="{D7CAD65F-50A0-4611-A2DA-6B30D430F816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Polyline: figure 120">
              <a:extLst>
                <a:ext uri="{FF2B5EF4-FFF2-40B4-BE49-F238E27FC236}">
                  <a16:creationId xmlns:a16="http://schemas.microsoft.com/office/drawing/2014/main" id="{0EFA56DF-ACD4-4A9A-9206-F55012DA5AB0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Polyline: figure 121">
              <a:extLst>
                <a:ext uri="{FF2B5EF4-FFF2-40B4-BE49-F238E27FC236}">
                  <a16:creationId xmlns:a16="http://schemas.microsoft.com/office/drawing/2014/main" id="{68F99B78-7391-430C-BC57-93C817468C6D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Polyline: figure 122">
              <a:extLst>
                <a:ext uri="{FF2B5EF4-FFF2-40B4-BE49-F238E27FC236}">
                  <a16:creationId xmlns:a16="http://schemas.microsoft.com/office/drawing/2014/main" id="{82D77699-4AC5-46C7-9AA0-B5B8CEF8503E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Polyline: figure 123">
              <a:extLst>
                <a:ext uri="{FF2B5EF4-FFF2-40B4-BE49-F238E27FC236}">
                  <a16:creationId xmlns:a16="http://schemas.microsoft.com/office/drawing/2014/main" id="{FBD442BE-CBEC-4E36-8CF3-71543D94855F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Polyline: figure 124">
              <a:extLst>
                <a:ext uri="{FF2B5EF4-FFF2-40B4-BE49-F238E27FC236}">
                  <a16:creationId xmlns:a16="http://schemas.microsoft.com/office/drawing/2014/main" id="{7EC52E39-D18C-4D7D-AC90-290B50E1DAA0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Polyline: figure 125">
              <a:extLst>
                <a:ext uri="{FF2B5EF4-FFF2-40B4-BE49-F238E27FC236}">
                  <a16:creationId xmlns:a16="http://schemas.microsoft.com/office/drawing/2014/main" id="{643A3085-439F-4207-82CF-2B3E8072E79F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Polyline: figure 126">
              <a:extLst>
                <a:ext uri="{FF2B5EF4-FFF2-40B4-BE49-F238E27FC236}">
                  <a16:creationId xmlns:a16="http://schemas.microsoft.com/office/drawing/2014/main" id="{454E1B34-C04B-4E83-B49C-176EFB878C0B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Polyline: figure 127">
              <a:extLst>
                <a:ext uri="{FF2B5EF4-FFF2-40B4-BE49-F238E27FC236}">
                  <a16:creationId xmlns:a16="http://schemas.microsoft.com/office/drawing/2014/main" id="{F79BDC29-0044-4D00-911B-460E66DEC751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Polyline: figure 128">
              <a:extLst>
                <a:ext uri="{FF2B5EF4-FFF2-40B4-BE49-F238E27FC236}">
                  <a16:creationId xmlns:a16="http://schemas.microsoft.com/office/drawing/2014/main" id="{C45AD6D2-D22A-4EF4-BBF8-F758C5602308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Polyline: figure 129">
              <a:extLst>
                <a:ext uri="{FF2B5EF4-FFF2-40B4-BE49-F238E27FC236}">
                  <a16:creationId xmlns:a16="http://schemas.microsoft.com/office/drawing/2014/main" id="{D9115734-9E11-414D-9E0B-0B7F6D164DE9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Polyline: figure 130">
              <a:extLst>
                <a:ext uri="{FF2B5EF4-FFF2-40B4-BE49-F238E27FC236}">
                  <a16:creationId xmlns:a16="http://schemas.microsoft.com/office/drawing/2014/main" id="{A237958E-7BC6-4B33-88C1-2928DB87859C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Polyline: figure 131">
              <a:extLst>
                <a:ext uri="{FF2B5EF4-FFF2-40B4-BE49-F238E27FC236}">
                  <a16:creationId xmlns:a16="http://schemas.microsoft.com/office/drawing/2014/main" id="{FDB62D8D-4D9B-40D3-AEA4-369BC8320F96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3" name="Drawing 84">
            <a:extLst>
              <a:ext uri="{FF2B5EF4-FFF2-40B4-BE49-F238E27FC236}">
                <a16:creationId xmlns:a16="http://schemas.microsoft.com/office/drawing/2014/main" id="{6683516D-3121-4C65-AD47-06B1FAFA88FD}"/>
              </a:ext>
            </a:extLst>
          </p:cNvPr>
          <p:cNvSpPr/>
          <p:nvPr userDrawn="1"/>
        </p:nvSpPr>
        <p:spPr>
          <a:xfrm rot="15980629">
            <a:off x="11350758" y="2395578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34" name="Drawing 168">
            <a:extLst>
              <a:ext uri="{FF2B5EF4-FFF2-40B4-BE49-F238E27FC236}">
                <a16:creationId xmlns:a16="http://schemas.microsoft.com/office/drawing/2014/main" id="{F38D5AF2-C9A3-4BE8-B41B-96CABD466C69}"/>
              </a:ext>
            </a:extLst>
          </p:cNvPr>
          <p:cNvGrpSpPr/>
          <p:nvPr userDrawn="1"/>
        </p:nvGrpSpPr>
        <p:grpSpPr>
          <a:xfrm rot="289190">
            <a:off x="-1037548" y="51297"/>
            <a:ext cx="1770780" cy="2287914"/>
            <a:chOff x="10909303" y="3705797"/>
            <a:chExt cx="1770780" cy="2287914"/>
          </a:xfrm>
          <a:solidFill>
            <a:schemeClr val="bg1"/>
          </a:solidFill>
        </p:grpSpPr>
        <p:sp>
          <p:nvSpPr>
            <p:cNvPr id="135" name="Polyline: figure 134">
              <a:extLst>
                <a:ext uri="{FF2B5EF4-FFF2-40B4-BE49-F238E27FC236}">
                  <a16:creationId xmlns:a16="http://schemas.microsoft.com/office/drawing/2014/main" id="{DB1D9889-6FF9-49BB-B86D-D6EF56466DA0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Polyline: figure 135">
              <a:extLst>
                <a:ext uri="{FF2B5EF4-FFF2-40B4-BE49-F238E27FC236}">
                  <a16:creationId xmlns:a16="http://schemas.microsoft.com/office/drawing/2014/main" id="{4AC8643E-C77F-4760-ADCA-F6866EB26254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Polyline: figure 136">
              <a:extLst>
                <a:ext uri="{FF2B5EF4-FFF2-40B4-BE49-F238E27FC236}">
                  <a16:creationId xmlns:a16="http://schemas.microsoft.com/office/drawing/2014/main" id="{0F86A6AD-207C-43EF-ACEB-F07B3323EE31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Polyline: figure 137">
              <a:extLst>
                <a:ext uri="{FF2B5EF4-FFF2-40B4-BE49-F238E27FC236}">
                  <a16:creationId xmlns:a16="http://schemas.microsoft.com/office/drawing/2014/main" id="{4CDFE2FE-F77C-4330-B8A7-C12FDDB925E9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Polyline: figure 138">
              <a:extLst>
                <a:ext uri="{FF2B5EF4-FFF2-40B4-BE49-F238E27FC236}">
                  <a16:creationId xmlns:a16="http://schemas.microsoft.com/office/drawing/2014/main" id="{67C0A623-DEBF-4F7B-91A9-F9E6619D022F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Polyline: figure 139">
              <a:extLst>
                <a:ext uri="{FF2B5EF4-FFF2-40B4-BE49-F238E27FC236}">
                  <a16:creationId xmlns:a16="http://schemas.microsoft.com/office/drawing/2014/main" id="{A9BE4664-06B7-4656-A09C-BD6D1C8A84AB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Polyline: figure 140">
              <a:extLst>
                <a:ext uri="{FF2B5EF4-FFF2-40B4-BE49-F238E27FC236}">
                  <a16:creationId xmlns:a16="http://schemas.microsoft.com/office/drawing/2014/main" id="{146747EF-8D0F-44FB-89D8-0195F45D710C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Polyline: figure 141">
              <a:extLst>
                <a:ext uri="{FF2B5EF4-FFF2-40B4-BE49-F238E27FC236}">
                  <a16:creationId xmlns:a16="http://schemas.microsoft.com/office/drawing/2014/main" id="{EE059DEB-B84C-474A-9366-35AC6C8827C4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Polyline: figure 142">
              <a:extLst>
                <a:ext uri="{FF2B5EF4-FFF2-40B4-BE49-F238E27FC236}">
                  <a16:creationId xmlns:a16="http://schemas.microsoft.com/office/drawing/2014/main" id="{39909763-2BEF-42C7-A5D2-072135B910BE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Polyline: figure 143">
              <a:extLst>
                <a:ext uri="{FF2B5EF4-FFF2-40B4-BE49-F238E27FC236}">
                  <a16:creationId xmlns:a16="http://schemas.microsoft.com/office/drawing/2014/main" id="{C286E777-ED58-42BB-8CBD-EBA325581641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Polyline: figure 144">
              <a:extLst>
                <a:ext uri="{FF2B5EF4-FFF2-40B4-BE49-F238E27FC236}">
                  <a16:creationId xmlns:a16="http://schemas.microsoft.com/office/drawing/2014/main" id="{CD32E165-7E80-4833-8788-789557034658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B12363F2-C83E-426F-9FF3-0F53BE51CB9D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Polyline: figure 146">
              <a:extLst>
                <a:ext uri="{FF2B5EF4-FFF2-40B4-BE49-F238E27FC236}">
                  <a16:creationId xmlns:a16="http://schemas.microsoft.com/office/drawing/2014/main" id="{D56B8C2C-39FF-492D-90AC-45542659CB78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Polyline: figure 147">
              <a:extLst>
                <a:ext uri="{FF2B5EF4-FFF2-40B4-BE49-F238E27FC236}">
                  <a16:creationId xmlns:a16="http://schemas.microsoft.com/office/drawing/2014/main" id="{8026CC81-C868-4887-908C-37C3A2E02F4C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Polyline: figure 148">
              <a:extLst>
                <a:ext uri="{FF2B5EF4-FFF2-40B4-BE49-F238E27FC236}">
                  <a16:creationId xmlns:a16="http://schemas.microsoft.com/office/drawing/2014/main" id="{E02571B1-9402-4033-92DA-6EC775530CEA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Polyline: figure 149">
              <a:extLst>
                <a:ext uri="{FF2B5EF4-FFF2-40B4-BE49-F238E27FC236}">
                  <a16:creationId xmlns:a16="http://schemas.microsoft.com/office/drawing/2014/main" id="{547B7399-600A-486D-88B0-43EA4AA47146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Polyline: figure 150">
              <a:extLst>
                <a:ext uri="{FF2B5EF4-FFF2-40B4-BE49-F238E27FC236}">
                  <a16:creationId xmlns:a16="http://schemas.microsoft.com/office/drawing/2014/main" id="{D77B96DD-2257-40A0-BB34-C0F0935CBFEE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Polyline: figure 151">
              <a:extLst>
                <a:ext uri="{FF2B5EF4-FFF2-40B4-BE49-F238E27FC236}">
                  <a16:creationId xmlns:a16="http://schemas.microsoft.com/office/drawing/2014/main" id="{DA0EE79E-D4BB-45B7-93DB-64E9DF7D035A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Polyline: figure 152">
              <a:extLst>
                <a:ext uri="{FF2B5EF4-FFF2-40B4-BE49-F238E27FC236}">
                  <a16:creationId xmlns:a16="http://schemas.microsoft.com/office/drawing/2014/main" id="{BAAC67C2-258D-4C6A-8EAF-4A198A58CFCB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Polyline: figure 153">
              <a:extLst>
                <a:ext uri="{FF2B5EF4-FFF2-40B4-BE49-F238E27FC236}">
                  <a16:creationId xmlns:a16="http://schemas.microsoft.com/office/drawing/2014/main" id="{D35C57CF-A4C1-4721-B45B-B00DA860D7D9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Polyline: figure 154">
              <a:extLst>
                <a:ext uri="{FF2B5EF4-FFF2-40B4-BE49-F238E27FC236}">
                  <a16:creationId xmlns:a16="http://schemas.microsoft.com/office/drawing/2014/main" id="{CD055ED6-3D60-49BD-B857-91A66EE07CF8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Polyline: figure 155">
              <a:extLst>
                <a:ext uri="{FF2B5EF4-FFF2-40B4-BE49-F238E27FC236}">
                  <a16:creationId xmlns:a16="http://schemas.microsoft.com/office/drawing/2014/main" id="{BE05D1D9-AAF2-4824-9476-4E377F392663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Polyline: figure 156">
              <a:extLst>
                <a:ext uri="{FF2B5EF4-FFF2-40B4-BE49-F238E27FC236}">
                  <a16:creationId xmlns:a16="http://schemas.microsoft.com/office/drawing/2014/main" id="{71A78ADE-0B99-4BB2-AF98-F14CF7713D11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Polyline: figure 157">
              <a:extLst>
                <a:ext uri="{FF2B5EF4-FFF2-40B4-BE49-F238E27FC236}">
                  <a16:creationId xmlns:a16="http://schemas.microsoft.com/office/drawing/2014/main" id="{DCF963F4-423A-4F6A-B8A3-872077505AFC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Polyline: figure 158">
              <a:extLst>
                <a:ext uri="{FF2B5EF4-FFF2-40B4-BE49-F238E27FC236}">
                  <a16:creationId xmlns:a16="http://schemas.microsoft.com/office/drawing/2014/main" id="{F3216C42-F57E-4D53-AFF4-5FBE3954D32A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Polyline: figure 159">
              <a:extLst>
                <a:ext uri="{FF2B5EF4-FFF2-40B4-BE49-F238E27FC236}">
                  <a16:creationId xmlns:a16="http://schemas.microsoft.com/office/drawing/2014/main" id="{44532C16-0365-4EB9-A567-D604A7CE7F2A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Polyline: figure 160">
              <a:extLst>
                <a:ext uri="{FF2B5EF4-FFF2-40B4-BE49-F238E27FC236}">
                  <a16:creationId xmlns:a16="http://schemas.microsoft.com/office/drawing/2014/main" id="{E40883C4-9B1D-4CEF-917D-233C06EDA8BD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Polyline: figure 161">
              <a:extLst>
                <a:ext uri="{FF2B5EF4-FFF2-40B4-BE49-F238E27FC236}">
                  <a16:creationId xmlns:a16="http://schemas.microsoft.com/office/drawing/2014/main" id="{45000CBE-7E73-4546-A6C0-D196DE3F2CB8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Polyline: figure 162">
              <a:extLst>
                <a:ext uri="{FF2B5EF4-FFF2-40B4-BE49-F238E27FC236}">
                  <a16:creationId xmlns:a16="http://schemas.microsoft.com/office/drawing/2014/main" id="{1CD31AEB-5A94-4B36-8B5D-099DAA561773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Polyline: figure 163">
              <a:extLst>
                <a:ext uri="{FF2B5EF4-FFF2-40B4-BE49-F238E27FC236}">
                  <a16:creationId xmlns:a16="http://schemas.microsoft.com/office/drawing/2014/main" id="{A694A78F-0AB3-43C8-9B05-9DB969EAAF7C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Polyline: figure 164">
              <a:extLst>
                <a:ext uri="{FF2B5EF4-FFF2-40B4-BE49-F238E27FC236}">
                  <a16:creationId xmlns:a16="http://schemas.microsoft.com/office/drawing/2014/main" id="{B9F0871C-3DE0-4376-B7E6-FB7D2273D728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Polyline: figure 165">
              <a:extLst>
                <a:ext uri="{FF2B5EF4-FFF2-40B4-BE49-F238E27FC236}">
                  <a16:creationId xmlns:a16="http://schemas.microsoft.com/office/drawing/2014/main" id="{DC3CC0C6-BB6A-4700-A0A9-C8B60751F249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Polyline: figure 166">
              <a:extLst>
                <a:ext uri="{FF2B5EF4-FFF2-40B4-BE49-F238E27FC236}">
                  <a16:creationId xmlns:a16="http://schemas.microsoft.com/office/drawing/2014/main" id="{566AAFED-1715-4DFD-9AB8-53FF7AE3444A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Polyline: figure 167">
              <a:extLst>
                <a:ext uri="{FF2B5EF4-FFF2-40B4-BE49-F238E27FC236}">
                  <a16:creationId xmlns:a16="http://schemas.microsoft.com/office/drawing/2014/main" id="{6D7CC9BF-9C57-4D76-9DD8-659F76206931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Polyline: figure 168">
              <a:extLst>
                <a:ext uri="{FF2B5EF4-FFF2-40B4-BE49-F238E27FC236}">
                  <a16:creationId xmlns:a16="http://schemas.microsoft.com/office/drawing/2014/main" id="{9DEF9C25-6422-4EC1-B53C-3E04BEF07057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Polyline: figure 169">
              <a:extLst>
                <a:ext uri="{FF2B5EF4-FFF2-40B4-BE49-F238E27FC236}">
                  <a16:creationId xmlns:a16="http://schemas.microsoft.com/office/drawing/2014/main" id="{06EB684A-6A55-445C-B25B-2E85DD2B9881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Polyline: figure 170">
              <a:extLst>
                <a:ext uri="{FF2B5EF4-FFF2-40B4-BE49-F238E27FC236}">
                  <a16:creationId xmlns:a16="http://schemas.microsoft.com/office/drawing/2014/main" id="{F49C81BE-FA29-4125-8BD7-A6E3B9CBACC8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Polyline: figure 171">
              <a:extLst>
                <a:ext uri="{FF2B5EF4-FFF2-40B4-BE49-F238E27FC236}">
                  <a16:creationId xmlns:a16="http://schemas.microsoft.com/office/drawing/2014/main" id="{67003774-96CF-414C-A7CC-C13F5508A4C0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3" name="Drawing 8">
            <a:extLst>
              <a:ext uri="{FF2B5EF4-FFF2-40B4-BE49-F238E27FC236}">
                <a16:creationId xmlns:a16="http://schemas.microsoft.com/office/drawing/2014/main" id="{C2023273-F6A8-442D-A5D6-4648B7D3AE2D}"/>
              </a:ext>
            </a:extLst>
          </p:cNvPr>
          <p:cNvGrpSpPr/>
          <p:nvPr userDrawn="1"/>
        </p:nvGrpSpPr>
        <p:grpSpPr>
          <a:xfrm rot="17473477" flipH="1">
            <a:off x="10810903" y="1847221"/>
            <a:ext cx="2182551" cy="2717482"/>
            <a:chOff x="1117055" y="4732283"/>
            <a:chExt cx="2182551" cy="2717482"/>
          </a:xfrm>
          <a:solidFill>
            <a:schemeClr val="accent1"/>
          </a:solidFill>
        </p:grpSpPr>
        <p:sp>
          <p:nvSpPr>
            <p:cNvPr id="174" name="Polyline: figure 173">
              <a:extLst>
                <a:ext uri="{FF2B5EF4-FFF2-40B4-BE49-F238E27FC236}">
                  <a16:creationId xmlns:a16="http://schemas.microsoft.com/office/drawing/2014/main" id="{399B594D-D7FE-4012-874E-B66AADC918D2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5" name="Drawing 8">
              <a:extLst>
                <a:ext uri="{FF2B5EF4-FFF2-40B4-BE49-F238E27FC236}">
                  <a16:creationId xmlns:a16="http://schemas.microsoft.com/office/drawing/2014/main" id="{34EC1949-78AA-47B5-9B3B-F606AECC6564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1290D123-9D10-4FEA-8BAC-8622245AD5A6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89B21D50-CBBC-4B8A-A6A4-27878329DFFB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1994F451-4D49-4F94-9C85-8C57954042B0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6" name="Drawing 8">
              <a:extLst>
                <a:ext uri="{FF2B5EF4-FFF2-40B4-BE49-F238E27FC236}">
                  <a16:creationId xmlns:a16="http://schemas.microsoft.com/office/drawing/2014/main" id="{06EA9234-1ADE-4686-A85B-7A53AFD65CC6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48FB210E-A7A7-4E2D-AC3D-C5D2DE647311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59A8BB93-17A7-41B3-BF0D-36E828F5270B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000ACC26-2463-4DF3-980C-92BF13FB948D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62D9191B-59C2-41EA-9B5C-3156D6C12FA0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1EC804CD-D227-45D8-8B39-CD70075B4FDB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9A896041-4E1B-402B-A5ED-600C4CA3979B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C90DD6BD-8B7F-4912-9B7F-13D382FE57C6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BB4F5C0D-C6EC-4C9F-9F5B-EC47E97BC80E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4925D769-CECB-4B1A-BAF8-061596A58716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2E24D631-5F2E-4542-A0D3-88C35861D611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3EA975B8-3C32-44B2-8A18-667F5290B7F2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0D12165C-5B48-43C0-9D00-009924518EDD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7" name="Drawing 8">
              <a:extLst>
                <a:ext uri="{FF2B5EF4-FFF2-40B4-BE49-F238E27FC236}">
                  <a16:creationId xmlns:a16="http://schemas.microsoft.com/office/drawing/2014/main" id="{CD3B9EC5-D214-4747-B7D3-3685274C939B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FA9618B7-FE5B-4AD1-8D62-A5C69641623D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BF046E9F-C70A-41B4-9B3E-EE8B6084A94B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E279A605-1393-4E64-A6EA-E6D82408EB4A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8" name="Drawing 8">
              <a:extLst>
                <a:ext uri="{FF2B5EF4-FFF2-40B4-BE49-F238E27FC236}">
                  <a16:creationId xmlns:a16="http://schemas.microsoft.com/office/drawing/2014/main" id="{1E99CF9B-A2C1-406A-A2CD-84AD1B78DC1C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44F693C5-D926-4413-BFA1-C31539D5920B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13B6AEDB-9F25-4C7B-A833-D75658CF6E8A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C803CC38-0C3D-4D45-A56D-57C5742802D5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9" name="Drawing 8">
              <a:extLst>
                <a:ext uri="{FF2B5EF4-FFF2-40B4-BE49-F238E27FC236}">
                  <a16:creationId xmlns:a16="http://schemas.microsoft.com/office/drawing/2014/main" id="{3035A8ED-B6D8-437F-BA6E-DF0CB3028D5C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220" name="Polyline: figure 219">
                <a:extLst>
                  <a:ext uri="{FF2B5EF4-FFF2-40B4-BE49-F238E27FC236}">
                    <a16:creationId xmlns:a16="http://schemas.microsoft.com/office/drawing/2014/main" id="{3CFC0731-7CA4-45C0-8A71-556056AFC1DF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A8BE9247-C672-4228-9E5D-340B54518214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32979353-2A13-49A8-86C2-2123DC7EF423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0" name="Drawing 8">
              <a:extLst>
                <a:ext uri="{FF2B5EF4-FFF2-40B4-BE49-F238E27FC236}">
                  <a16:creationId xmlns:a16="http://schemas.microsoft.com/office/drawing/2014/main" id="{E69E7AE3-885D-4B67-BC61-98ACFF969D7E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217" name="Polyline: figure 216">
                <a:extLst>
                  <a:ext uri="{FF2B5EF4-FFF2-40B4-BE49-F238E27FC236}">
                    <a16:creationId xmlns:a16="http://schemas.microsoft.com/office/drawing/2014/main" id="{A25CBC3D-9E48-4E17-91EC-263B53349994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Polyline: figure 217">
                <a:extLst>
                  <a:ext uri="{FF2B5EF4-FFF2-40B4-BE49-F238E27FC236}">
                    <a16:creationId xmlns:a16="http://schemas.microsoft.com/office/drawing/2014/main" id="{836386B1-FDC8-404F-B066-BCD0005936AD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Polyline: figure 218">
                <a:extLst>
                  <a:ext uri="{FF2B5EF4-FFF2-40B4-BE49-F238E27FC236}">
                    <a16:creationId xmlns:a16="http://schemas.microsoft.com/office/drawing/2014/main" id="{D5D100B1-B80D-4A3D-8EA6-88E4D840E2C7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1" name="Drawing 8">
              <a:extLst>
                <a:ext uri="{FF2B5EF4-FFF2-40B4-BE49-F238E27FC236}">
                  <a16:creationId xmlns:a16="http://schemas.microsoft.com/office/drawing/2014/main" id="{08B19EEA-0591-4962-9DB3-F9E9F33B1937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214" name="Polyline: figure 213">
                <a:extLst>
                  <a:ext uri="{FF2B5EF4-FFF2-40B4-BE49-F238E27FC236}">
                    <a16:creationId xmlns:a16="http://schemas.microsoft.com/office/drawing/2014/main" id="{205C3EAE-7F7D-4841-92E5-8D234D398C4A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Polyline: figure 214">
                <a:extLst>
                  <a:ext uri="{FF2B5EF4-FFF2-40B4-BE49-F238E27FC236}">
                    <a16:creationId xmlns:a16="http://schemas.microsoft.com/office/drawing/2014/main" id="{E6E236C1-B117-41AB-97DA-88D4BA24F8F9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Polyline: figure 215">
                <a:extLst>
                  <a:ext uri="{FF2B5EF4-FFF2-40B4-BE49-F238E27FC236}">
                    <a16:creationId xmlns:a16="http://schemas.microsoft.com/office/drawing/2014/main" id="{28D992FB-56F3-4370-9957-F9804D5A5CC3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2" name="Drawing 8">
              <a:extLst>
                <a:ext uri="{FF2B5EF4-FFF2-40B4-BE49-F238E27FC236}">
                  <a16:creationId xmlns:a16="http://schemas.microsoft.com/office/drawing/2014/main" id="{59E48B21-0D94-4EB4-9113-A890619EE0B9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211" name="Polyline: figure 210">
                <a:extLst>
                  <a:ext uri="{FF2B5EF4-FFF2-40B4-BE49-F238E27FC236}">
                    <a16:creationId xmlns:a16="http://schemas.microsoft.com/office/drawing/2014/main" id="{08398089-ED4B-45A6-8DD4-E4D2C53D9C2D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Polyline: figure 211">
                <a:extLst>
                  <a:ext uri="{FF2B5EF4-FFF2-40B4-BE49-F238E27FC236}">
                    <a16:creationId xmlns:a16="http://schemas.microsoft.com/office/drawing/2014/main" id="{ACB51C40-F8BF-433D-B6A5-D1144D1F834F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Polyline: figure 212">
                <a:extLst>
                  <a:ext uri="{FF2B5EF4-FFF2-40B4-BE49-F238E27FC236}">
                    <a16:creationId xmlns:a16="http://schemas.microsoft.com/office/drawing/2014/main" id="{78BF52BB-0970-4E98-905B-BCED54EDB71D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3" name="Drawing 8">
              <a:extLst>
                <a:ext uri="{FF2B5EF4-FFF2-40B4-BE49-F238E27FC236}">
                  <a16:creationId xmlns:a16="http://schemas.microsoft.com/office/drawing/2014/main" id="{4523C13C-C05E-405D-9200-8F6397640BA4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208" name="Polyline: figure 207">
                <a:extLst>
                  <a:ext uri="{FF2B5EF4-FFF2-40B4-BE49-F238E27FC236}">
                    <a16:creationId xmlns:a16="http://schemas.microsoft.com/office/drawing/2014/main" id="{A008EA38-BBB6-49FD-B768-15E062854205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Polyline: figure 208">
                <a:extLst>
                  <a:ext uri="{FF2B5EF4-FFF2-40B4-BE49-F238E27FC236}">
                    <a16:creationId xmlns:a16="http://schemas.microsoft.com/office/drawing/2014/main" id="{4A6D1DA0-CD6E-422F-9229-9BDB074B6C12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Polyline: figure 209">
                <a:extLst>
                  <a:ext uri="{FF2B5EF4-FFF2-40B4-BE49-F238E27FC236}">
                    <a16:creationId xmlns:a16="http://schemas.microsoft.com/office/drawing/2014/main" id="{59E56D70-8881-42BA-BB68-22E1FEFAEC9F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Drawing 8">
              <a:extLst>
                <a:ext uri="{FF2B5EF4-FFF2-40B4-BE49-F238E27FC236}">
                  <a16:creationId xmlns:a16="http://schemas.microsoft.com/office/drawing/2014/main" id="{5C42E1C5-ED58-4310-9AFB-7CDCD4A745C3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205" name="Polyline: figure 204">
                <a:extLst>
                  <a:ext uri="{FF2B5EF4-FFF2-40B4-BE49-F238E27FC236}">
                    <a16:creationId xmlns:a16="http://schemas.microsoft.com/office/drawing/2014/main" id="{66C3915D-3DD8-44C8-8560-390FC3E035F1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Polyline: figure 205">
                <a:extLst>
                  <a:ext uri="{FF2B5EF4-FFF2-40B4-BE49-F238E27FC236}">
                    <a16:creationId xmlns:a16="http://schemas.microsoft.com/office/drawing/2014/main" id="{F0F45B76-BFD8-4C2B-8BF2-E87953065C75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Polyline: figure 206">
                <a:extLst>
                  <a:ext uri="{FF2B5EF4-FFF2-40B4-BE49-F238E27FC236}">
                    <a16:creationId xmlns:a16="http://schemas.microsoft.com/office/drawing/2014/main" id="{3FD993BD-52F0-467D-8E0B-058E91A947F3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5" name="Drawing 8">
              <a:extLst>
                <a:ext uri="{FF2B5EF4-FFF2-40B4-BE49-F238E27FC236}">
                  <a16:creationId xmlns:a16="http://schemas.microsoft.com/office/drawing/2014/main" id="{F200E182-02A8-45D2-B248-85FC07D5A3BF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202" name="Polyline: figure 201">
                <a:extLst>
                  <a:ext uri="{FF2B5EF4-FFF2-40B4-BE49-F238E27FC236}">
                    <a16:creationId xmlns:a16="http://schemas.microsoft.com/office/drawing/2014/main" id="{33820079-DFB2-4F0E-A1A7-5D042A2A21B6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Polyline: figure 202">
                <a:extLst>
                  <a:ext uri="{FF2B5EF4-FFF2-40B4-BE49-F238E27FC236}">
                    <a16:creationId xmlns:a16="http://schemas.microsoft.com/office/drawing/2014/main" id="{23E2DEA4-D245-443D-9CF6-5C22E1B67A40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Polyline: figure 203">
                <a:extLst>
                  <a:ext uri="{FF2B5EF4-FFF2-40B4-BE49-F238E27FC236}">
                    <a16:creationId xmlns:a16="http://schemas.microsoft.com/office/drawing/2014/main" id="{8118BCCF-2457-4D05-9F74-9011EBFC7675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6" name="Drawing 8">
              <a:extLst>
                <a:ext uri="{FF2B5EF4-FFF2-40B4-BE49-F238E27FC236}">
                  <a16:creationId xmlns:a16="http://schemas.microsoft.com/office/drawing/2014/main" id="{60EB2D25-0691-447B-B28C-1E1CBBE2B51C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99" name="Polyline: figure 198">
                <a:extLst>
                  <a:ext uri="{FF2B5EF4-FFF2-40B4-BE49-F238E27FC236}">
                    <a16:creationId xmlns:a16="http://schemas.microsoft.com/office/drawing/2014/main" id="{6D3F9231-04E6-4BB1-8C03-0A21FC820247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Polyline: figure 199">
                <a:extLst>
                  <a:ext uri="{FF2B5EF4-FFF2-40B4-BE49-F238E27FC236}">
                    <a16:creationId xmlns:a16="http://schemas.microsoft.com/office/drawing/2014/main" id="{558335A6-E836-4078-8650-15F7D018B3F8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Polyline: figure 200">
                <a:extLst>
                  <a:ext uri="{FF2B5EF4-FFF2-40B4-BE49-F238E27FC236}">
                    <a16:creationId xmlns:a16="http://schemas.microsoft.com/office/drawing/2014/main" id="{81002726-4683-494D-B63D-1FF3D14F9614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7" name="Drawing 8">
              <a:extLst>
                <a:ext uri="{FF2B5EF4-FFF2-40B4-BE49-F238E27FC236}">
                  <a16:creationId xmlns:a16="http://schemas.microsoft.com/office/drawing/2014/main" id="{8F5399BE-3173-4EAB-9853-F039E0AEEA73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96" name="Polyline: figure 195">
                <a:extLst>
                  <a:ext uri="{FF2B5EF4-FFF2-40B4-BE49-F238E27FC236}">
                    <a16:creationId xmlns:a16="http://schemas.microsoft.com/office/drawing/2014/main" id="{EA9C844A-5093-4485-9BD8-BE71824FFD00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Polyline: figure 196">
                <a:extLst>
                  <a:ext uri="{FF2B5EF4-FFF2-40B4-BE49-F238E27FC236}">
                    <a16:creationId xmlns:a16="http://schemas.microsoft.com/office/drawing/2014/main" id="{357AFC22-CC2A-420D-9856-B8E41EAA5EB3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Polyline: figure 197">
                <a:extLst>
                  <a:ext uri="{FF2B5EF4-FFF2-40B4-BE49-F238E27FC236}">
                    <a16:creationId xmlns:a16="http://schemas.microsoft.com/office/drawing/2014/main" id="{B63DF499-9BB2-4365-9413-741FD381666A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8" name="Drawing 8">
              <a:extLst>
                <a:ext uri="{FF2B5EF4-FFF2-40B4-BE49-F238E27FC236}">
                  <a16:creationId xmlns:a16="http://schemas.microsoft.com/office/drawing/2014/main" id="{EEE7E8D9-5F24-41E8-A43A-E124C86F64C9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93" name="Polyline: figure 192">
                <a:extLst>
                  <a:ext uri="{FF2B5EF4-FFF2-40B4-BE49-F238E27FC236}">
                    <a16:creationId xmlns:a16="http://schemas.microsoft.com/office/drawing/2014/main" id="{08CCD892-6310-4C04-93B4-42AE353AD99F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Polyline: figure 193">
                <a:extLst>
                  <a:ext uri="{FF2B5EF4-FFF2-40B4-BE49-F238E27FC236}">
                    <a16:creationId xmlns:a16="http://schemas.microsoft.com/office/drawing/2014/main" id="{DBE2CC96-A847-44F1-94AF-C82B7B9F6D0A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Polyline: figure 194">
                <a:extLst>
                  <a:ext uri="{FF2B5EF4-FFF2-40B4-BE49-F238E27FC236}">
                    <a16:creationId xmlns:a16="http://schemas.microsoft.com/office/drawing/2014/main" id="{50DB75A0-FEB2-4ABC-B771-D4C7ED80DAAA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9" name="Drawing 8">
              <a:extLst>
                <a:ext uri="{FF2B5EF4-FFF2-40B4-BE49-F238E27FC236}">
                  <a16:creationId xmlns:a16="http://schemas.microsoft.com/office/drawing/2014/main" id="{B7127E5B-5656-448F-9B52-9A55FD5456A8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90" name="Polyline: figure 189">
                <a:extLst>
                  <a:ext uri="{FF2B5EF4-FFF2-40B4-BE49-F238E27FC236}">
                    <a16:creationId xmlns:a16="http://schemas.microsoft.com/office/drawing/2014/main" id="{10A68CF2-E9A3-409F-A16C-C86A9715FEB4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Polyline: figure 190">
                <a:extLst>
                  <a:ext uri="{FF2B5EF4-FFF2-40B4-BE49-F238E27FC236}">
                    <a16:creationId xmlns:a16="http://schemas.microsoft.com/office/drawing/2014/main" id="{93EC8165-150A-4C80-93FA-B3450A26F50F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Polyline: figure 191">
                <a:extLst>
                  <a:ext uri="{FF2B5EF4-FFF2-40B4-BE49-F238E27FC236}">
                    <a16:creationId xmlns:a16="http://schemas.microsoft.com/office/drawing/2014/main" id="{2E411B14-41B9-4B30-A376-F4640B5B244E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44" name="Drawing 266">
            <a:extLst>
              <a:ext uri="{FF2B5EF4-FFF2-40B4-BE49-F238E27FC236}">
                <a16:creationId xmlns:a16="http://schemas.microsoft.com/office/drawing/2014/main" id="{6503207B-6A7A-435A-A91A-C59AA7974D51}"/>
              </a:ext>
            </a:extLst>
          </p:cNvPr>
          <p:cNvSpPr/>
          <p:nvPr userDrawn="1"/>
        </p:nvSpPr>
        <p:spPr>
          <a:xfrm rot="18438377">
            <a:off x="6163909" y="-2004647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tx1">
              <a:alpha val="6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5" name="Drawing 84">
            <a:extLst>
              <a:ext uri="{FF2B5EF4-FFF2-40B4-BE49-F238E27FC236}">
                <a16:creationId xmlns:a16="http://schemas.microsoft.com/office/drawing/2014/main" id="{96A57652-749F-421E-AA65-4067AFE81591}"/>
              </a:ext>
            </a:extLst>
          </p:cNvPr>
          <p:cNvSpPr/>
          <p:nvPr userDrawn="1"/>
        </p:nvSpPr>
        <p:spPr>
          <a:xfrm rot="12376119">
            <a:off x="6691997" y="5473558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46" name="Drawing 1">
            <a:extLst>
              <a:ext uri="{FF2B5EF4-FFF2-40B4-BE49-F238E27FC236}">
                <a16:creationId xmlns:a16="http://schemas.microsoft.com/office/drawing/2014/main" id="{93522D78-D15B-4B82-A95F-3B9D62CCC333}"/>
              </a:ext>
            </a:extLst>
          </p:cNvPr>
          <p:cNvGrpSpPr/>
          <p:nvPr userDrawn="1"/>
        </p:nvGrpSpPr>
        <p:grpSpPr>
          <a:xfrm>
            <a:off x="6317612" y="5824156"/>
            <a:ext cx="1421025" cy="1389875"/>
            <a:chOff x="151177" y="5689084"/>
            <a:chExt cx="1421025" cy="1389875"/>
          </a:xfrm>
          <a:solidFill>
            <a:schemeClr val="bg1">
              <a:alpha val="60000"/>
            </a:schemeClr>
          </a:solidFill>
        </p:grpSpPr>
        <p:sp>
          <p:nvSpPr>
            <p:cNvPr id="247" name="Polyline: figure 246">
              <a:extLst>
                <a:ext uri="{FF2B5EF4-FFF2-40B4-BE49-F238E27FC236}">
                  <a16:creationId xmlns:a16="http://schemas.microsoft.com/office/drawing/2014/main" id="{A3B18966-BF03-474F-AD88-7B12A83D2D6B}"/>
                </a:ext>
              </a:extLst>
            </p:cNvPr>
            <p:cNvSpPr/>
            <p:nvPr/>
          </p:nvSpPr>
          <p:spPr>
            <a:xfrm>
              <a:off x="362686" y="6686755"/>
              <a:ext cx="140644" cy="102078"/>
            </a:xfrm>
            <a:custGeom>
              <a:avLst/>
              <a:gdLst>
                <a:gd name="connsiteX0" fmla="*/ 13956 w 140644"/>
                <a:gd name="connsiteY0" fmla="*/ 52523 h 102078"/>
                <a:gd name="connsiteX1" fmla="*/ 98506 w 140644"/>
                <a:gd name="connsiteY1" fmla="*/ 98506 h 102078"/>
                <a:gd name="connsiteX2" fmla="*/ 137072 w 140644"/>
                <a:gd name="connsiteY2" fmla="*/ 88122 h 102078"/>
                <a:gd name="connsiteX3" fmla="*/ 126689 w 140644"/>
                <a:gd name="connsiteY3" fmla="*/ 49556 h 102078"/>
                <a:gd name="connsiteX4" fmla="*/ 42139 w 140644"/>
                <a:gd name="connsiteY4" fmla="*/ 3573 h 102078"/>
                <a:gd name="connsiteX5" fmla="*/ 3573 w 140644"/>
                <a:gd name="connsiteY5" fmla="*/ 13956 h 102078"/>
                <a:gd name="connsiteX6" fmla="*/ 13956 w 140644"/>
                <a:gd name="connsiteY6" fmla="*/ 52523 h 102078"/>
                <a:gd name="connsiteX7" fmla="*/ 13956 w 140644"/>
                <a:gd name="connsiteY7" fmla="*/ 52523 h 10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644" h="102078">
                  <a:moveTo>
                    <a:pt x="13956" y="52523"/>
                  </a:moveTo>
                  <a:cubicBezTo>
                    <a:pt x="42139" y="67356"/>
                    <a:pt x="70322" y="83672"/>
                    <a:pt x="98506" y="98506"/>
                  </a:cubicBezTo>
                  <a:cubicBezTo>
                    <a:pt x="111856" y="105922"/>
                    <a:pt x="129655" y="101472"/>
                    <a:pt x="137072" y="88122"/>
                  </a:cubicBezTo>
                  <a:cubicBezTo>
                    <a:pt x="144489" y="74773"/>
                    <a:pt x="140039" y="56973"/>
                    <a:pt x="126689" y="49556"/>
                  </a:cubicBezTo>
                  <a:cubicBezTo>
                    <a:pt x="98506" y="34723"/>
                    <a:pt x="70322" y="18406"/>
                    <a:pt x="42139" y="3573"/>
                  </a:cubicBezTo>
                  <a:cubicBezTo>
                    <a:pt x="28789" y="-3844"/>
                    <a:pt x="10989" y="606"/>
                    <a:pt x="3573" y="13956"/>
                  </a:cubicBezTo>
                  <a:cubicBezTo>
                    <a:pt x="-3844" y="27306"/>
                    <a:pt x="606" y="45106"/>
                    <a:pt x="13956" y="52523"/>
                  </a:cubicBezTo>
                  <a:lnTo>
                    <a:pt x="13956" y="5252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Polyline: figure 247">
              <a:extLst>
                <a:ext uri="{FF2B5EF4-FFF2-40B4-BE49-F238E27FC236}">
                  <a16:creationId xmlns:a16="http://schemas.microsoft.com/office/drawing/2014/main" id="{4EC5579F-B25F-4E68-9A61-EE3A00556206}"/>
                </a:ext>
              </a:extLst>
            </p:cNvPr>
            <p:cNvSpPr/>
            <p:nvPr/>
          </p:nvSpPr>
          <p:spPr>
            <a:xfrm>
              <a:off x="472171" y="6526275"/>
              <a:ext cx="107090" cy="70007"/>
            </a:xfrm>
            <a:custGeom>
              <a:avLst/>
              <a:gdLst>
                <a:gd name="connsiteX0" fmla="*/ 20170 w 107090"/>
                <a:gd name="connsiteY0" fmla="*/ 54287 h 70007"/>
                <a:gd name="connsiteX1" fmla="*/ 72087 w 107090"/>
                <a:gd name="connsiteY1" fmla="*/ 69120 h 70007"/>
                <a:gd name="connsiteX2" fmla="*/ 92853 w 107090"/>
                <a:gd name="connsiteY2" fmla="*/ 66153 h 70007"/>
                <a:gd name="connsiteX3" fmla="*/ 106203 w 107090"/>
                <a:gd name="connsiteY3" fmla="*/ 49837 h 70007"/>
                <a:gd name="connsiteX4" fmla="*/ 103237 w 107090"/>
                <a:gd name="connsiteY4" fmla="*/ 29070 h 70007"/>
                <a:gd name="connsiteX5" fmla="*/ 86920 w 107090"/>
                <a:gd name="connsiteY5" fmla="*/ 15720 h 70007"/>
                <a:gd name="connsiteX6" fmla="*/ 35004 w 107090"/>
                <a:gd name="connsiteY6" fmla="*/ 887 h 70007"/>
                <a:gd name="connsiteX7" fmla="*/ 14237 w 107090"/>
                <a:gd name="connsiteY7" fmla="*/ 3854 h 70007"/>
                <a:gd name="connsiteX8" fmla="*/ 887 w 107090"/>
                <a:gd name="connsiteY8" fmla="*/ 20170 h 70007"/>
                <a:gd name="connsiteX9" fmla="*/ 3854 w 107090"/>
                <a:gd name="connsiteY9" fmla="*/ 40937 h 70007"/>
                <a:gd name="connsiteX10" fmla="*/ 20170 w 107090"/>
                <a:gd name="connsiteY10" fmla="*/ 54287 h 70007"/>
                <a:gd name="connsiteX11" fmla="*/ 20170 w 107090"/>
                <a:gd name="connsiteY11" fmla="*/ 54287 h 7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090" h="70007">
                  <a:moveTo>
                    <a:pt x="20170" y="54287"/>
                  </a:moveTo>
                  <a:cubicBezTo>
                    <a:pt x="37970" y="58737"/>
                    <a:pt x="54287" y="64670"/>
                    <a:pt x="72087" y="69120"/>
                  </a:cubicBezTo>
                  <a:cubicBezTo>
                    <a:pt x="79503" y="70603"/>
                    <a:pt x="86920" y="70603"/>
                    <a:pt x="92853" y="66153"/>
                  </a:cubicBezTo>
                  <a:cubicBezTo>
                    <a:pt x="98787" y="63187"/>
                    <a:pt x="104720" y="55770"/>
                    <a:pt x="106203" y="49837"/>
                  </a:cubicBezTo>
                  <a:cubicBezTo>
                    <a:pt x="107687" y="42420"/>
                    <a:pt x="107687" y="35004"/>
                    <a:pt x="103237" y="29070"/>
                  </a:cubicBezTo>
                  <a:cubicBezTo>
                    <a:pt x="98787" y="23137"/>
                    <a:pt x="94337" y="18687"/>
                    <a:pt x="86920" y="15720"/>
                  </a:cubicBezTo>
                  <a:cubicBezTo>
                    <a:pt x="69120" y="11270"/>
                    <a:pt x="52804" y="5337"/>
                    <a:pt x="35004" y="887"/>
                  </a:cubicBezTo>
                  <a:cubicBezTo>
                    <a:pt x="27587" y="-596"/>
                    <a:pt x="20170" y="-596"/>
                    <a:pt x="14237" y="3854"/>
                  </a:cubicBezTo>
                  <a:cubicBezTo>
                    <a:pt x="8304" y="6820"/>
                    <a:pt x="2370" y="14237"/>
                    <a:pt x="887" y="20170"/>
                  </a:cubicBezTo>
                  <a:cubicBezTo>
                    <a:pt x="-596" y="27587"/>
                    <a:pt x="-596" y="35004"/>
                    <a:pt x="3854" y="40937"/>
                  </a:cubicBezTo>
                  <a:cubicBezTo>
                    <a:pt x="8304" y="46870"/>
                    <a:pt x="12754" y="51320"/>
                    <a:pt x="20170" y="54287"/>
                  </a:cubicBezTo>
                  <a:lnTo>
                    <a:pt x="20170" y="54287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Polyline: figure 248">
              <a:extLst>
                <a:ext uri="{FF2B5EF4-FFF2-40B4-BE49-F238E27FC236}">
                  <a16:creationId xmlns:a16="http://schemas.microsoft.com/office/drawing/2014/main" id="{AABE11F5-6DB3-4BAA-8317-76AC487F5916}"/>
                </a:ext>
              </a:extLst>
            </p:cNvPr>
            <p:cNvSpPr/>
            <p:nvPr/>
          </p:nvSpPr>
          <p:spPr>
            <a:xfrm>
              <a:off x="569183" y="6190448"/>
              <a:ext cx="105897" cy="81873"/>
            </a:xfrm>
            <a:custGeom>
              <a:avLst/>
              <a:gdLst>
                <a:gd name="connsiteX0" fmla="*/ 7708 w 105897"/>
                <a:gd name="connsiteY0" fmla="*/ 47466 h 81873"/>
                <a:gd name="connsiteX1" fmla="*/ 37374 w 105897"/>
                <a:gd name="connsiteY1" fmla="*/ 69716 h 81873"/>
                <a:gd name="connsiteX2" fmla="*/ 56657 w 105897"/>
                <a:gd name="connsiteY2" fmla="*/ 77133 h 81873"/>
                <a:gd name="connsiteX3" fmla="*/ 78907 w 105897"/>
                <a:gd name="connsiteY3" fmla="*/ 81583 h 81873"/>
                <a:gd name="connsiteX4" fmla="*/ 98190 w 105897"/>
                <a:gd name="connsiteY4" fmla="*/ 74166 h 81873"/>
                <a:gd name="connsiteX5" fmla="*/ 105607 w 105897"/>
                <a:gd name="connsiteY5" fmla="*/ 54883 h 81873"/>
                <a:gd name="connsiteX6" fmla="*/ 98190 w 105897"/>
                <a:gd name="connsiteY6" fmla="*/ 35600 h 81873"/>
                <a:gd name="connsiteX7" fmla="*/ 92257 w 105897"/>
                <a:gd name="connsiteY7" fmla="*/ 31150 h 81873"/>
                <a:gd name="connsiteX8" fmla="*/ 78907 w 105897"/>
                <a:gd name="connsiteY8" fmla="*/ 26700 h 81873"/>
                <a:gd name="connsiteX9" fmla="*/ 77424 w 105897"/>
                <a:gd name="connsiteY9" fmla="*/ 26700 h 81873"/>
                <a:gd name="connsiteX10" fmla="*/ 84841 w 105897"/>
                <a:gd name="connsiteY10" fmla="*/ 28183 h 81873"/>
                <a:gd name="connsiteX11" fmla="*/ 61107 w 105897"/>
                <a:gd name="connsiteY11" fmla="*/ 22250 h 81873"/>
                <a:gd name="connsiteX12" fmla="*/ 67041 w 105897"/>
                <a:gd name="connsiteY12" fmla="*/ 25217 h 81873"/>
                <a:gd name="connsiteX13" fmla="*/ 46274 w 105897"/>
                <a:gd name="connsiteY13" fmla="*/ 13350 h 81873"/>
                <a:gd name="connsiteX14" fmla="*/ 52207 w 105897"/>
                <a:gd name="connsiteY14" fmla="*/ 17800 h 81873"/>
                <a:gd name="connsiteX15" fmla="*/ 44791 w 105897"/>
                <a:gd name="connsiteY15" fmla="*/ 10383 h 81873"/>
                <a:gd name="connsiteX16" fmla="*/ 26991 w 105897"/>
                <a:gd name="connsiteY16" fmla="*/ 0 h 81873"/>
                <a:gd name="connsiteX17" fmla="*/ 7708 w 105897"/>
                <a:gd name="connsiteY17" fmla="*/ 7417 h 81873"/>
                <a:gd name="connsiteX18" fmla="*/ 291 w 105897"/>
                <a:gd name="connsiteY18" fmla="*/ 26700 h 81873"/>
                <a:gd name="connsiteX19" fmla="*/ 7708 w 105897"/>
                <a:gd name="connsiteY19" fmla="*/ 47466 h 81873"/>
                <a:gd name="connsiteX20" fmla="*/ 7708 w 105897"/>
                <a:gd name="connsiteY20" fmla="*/ 47466 h 8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897" h="81873">
                  <a:moveTo>
                    <a:pt x="7708" y="47466"/>
                  </a:moveTo>
                  <a:cubicBezTo>
                    <a:pt x="16608" y="56366"/>
                    <a:pt x="26991" y="63783"/>
                    <a:pt x="37374" y="69716"/>
                  </a:cubicBezTo>
                  <a:cubicBezTo>
                    <a:pt x="43307" y="72683"/>
                    <a:pt x="50724" y="75650"/>
                    <a:pt x="56657" y="77133"/>
                  </a:cubicBezTo>
                  <a:cubicBezTo>
                    <a:pt x="64074" y="78616"/>
                    <a:pt x="71491" y="80100"/>
                    <a:pt x="78907" y="81583"/>
                  </a:cubicBezTo>
                  <a:cubicBezTo>
                    <a:pt x="84841" y="83066"/>
                    <a:pt x="93740" y="78616"/>
                    <a:pt x="98190" y="74166"/>
                  </a:cubicBezTo>
                  <a:cubicBezTo>
                    <a:pt x="102640" y="69716"/>
                    <a:pt x="107090" y="60816"/>
                    <a:pt x="105607" y="54883"/>
                  </a:cubicBezTo>
                  <a:cubicBezTo>
                    <a:pt x="105607" y="47466"/>
                    <a:pt x="102640" y="40050"/>
                    <a:pt x="98190" y="35600"/>
                  </a:cubicBezTo>
                  <a:cubicBezTo>
                    <a:pt x="96707" y="34116"/>
                    <a:pt x="93740" y="32633"/>
                    <a:pt x="92257" y="31150"/>
                  </a:cubicBezTo>
                  <a:cubicBezTo>
                    <a:pt x="87807" y="28183"/>
                    <a:pt x="83357" y="26700"/>
                    <a:pt x="78907" y="26700"/>
                  </a:cubicBezTo>
                  <a:cubicBezTo>
                    <a:pt x="78907" y="26700"/>
                    <a:pt x="77424" y="26700"/>
                    <a:pt x="77424" y="26700"/>
                  </a:cubicBezTo>
                  <a:cubicBezTo>
                    <a:pt x="80390" y="26700"/>
                    <a:pt x="81874" y="26700"/>
                    <a:pt x="84841" y="28183"/>
                  </a:cubicBezTo>
                  <a:cubicBezTo>
                    <a:pt x="77424" y="26700"/>
                    <a:pt x="68524" y="25217"/>
                    <a:pt x="61107" y="22250"/>
                  </a:cubicBezTo>
                  <a:cubicBezTo>
                    <a:pt x="62591" y="23733"/>
                    <a:pt x="65557" y="23733"/>
                    <a:pt x="67041" y="25217"/>
                  </a:cubicBezTo>
                  <a:cubicBezTo>
                    <a:pt x="59624" y="22250"/>
                    <a:pt x="53691" y="17800"/>
                    <a:pt x="46274" y="13350"/>
                  </a:cubicBezTo>
                  <a:cubicBezTo>
                    <a:pt x="47757" y="14833"/>
                    <a:pt x="50724" y="16317"/>
                    <a:pt x="52207" y="17800"/>
                  </a:cubicBezTo>
                  <a:cubicBezTo>
                    <a:pt x="49241" y="16317"/>
                    <a:pt x="46274" y="13350"/>
                    <a:pt x="44791" y="10383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5600"/>
                    <a:pt x="1774" y="43016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Polyline: figure 249">
              <a:extLst>
                <a:ext uri="{FF2B5EF4-FFF2-40B4-BE49-F238E27FC236}">
                  <a16:creationId xmlns:a16="http://schemas.microsoft.com/office/drawing/2014/main" id="{D4596AAC-770A-41E8-ABA4-AEB707919B41}"/>
                </a:ext>
              </a:extLst>
            </p:cNvPr>
            <p:cNvSpPr/>
            <p:nvPr/>
          </p:nvSpPr>
          <p:spPr>
            <a:xfrm>
              <a:off x="747182" y="636696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4116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Polyline: figure 250">
              <a:extLst>
                <a:ext uri="{FF2B5EF4-FFF2-40B4-BE49-F238E27FC236}">
                  <a16:creationId xmlns:a16="http://schemas.microsoft.com/office/drawing/2014/main" id="{6332B942-3EFC-4B5D-8EA5-C67B915E7D01}"/>
                </a:ext>
              </a:extLst>
            </p:cNvPr>
            <p:cNvSpPr/>
            <p:nvPr/>
          </p:nvSpPr>
          <p:spPr>
            <a:xfrm>
              <a:off x="722766" y="6618469"/>
              <a:ext cx="85523" cy="73342"/>
            </a:xfrm>
            <a:custGeom>
              <a:avLst/>
              <a:gdLst>
                <a:gd name="connsiteX0" fmla="*/ 974 w 85523"/>
                <a:gd name="connsiteY0" fmla="*/ 31809 h 73342"/>
                <a:gd name="connsiteX1" fmla="*/ 5424 w 85523"/>
                <a:gd name="connsiteY1" fmla="*/ 42192 h 73342"/>
                <a:gd name="connsiteX2" fmla="*/ 12841 w 85523"/>
                <a:gd name="connsiteY2" fmla="*/ 51092 h 73342"/>
                <a:gd name="connsiteX3" fmla="*/ 15808 w 85523"/>
                <a:gd name="connsiteY3" fmla="*/ 55542 h 73342"/>
                <a:gd name="connsiteX4" fmla="*/ 24708 w 85523"/>
                <a:gd name="connsiteY4" fmla="*/ 62959 h 73342"/>
                <a:gd name="connsiteX5" fmla="*/ 29158 w 85523"/>
                <a:gd name="connsiteY5" fmla="*/ 65926 h 73342"/>
                <a:gd name="connsiteX6" fmla="*/ 41024 w 85523"/>
                <a:gd name="connsiteY6" fmla="*/ 70376 h 73342"/>
                <a:gd name="connsiteX7" fmla="*/ 45474 w 85523"/>
                <a:gd name="connsiteY7" fmla="*/ 71859 h 73342"/>
                <a:gd name="connsiteX8" fmla="*/ 57341 w 85523"/>
                <a:gd name="connsiteY8" fmla="*/ 73342 h 73342"/>
                <a:gd name="connsiteX9" fmla="*/ 76624 w 85523"/>
                <a:gd name="connsiteY9" fmla="*/ 65926 h 73342"/>
                <a:gd name="connsiteX10" fmla="*/ 82557 w 85523"/>
                <a:gd name="connsiteY10" fmla="*/ 57026 h 73342"/>
                <a:gd name="connsiteX11" fmla="*/ 85524 w 85523"/>
                <a:gd name="connsiteY11" fmla="*/ 46642 h 73342"/>
                <a:gd name="connsiteX12" fmla="*/ 78107 w 85523"/>
                <a:gd name="connsiteY12" fmla="*/ 27359 h 73342"/>
                <a:gd name="connsiteX13" fmla="*/ 58824 w 85523"/>
                <a:gd name="connsiteY13" fmla="*/ 19942 h 73342"/>
                <a:gd name="connsiteX14" fmla="*/ 54374 w 85523"/>
                <a:gd name="connsiteY14" fmla="*/ 19942 h 73342"/>
                <a:gd name="connsiteX15" fmla="*/ 61791 w 85523"/>
                <a:gd name="connsiteY15" fmla="*/ 21426 h 73342"/>
                <a:gd name="connsiteX16" fmla="*/ 52891 w 85523"/>
                <a:gd name="connsiteY16" fmla="*/ 18459 h 73342"/>
                <a:gd name="connsiteX17" fmla="*/ 58824 w 85523"/>
                <a:gd name="connsiteY17" fmla="*/ 21426 h 73342"/>
                <a:gd name="connsiteX18" fmla="*/ 51407 w 85523"/>
                <a:gd name="connsiteY18" fmla="*/ 16976 h 73342"/>
                <a:gd name="connsiteX19" fmla="*/ 57341 w 85523"/>
                <a:gd name="connsiteY19" fmla="*/ 21426 h 73342"/>
                <a:gd name="connsiteX20" fmla="*/ 51407 w 85523"/>
                <a:gd name="connsiteY20" fmla="*/ 15493 h 73342"/>
                <a:gd name="connsiteX21" fmla="*/ 55857 w 85523"/>
                <a:gd name="connsiteY21" fmla="*/ 21426 h 73342"/>
                <a:gd name="connsiteX22" fmla="*/ 51407 w 85523"/>
                <a:gd name="connsiteY22" fmla="*/ 14009 h 73342"/>
                <a:gd name="connsiteX23" fmla="*/ 54374 w 85523"/>
                <a:gd name="connsiteY23" fmla="*/ 19942 h 73342"/>
                <a:gd name="connsiteX24" fmla="*/ 54374 w 85523"/>
                <a:gd name="connsiteY24" fmla="*/ 19942 h 73342"/>
                <a:gd name="connsiteX25" fmla="*/ 49924 w 85523"/>
                <a:gd name="connsiteY25" fmla="*/ 11043 h 73342"/>
                <a:gd name="connsiteX26" fmla="*/ 42507 w 85523"/>
                <a:gd name="connsiteY26" fmla="*/ 3626 h 73342"/>
                <a:gd name="connsiteX27" fmla="*/ 32124 w 85523"/>
                <a:gd name="connsiteY27" fmla="*/ 659 h 73342"/>
                <a:gd name="connsiteX28" fmla="*/ 21741 w 85523"/>
                <a:gd name="connsiteY28" fmla="*/ 659 h 73342"/>
                <a:gd name="connsiteX29" fmla="*/ 5424 w 85523"/>
                <a:gd name="connsiteY29" fmla="*/ 14009 h 73342"/>
                <a:gd name="connsiteX30" fmla="*/ 2458 w 85523"/>
                <a:gd name="connsiteY30" fmla="*/ 19942 h 73342"/>
                <a:gd name="connsiteX31" fmla="*/ 974 w 85523"/>
                <a:gd name="connsiteY31" fmla="*/ 31809 h 73342"/>
                <a:gd name="connsiteX32" fmla="*/ 974 w 85523"/>
                <a:gd name="connsiteY32" fmla="*/ 31809 h 7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5523" h="73342">
                  <a:moveTo>
                    <a:pt x="974" y="31809"/>
                  </a:moveTo>
                  <a:cubicBezTo>
                    <a:pt x="2458" y="34776"/>
                    <a:pt x="3941" y="39226"/>
                    <a:pt x="5424" y="42192"/>
                  </a:cubicBezTo>
                  <a:cubicBezTo>
                    <a:pt x="6908" y="45159"/>
                    <a:pt x="9874" y="48126"/>
                    <a:pt x="12841" y="51092"/>
                  </a:cubicBezTo>
                  <a:cubicBezTo>
                    <a:pt x="14324" y="52576"/>
                    <a:pt x="15808" y="54059"/>
                    <a:pt x="15808" y="55542"/>
                  </a:cubicBezTo>
                  <a:cubicBezTo>
                    <a:pt x="18774" y="58509"/>
                    <a:pt x="21741" y="59992"/>
                    <a:pt x="24708" y="62959"/>
                  </a:cubicBezTo>
                  <a:cubicBezTo>
                    <a:pt x="26191" y="64442"/>
                    <a:pt x="27674" y="64442"/>
                    <a:pt x="29158" y="65926"/>
                  </a:cubicBezTo>
                  <a:cubicBezTo>
                    <a:pt x="32124" y="67409"/>
                    <a:pt x="36574" y="68892"/>
                    <a:pt x="41024" y="70376"/>
                  </a:cubicBezTo>
                  <a:cubicBezTo>
                    <a:pt x="42507" y="70376"/>
                    <a:pt x="43991" y="71859"/>
                    <a:pt x="45474" y="71859"/>
                  </a:cubicBezTo>
                  <a:cubicBezTo>
                    <a:pt x="49924" y="71859"/>
                    <a:pt x="54374" y="73342"/>
                    <a:pt x="57341" y="73342"/>
                  </a:cubicBezTo>
                  <a:cubicBezTo>
                    <a:pt x="64757" y="73342"/>
                    <a:pt x="72174" y="70376"/>
                    <a:pt x="76624" y="65926"/>
                  </a:cubicBezTo>
                  <a:cubicBezTo>
                    <a:pt x="79591" y="62959"/>
                    <a:pt x="81074" y="59992"/>
                    <a:pt x="82557" y="57026"/>
                  </a:cubicBezTo>
                  <a:cubicBezTo>
                    <a:pt x="84041" y="54059"/>
                    <a:pt x="85524" y="49609"/>
                    <a:pt x="85524" y="46642"/>
                  </a:cubicBezTo>
                  <a:cubicBezTo>
                    <a:pt x="85524" y="39226"/>
                    <a:pt x="82557" y="31809"/>
                    <a:pt x="78107" y="27359"/>
                  </a:cubicBezTo>
                  <a:cubicBezTo>
                    <a:pt x="72174" y="22909"/>
                    <a:pt x="66241" y="18459"/>
                    <a:pt x="58824" y="19942"/>
                  </a:cubicBezTo>
                  <a:cubicBezTo>
                    <a:pt x="57341" y="19942"/>
                    <a:pt x="55857" y="19942"/>
                    <a:pt x="54374" y="19942"/>
                  </a:cubicBezTo>
                  <a:cubicBezTo>
                    <a:pt x="57341" y="19942"/>
                    <a:pt x="58824" y="19942"/>
                    <a:pt x="61791" y="21426"/>
                  </a:cubicBezTo>
                  <a:cubicBezTo>
                    <a:pt x="58824" y="21426"/>
                    <a:pt x="55857" y="19942"/>
                    <a:pt x="52891" y="18459"/>
                  </a:cubicBezTo>
                  <a:cubicBezTo>
                    <a:pt x="54374" y="19942"/>
                    <a:pt x="57341" y="19942"/>
                    <a:pt x="58824" y="21426"/>
                  </a:cubicBezTo>
                  <a:cubicBezTo>
                    <a:pt x="55857" y="19942"/>
                    <a:pt x="52891" y="18459"/>
                    <a:pt x="51407" y="16976"/>
                  </a:cubicBezTo>
                  <a:cubicBezTo>
                    <a:pt x="52891" y="18459"/>
                    <a:pt x="55857" y="19942"/>
                    <a:pt x="57341" y="21426"/>
                  </a:cubicBezTo>
                  <a:cubicBezTo>
                    <a:pt x="55857" y="19942"/>
                    <a:pt x="52891" y="18459"/>
                    <a:pt x="51407" y="15493"/>
                  </a:cubicBezTo>
                  <a:cubicBezTo>
                    <a:pt x="52891" y="16976"/>
                    <a:pt x="54374" y="19942"/>
                    <a:pt x="55857" y="21426"/>
                  </a:cubicBezTo>
                  <a:cubicBezTo>
                    <a:pt x="54374" y="19942"/>
                    <a:pt x="52891" y="16976"/>
                    <a:pt x="51407" y="14009"/>
                  </a:cubicBezTo>
                  <a:cubicBezTo>
                    <a:pt x="52891" y="15493"/>
                    <a:pt x="52891" y="18459"/>
                    <a:pt x="54374" y="19942"/>
                  </a:cubicBezTo>
                  <a:cubicBezTo>
                    <a:pt x="54374" y="19942"/>
                    <a:pt x="54374" y="19942"/>
                    <a:pt x="54374" y="19942"/>
                  </a:cubicBezTo>
                  <a:cubicBezTo>
                    <a:pt x="52891" y="16976"/>
                    <a:pt x="51407" y="12526"/>
                    <a:pt x="49924" y="11043"/>
                  </a:cubicBezTo>
                  <a:cubicBezTo>
                    <a:pt x="48441" y="8076"/>
                    <a:pt x="45474" y="5109"/>
                    <a:pt x="42507" y="3626"/>
                  </a:cubicBezTo>
                  <a:cubicBezTo>
                    <a:pt x="39541" y="2143"/>
                    <a:pt x="36574" y="659"/>
                    <a:pt x="32124" y="659"/>
                  </a:cubicBezTo>
                  <a:cubicBezTo>
                    <a:pt x="29158" y="-824"/>
                    <a:pt x="24708" y="659"/>
                    <a:pt x="21741" y="659"/>
                  </a:cubicBezTo>
                  <a:cubicBezTo>
                    <a:pt x="14324" y="2143"/>
                    <a:pt x="8391" y="6593"/>
                    <a:pt x="5424" y="14009"/>
                  </a:cubicBezTo>
                  <a:cubicBezTo>
                    <a:pt x="3941" y="15493"/>
                    <a:pt x="3941" y="18459"/>
                    <a:pt x="2458" y="19942"/>
                  </a:cubicBezTo>
                  <a:cubicBezTo>
                    <a:pt x="-509" y="21426"/>
                    <a:pt x="-509" y="27359"/>
                    <a:pt x="974" y="31809"/>
                  </a:cubicBezTo>
                  <a:lnTo>
                    <a:pt x="974" y="31809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Polyline: figure 251">
              <a:extLst>
                <a:ext uri="{FF2B5EF4-FFF2-40B4-BE49-F238E27FC236}">
                  <a16:creationId xmlns:a16="http://schemas.microsoft.com/office/drawing/2014/main" id="{3B4B84B0-D46E-4F90-A914-7ED580A94BA9}"/>
                </a:ext>
              </a:extLst>
            </p:cNvPr>
            <p:cNvSpPr/>
            <p:nvPr/>
          </p:nvSpPr>
          <p:spPr>
            <a:xfrm>
              <a:off x="334731" y="6243847"/>
              <a:ext cx="86701" cy="87516"/>
            </a:xfrm>
            <a:custGeom>
              <a:avLst/>
              <a:gdLst>
                <a:gd name="connsiteX0" fmla="*/ 7795 w 86701"/>
                <a:gd name="connsiteY0" fmla="*/ 47466 h 87516"/>
                <a:gd name="connsiteX1" fmla="*/ 40428 w 86701"/>
                <a:gd name="connsiteY1" fmla="*/ 80100 h 87516"/>
                <a:gd name="connsiteX2" fmla="*/ 59711 w 86701"/>
                <a:gd name="connsiteY2" fmla="*/ 87516 h 87516"/>
                <a:gd name="connsiteX3" fmla="*/ 70094 w 86701"/>
                <a:gd name="connsiteY3" fmla="*/ 84550 h 87516"/>
                <a:gd name="connsiteX4" fmla="*/ 78994 w 86701"/>
                <a:gd name="connsiteY4" fmla="*/ 78616 h 87516"/>
                <a:gd name="connsiteX5" fmla="*/ 86411 w 86701"/>
                <a:gd name="connsiteY5" fmla="*/ 59333 h 87516"/>
                <a:gd name="connsiteX6" fmla="*/ 78994 w 86701"/>
                <a:gd name="connsiteY6" fmla="*/ 40050 h 87516"/>
                <a:gd name="connsiteX7" fmla="*/ 46361 w 86701"/>
                <a:gd name="connsiteY7" fmla="*/ 7417 h 87516"/>
                <a:gd name="connsiteX8" fmla="*/ 27078 w 86701"/>
                <a:gd name="connsiteY8" fmla="*/ 0 h 87516"/>
                <a:gd name="connsiteX9" fmla="*/ 16695 w 86701"/>
                <a:gd name="connsiteY9" fmla="*/ 2967 h 87516"/>
                <a:gd name="connsiteX10" fmla="*/ 7795 w 86701"/>
                <a:gd name="connsiteY10" fmla="*/ 8900 h 87516"/>
                <a:gd name="connsiteX11" fmla="*/ 378 w 86701"/>
                <a:gd name="connsiteY11" fmla="*/ 28183 h 87516"/>
                <a:gd name="connsiteX12" fmla="*/ 7795 w 86701"/>
                <a:gd name="connsiteY12" fmla="*/ 47466 h 87516"/>
                <a:gd name="connsiteX13" fmla="*/ 7795 w 86701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701" h="87516">
                  <a:moveTo>
                    <a:pt x="7795" y="47466"/>
                  </a:moveTo>
                  <a:cubicBezTo>
                    <a:pt x="18178" y="57850"/>
                    <a:pt x="30044" y="69716"/>
                    <a:pt x="40428" y="80100"/>
                  </a:cubicBezTo>
                  <a:cubicBezTo>
                    <a:pt x="44878" y="84550"/>
                    <a:pt x="52294" y="87516"/>
                    <a:pt x="59711" y="87516"/>
                  </a:cubicBezTo>
                  <a:cubicBezTo>
                    <a:pt x="64161" y="87516"/>
                    <a:pt x="67128" y="87516"/>
                    <a:pt x="70094" y="84550"/>
                  </a:cubicBezTo>
                  <a:cubicBezTo>
                    <a:pt x="73061" y="83066"/>
                    <a:pt x="76028" y="81583"/>
                    <a:pt x="78994" y="78616"/>
                  </a:cubicBezTo>
                  <a:cubicBezTo>
                    <a:pt x="83444" y="72683"/>
                    <a:pt x="87894" y="66750"/>
                    <a:pt x="86411" y="59333"/>
                  </a:cubicBezTo>
                  <a:cubicBezTo>
                    <a:pt x="86411" y="51916"/>
                    <a:pt x="83444" y="44500"/>
                    <a:pt x="78994" y="40050"/>
                  </a:cubicBezTo>
                  <a:cubicBezTo>
                    <a:pt x="68611" y="29667"/>
                    <a:pt x="56744" y="1780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22628" y="0"/>
                    <a:pt x="19661" y="0"/>
                    <a:pt x="16695" y="2967"/>
                  </a:cubicBezTo>
                  <a:cubicBezTo>
                    <a:pt x="13728" y="4450"/>
                    <a:pt x="10761" y="5933"/>
                    <a:pt x="7795" y="8900"/>
                  </a:cubicBezTo>
                  <a:cubicBezTo>
                    <a:pt x="3345" y="14833"/>
                    <a:pt x="-1105" y="20767"/>
                    <a:pt x="378" y="28183"/>
                  </a:cubicBezTo>
                  <a:cubicBezTo>
                    <a:pt x="-1105" y="35600"/>
                    <a:pt x="1861" y="41533"/>
                    <a:pt x="7795" y="47466"/>
                  </a:cubicBezTo>
                  <a:lnTo>
                    <a:pt x="7795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Polyline: figure 252">
              <a:extLst>
                <a:ext uri="{FF2B5EF4-FFF2-40B4-BE49-F238E27FC236}">
                  <a16:creationId xmlns:a16="http://schemas.microsoft.com/office/drawing/2014/main" id="{A3E07ECC-1F4C-4A3E-87B2-8EBF8AC91934}"/>
                </a:ext>
              </a:extLst>
            </p:cNvPr>
            <p:cNvSpPr/>
            <p:nvPr/>
          </p:nvSpPr>
          <p:spPr>
            <a:xfrm>
              <a:off x="910348" y="6258681"/>
              <a:ext cx="107381" cy="75649"/>
            </a:xfrm>
            <a:custGeom>
              <a:avLst/>
              <a:gdLst>
                <a:gd name="connsiteX0" fmla="*/ 7708 w 107381"/>
                <a:gd name="connsiteY0" fmla="*/ 43016 h 75649"/>
                <a:gd name="connsiteX1" fmla="*/ 19574 w 107381"/>
                <a:gd name="connsiteY1" fmla="*/ 53400 h 75649"/>
                <a:gd name="connsiteX2" fmla="*/ 37374 w 107381"/>
                <a:gd name="connsiteY2" fmla="*/ 65266 h 75649"/>
                <a:gd name="connsiteX3" fmla="*/ 80390 w 107381"/>
                <a:gd name="connsiteY3" fmla="*/ 75650 h 75649"/>
                <a:gd name="connsiteX4" fmla="*/ 99674 w 107381"/>
                <a:gd name="connsiteY4" fmla="*/ 68233 h 75649"/>
                <a:gd name="connsiteX5" fmla="*/ 107090 w 107381"/>
                <a:gd name="connsiteY5" fmla="*/ 48950 h 75649"/>
                <a:gd name="connsiteX6" fmla="*/ 99674 w 107381"/>
                <a:gd name="connsiteY6" fmla="*/ 29667 h 75649"/>
                <a:gd name="connsiteX7" fmla="*/ 80390 w 107381"/>
                <a:gd name="connsiteY7" fmla="*/ 22250 h 75649"/>
                <a:gd name="connsiteX8" fmla="*/ 72974 w 107381"/>
                <a:gd name="connsiteY8" fmla="*/ 22250 h 75649"/>
                <a:gd name="connsiteX9" fmla="*/ 80390 w 107381"/>
                <a:gd name="connsiteY9" fmla="*/ 23733 h 75649"/>
                <a:gd name="connsiteX10" fmla="*/ 62591 w 107381"/>
                <a:gd name="connsiteY10" fmla="*/ 19283 h 75649"/>
                <a:gd name="connsiteX11" fmla="*/ 68524 w 107381"/>
                <a:gd name="connsiteY11" fmla="*/ 22250 h 75649"/>
                <a:gd name="connsiteX12" fmla="*/ 52207 w 107381"/>
                <a:gd name="connsiteY12" fmla="*/ 13350 h 75649"/>
                <a:gd name="connsiteX13" fmla="*/ 58141 w 107381"/>
                <a:gd name="connsiteY13" fmla="*/ 17800 h 75649"/>
                <a:gd name="connsiteX14" fmla="*/ 46274 w 107381"/>
                <a:gd name="connsiteY14" fmla="*/ 7417 h 75649"/>
                <a:gd name="connsiteX15" fmla="*/ 26991 w 107381"/>
                <a:gd name="connsiteY15" fmla="*/ 0 h 75649"/>
                <a:gd name="connsiteX16" fmla="*/ 7708 w 107381"/>
                <a:gd name="connsiteY16" fmla="*/ 7417 h 75649"/>
                <a:gd name="connsiteX17" fmla="*/ 291 w 107381"/>
                <a:gd name="connsiteY17" fmla="*/ 26700 h 75649"/>
                <a:gd name="connsiteX18" fmla="*/ 1774 w 107381"/>
                <a:gd name="connsiteY18" fmla="*/ 34116 h 75649"/>
                <a:gd name="connsiteX19" fmla="*/ 7708 w 107381"/>
                <a:gd name="connsiteY19" fmla="*/ 43016 h 75649"/>
                <a:gd name="connsiteX20" fmla="*/ 7708 w 107381"/>
                <a:gd name="connsiteY20" fmla="*/ 4301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7381" h="75649">
                  <a:moveTo>
                    <a:pt x="7708" y="43016"/>
                  </a:moveTo>
                  <a:cubicBezTo>
                    <a:pt x="10674" y="47466"/>
                    <a:pt x="15124" y="50433"/>
                    <a:pt x="19574" y="53400"/>
                  </a:cubicBezTo>
                  <a:cubicBezTo>
                    <a:pt x="25508" y="57850"/>
                    <a:pt x="31441" y="62300"/>
                    <a:pt x="37374" y="65266"/>
                  </a:cubicBezTo>
                  <a:cubicBezTo>
                    <a:pt x="50724" y="71200"/>
                    <a:pt x="65557" y="75650"/>
                    <a:pt x="80390" y="75650"/>
                  </a:cubicBezTo>
                  <a:cubicBezTo>
                    <a:pt x="87807" y="75650"/>
                    <a:pt x="95224" y="72683"/>
                    <a:pt x="99674" y="68233"/>
                  </a:cubicBezTo>
                  <a:cubicBezTo>
                    <a:pt x="104124" y="63783"/>
                    <a:pt x="108574" y="54883"/>
                    <a:pt x="107090" y="48950"/>
                  </a:cubicBezTo>
                  <a:cubicBezTo>
                    <a:pt x="107090" y="41533"/>
                    <a:pt x="104124" y="34116"/>
                    <a:pt x="99674" y="29667"/>
                  </a:cubicBezTo>
                  <a:cubicBezTo>
                    <a:pt x="93740" y="25216"/>
                    <a:pt x="87807" y="22250"/>
                    <a:pt x="80390" y="22250"/>
                  </a:cubicBezTo>
                  <a:cubicBezTo>
                    <a:pt x="77424" y="22250"/>
                    <a:pt x="75941" y="22250"/>
                    <a:pt x="72974" y="22250"/>
                  </a:cubicBezTo>
                  <a:cubicBezTo>
                    <a:pt x="75941" y="22250"/>
                    <a:pt x="77424" y="22250"/>
                    <a:pt x="80390" y="23733"/>
                  </a:cubicBezTo>
                  <a:cubicBezTo>
                    <a:pt x="74457" y="22250"/>
                    <a:pt x="68524" y="20767"/>
                    <a:pt x="62591" y="19283"/>
                  </a:cubicBezTo>
                  <a:cubicBezTo>
                    <a:pt x="64074" y="20767"/>
                    <a:pt x="67041" y="20767"/>
                    <a:pt x="68524" y="22250"/>
                  </a:cubicBezTo>
                  <a:cubicBezTo>
                    <a:pt x="62591" y="19283"/>
                    <a:pt x="58141" y="16317"/>
                    <a:pt x="52207" y="13350"/>
                  </a:cubicBezTo>
                  <a:cubicBezTo>
                    <a:pt x="53691" y="14833"/>
                    <a:pt x="56657" y="16317"/>
                    <a:pt x="58141" y="17800"/>
                  </a:cubicBezTo>
                  <a:cubicBezTo>
                    <a:pt x="53691" y="14833"/>
                    <a:pt x="50724" y="10383"/>
                    <a:pt x="46274" y="7417"/>
                  </a:cubicBezTo>
                  <a:cubicBezTo>
                    <a:pt x="41824" y="1483"/>
                    <a:pt x="32924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29667"/>
                    <a:pt x="291" y="31150"/>
                    <a:pt x="1774" y="34116"/>
                  </a:cubicBezTo>
                  <a:cubicBezTo>
                    <a:pt x="1774" y="35600"/>
                    <a:pt x="4741" y="40050"/>
                    <a:pt x="7708" y="43016"/>
                  </a:cubicBezTo>
                  <a:lnTo>
                    <a:pt x="7708" y="4301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Polyline: figure 253">
              <a:extLst>
                <a:ext uri="{FF2B5EF4-FFF2-40B4-BE49-F238E27FC236}">
                  <a16:creationId xmlns:a16="http://schemas.microsoft.com/office/drawing/2014/main" id="{C62911DF-D73F-4D43-8661-C2BABC42AD78}"/>
                </a:ext>
              </a:extLst>
            </p:cNvPr>
            <p:cNvSpPr/>
            <p:nvPr/>
          </p:nvSpPr>
          <p:spPr>
            <a:xfrm>
              <a:off x="1029014" y="6530129"/>
              <a:ext cx="94031" cy="91966"/>
            </a:xfrm>
            <a:custGeom>
              <a:avLst/>
              <a:gdLst>
                <a:gd name="connsiteX0" fmla="*/ 7708 w 94031"/>
                <a:gd name="connsiteY0" fmla="*/ 45983 h 91966"/>
                <a:gd name="connsiteX1" fmla="*/ 47757 w 94031"/>
                <a:gd name="connsiteY1" fmla="*/ 84550 h 91966"/>
                <a:gd name="connsiteX2" fmla="*/ 67041 w 94031"/>
                <a:gd name="connsiteY2" fmla="*/ 91966 h 91966"/>
                <a:gd name="connsiteX3" fmla="*/ 86324 w 94031"/>
                <a:gd name="connsiteY3" fmla="*/ 84550 h 91966"/>
                <a:gd name="connsiteX4" fmla="*/ 93740 w 94031"/>
                <a:gd name="connsiteY4" fmla="*/ 65266 h 91966"/>
                <a:gd name="connsiteX5" fmla="*/ 86324 w 94031"/>
                <a:gd name="connsiteY5" fmla="*/ 45983 h 91966"/>
                <a:gd name="connsiteX6" fmla="*/ 46274 w 94031"/>
                <a:gd name="connsiteY6" fmla="*/ 7417 h 91966"/>
                <a:gd name="connsiteX7" fmla="*/ 26991 w 94031"/>
                <a:gd name="connsiteY7" fmla="*/ 0 h 91966"/>
                <a:gd name="connsiteX8" fmla="*/ 7708 w 94031"/>
                <a:gd name="connsiteY8" fmla="*/ 7417 h 91966"/>
                <a:gd name="connsiteX9" fmla="*/ 291 w 94031"/>
                <a:gd name="connsiteY9" fmla="*/ 26700 h 91966"/>
                <a:gd name="connsiteX10" fmla="*/ 7708 w 94031"/>
                <a:gd name="connsiteY10" fmla="*/ 45983 h 91966"/>
                <a:gd name="connsiteX11" fmla="*/ 7708 w 94031"/>
                <a:gd name="connsiteY11" fmla="*/ 45983 h 9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031" h="91966">
                  <a:moveTo>
                    <a:pt x="7708" y="45983"/>
                  </a:moveTo>
                  <a:cubicBezTo>
                    <a:pt x="21057" y="59333"/>
                    <a:pt x="34407" y="72683"/>
                    <a:pt x="47757" y="84550"/>
                  </a:cubicBezTo>
                  <a:cubicBezTo>
                    <a:pt x="52207" y="89000"/>
                    <a:pt x="59624" y="91966"/>
                    <a:pt x="67041" y="91966"/>
                  </a:cubicBezTo>
                  <a:cubicBezTo>
                    <a:pt x="74457" y="91966"/>
                    <a:pt x="81874" y="89000"/>
                    <a:pt x="86324" y="84550"/>
                  </a:cubicBezTo>
                  <a:cubicBezTo>
                    <a:pt x="90774" y="78616"/>
                    <a:pt x="95224" y="72683"/>
                    <a:pt x="93740" y="65266"/>
                  </a:cubicBezTo>
                  <a:cubicBezTo>
                    <a:pt x="93740" y="57850"/>
                    <a:pt x="90774" y="50433"/>
                    <a:pt x="86324" y="45983"/>
                  </a:cubicBezTo>
                  <a:cubicBezTo>
                    <a:pt x="72974" y="32633"/>
                    <a:pt x="59624" y="19283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6"/>
                    <a:pt x="1774" y="41533"/>
                    <a:pt x="7708" y="45983"/>
                  </a:cubicBezTo>
                  <a:lnTo>
                    <a:pt x="7708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Polyline: figure 254">
              <a:extLst>
                <a:ext uri="{FF2B5EF4-FFF2-40B4-BE49-F238E27FC236}">
                  <a16:creationId xmlns:a16="http://schemas.microsoft.com/office/drawing/2014/main" id="{C0FFEA46-790D-4817-A32A-433295FDCD24}"/>
                </a:ext>
              </a:extLst>
            </p:cNvPr>
            <p:cNvSpPr/>
            <p:nvPr/>
          </p:nvSpPr>
          <p:spPr>
            <a:xfrm>
              <a:off x="650766" y="6936560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Polyline: figure 255">
              <a:extLst>
                <a:ext uri="{FF2B5EF4-FFF2-40B4-BE49-F238E27FC236}">
                  <a16:creationId xmlns:a16="http://schemas.microsoft.com/office/drawing/2014/main" id="{61660132-219E-4603-8172-519E290A0605}"/>
                </a:ext>
              </a:extLst>
            </p:cNvPr>
            <p:cNvSpPr/>
            <p:nvPr/>
          </p:nvSpPr>
          <p:spPr>
            <a:xfrm>
              <a:off x="873265" y="6831244"/>
              <a:ext cx="105897" cy="106799"/>
            </a:xfrm>
            <a:custGeom>
              <a:avLst/>
              <a:gdLst>
                <a:gd name="connsiteX0" fmla="*/ 7708 w 105897"/>
                <a:gd name="connsiteY0" fmla="*/ 47466 h 106799"/>
                <a:gd name="connsiteX1" fmla="*/ 59624 w 105897"/>
                <a:gd name="connsiteY1" fmla="*/ 99383 h 106799"/>
                <a:gd name="connsiteX2" fmla="*/ 78907 w 105897"/>
                <a:gd name="connsiteY2" fmla="*/ 106799 h 106799"/>
                <a:gd name="connsiteX3" fmla="*/ 98190 w 105897"/>
                <a:gd name="connsiteY3" fmla="*/ 99383 h 106799"/>
                <a:gd name="connsiteX4" fmla="*/ 105607 w 105897"/>
                <a:gd name="connsiteY4" fmla="*/ 80100 h 106799"/>
                <a:gd name="connsiteX5" fmla="*/ 98190 w 105897"/>
                <a:gd name="connsiteY5" fmla="*/ 60816 h 106799"/>
                <a:gd name="connsiteX6" fmla="*/ 46274 w 105897"/>
                <a:gd name="connsiteY6" fmla="*/ 8900 h 106799"/>
                <a:gd name="connsiteX7" fmla="*/ 26991 w 105897"/>
                <a:gd name="connsiteY7" fmla="*/ 0 h 106799"/>
                <a:gd name="connsiteX8" fmla="*/ 7708 w 105897"/>
                <a:gd name="connsiteY8" fmla="*/ 7417 h 106799"/>
                <a:gd name="connsiteX9" fmla="*/ 291 w 105897"/>
                <a:gd name="connsiteY9" fmla="*/ 26700 h 106799"/>
                <a:gd name="connsiteX10" fmla="*/ 7708 w 105897"/>
                <a:gd name="connsiteY10" fmla="*/ 47466 h 106799"/>
                <a:gd name="connsiteX11" fmla="*/ 7708 w 105897"/>
                <a:gd name="connsiteY11" fmla="*/ 47466 h 10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897" h="106799">
                  <a:moveTo>
                    <a:pt x="7708" y="47466"/>
                  </a:moveTo>
                  <a:cubicBezTo>
                    <a:pt x="25508" y="65266"/>
                    <a:pt x="43307" y="81583"/>
                    <a:pt x="59624" y="99383"/>
                  </a:cubicBezTo>
                  <a:cubicBezTo>
                    <a:pt x="64074" y="103833"/>
                    <a:pt x="71491" y="106799"/>
                    <a:pt x="78907" y="106799"/>
                  </a:cubicBezTo>
                  <a:cubicBezTo>
                    <a:pt x="86324" y="106799"/>
                    <a:pt x="93740" y="103833"/>
                    <a:pt x="98190" y="99383"/>
                  </a:cubicBezTo>
                  <a:cubicBezTo>
                    <a:pt x="102640" y="93450"/>
                    <a:pt x="107090" y="87516"/>
                    <a:pt x="105607" y="80100"/>
                  </a:cubicBezTo>
                  <a:cubicBezTo>
                    <a:pt x="105607" y="72683"/>
                    <a:pt x="102640" y="65266"/>
                    <a:pt x="98190" y="60816"/>
                  </a:cubicBezTo>
                  <a:cubicBezTo>
                    <a:pt x="80390" y="43016"/>
                    <a:pt x="62591" y="26700"/>
                    <a:pt x="46274" y="8900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7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Polyline: figure 256">
              <a:extLst>
                <a:ext uri="{FF2B5EF4-FFF2-40B4-BE49-F238E27FC236}">
                  <a16:creationId xmlns:a16="http://schemas.microsoft.com/office/drawing/2014/main" id="{127E9AED-702A-4D04-B50D-E64A7FEA446F}"/>
                </a:ext>
              </a:extLst>
            </p:cNvPr>
            <p:cNvSpPr/>
            <p:nvPr/>
          </p:nvSpPr>
          <p:spPr>
            <a:xfrm>
              <a:off x="861689" y="5999099"/>
              <a:ext cx="83066" cy="83066"/>
            </a:xfrm>
            <a:custGeom>
              <a:avLst/>
              <a:gdLst>
                <a:gd name="connsiteX0" fmla="*/ 8900 w 83066"/>
                <a:gd name="connsiteY0" fmla="*/ 47466 h 83066"/>
                <a:gd name="connsiteX1" fmla="*/ 35600 w 83066"/>
                <a:gd name="connsiteY1" fmla="*/ 74166 h 83066"/>
                <a:gd name="connsiteX2" fmla="*/ 44500 w 83066"/>
                <a:gd name="connsiteY2" fmla="*/ 80100 h 83066"/>
                <a:gd name="connsiteX3" fmla="*/ 54883 w 83066"/>
                <a:gd name="connsiteY3" fmla="*/ 83066 h 83066"/>
                <a:gd name="connsiteX4" fmla="*/ 65266 w 83066"/>
                <a:gd name="connsiteY4" fmla="*/ 80100 h 83066"/>
                <a:gd name="connsiteX5" fmla="*/ 74166 w 83066"/>
                <a:gd name="connsiteY5" fmla="*/ 74166 h 83066"/>
                <a:gd name="connsiteX6" fmla="*/ 78616 w 83066"/>
                <a:gd name="connsiteY6" fmla="*/ 68233 h 83066"/>
                <a:gd name="connsiteX7" fmla="*/ 83066 w 83066"/>
                <a:gd name="connsiteY7" fmla="*/ 54883 h 83066"/>
                <a:gd name="connsiteX8" fmla="*/ 81583 w 83066"/>
                <a:gd name="connsiteY8" fmla="*/ 47466 h 83066"/>
                <a:gd name="connsiteX9" fmla="*/ 74166 w 83066"/>
                <a:gd name="connsiteY9" fmla="*/ 35600 h 83066"/>
                <a:gd name="connsiteX10" fmla="*/ 47466 w 83066"/>
                <a:gd name="connsiteY10" fmla="*/ 8900 h 83066"/>
                <a:gd name="connsiteX11" fmla="*/ 38566 w 83066"/>
                <a:gd name="connsiteY11" fmla="*/ 2967 h 83066"/>
                <a:gd name="connsiteX12" fmla="*/ 28183 w 83066"/>
                <a:gd name="connsiteY12" fmla="*/ 0 h 83066"/>
                <a:gd name="connsiteX13" fmla="*/ 17800 w 83066"/>
                <a:gd name="connsiteY13" fmla="*/ 2967 h 83066"/>
                <a:gd name="connsiteX14" fmla="*/ 8900 w 83066"/>
                <a:gd name="connsiteY14" fmla="*/ 8900 h 83066"/>
                <a:gd name="connsiteX15" fmla="*/ 4450 w 83066"/>
                <a:gd name="connsiteY15" fmla="*/ 14833 h 83066"/>
                <a:gd name="connsiteX16" fmla="*/ 0 w 83066"/>
                <a:gd name="connsiteY16" fmla="*/ 28183 h 83066"/>
                <a:gd name="connsiteX17" fmla="*/ 1483 w 83066"/>
                <a:gd name="connsiteY17" fmla="*/ 35600 h 83066"/>
                <a:gd name="connsiteX18" fmla="*/ 8900 w 83066"/>
                <a:gd name="connsiteY18" fmla="*/ 47466 h 83066"/>
                <a:gd name="connsiteX19" fmla="*/ 8900 w 83066"/>
                <a:gd name="connsiteY19" fmla="*/ 47466 h 8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066" h="83066">
                  <a:moveTo>
                    <a:pt x="8900" y="47466"/>
                  </a:moveTo>
                  <a:cubicBezTo>
                    <a:pt x="17800" y="56366"/>
                    <a:pt x="26700" y="65266"/>
                    <a:pt x="35600" y="74166"/>
                  </a:cubicBezTo>
                  <a:cubicBezTo>
                    <a:pt x="38566" y="77133"/>
                    <a:pt x="41533" y="78616"/>
                    <a:pt x="44500" y="80100"/>
                  </a:cubicBezTo>
                  <a:cubicBezTo>
                    <a:pt x="47466" y="81583"/>
                    <a:pt x="51916" y="83066"/>
                    <a:pt x="54883" y="83066"/>
                  </a:cubicBezTo>
                  <a:cubicBezTo>
                    <a:pt x="59333" y="83066"/>
                    <a:pt x="62300" y="83066"/>
                    <a:pt x="65266" y="80100"/>
                  </a:cubicBezTo>
                  <a:cubicBezTo>
                    <a:pt x="68233" y="78616"/>
                    <a:pt x="71200" y="77133"/>
                    <a:pt x="74166" y="74166"/>
                  </a:cubicBezTo>
                  <a:cubicBezTo>
                    <a:pt x="75650" y="72683"/>
                    <a:pt x="77133" y="69716"/>
                    <a:pt x="78616" y="68233"/>
                  </a:cubicBezTo>
                  <a:cubicBezTo>
                    <a:pt x="81583" y="63783"/>
                    <a:pt x="83066" y="59333"/>
                    <a:pt x="83066" y="54883"/>
                  </a:cubicBezTo>
                  <a:cubicBezTo>
                    <a:pt x="83066" y="51916"/>
                    <a:pt x="83066" y="50433"/>
                    <a:pt x="81583" y="47466"/>
                  </a:cubicBezTo>
                  <a:cubicBezTo>
                    <a:pt x="80100" y="43016"/>
                    <a:pt x="78616" y="38566"/>
                    <a:pt x="74166" y="35600"/>
                  </a:cubicBezTo>
                  <a:cubicBezTo>
                    <a:pt x="65266" y="26700"/>
                    <a:pt x="56366" y="17800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Polyline: figure 257">
              <a:extLst>
                <a:ext uri="{FF2B5EF4-FFF2-40B4-BE49-F238E27FC236}">
                  <a16:creationId xmlns:a16="http://schemas.microsoft.com/office/drawing/2014/main" id="{D14CA16D-B595-4037-9BB6-D5DAB439013F}"/>
                </a:ext>
              </a:extLst>
            </p:cNvPr>
            <p:cNvSpPr/>
            <p:nvPr/>
          </p:nvSpPr>
          <p:spPr>
            <a:xfrm>
              <a:off x="621013" y="5890816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4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0050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Polyline: figure 258">
              <a:extLst>
                <a:ext uri="{FF2B5EF4-FFF2-40B4-BE49-F238E27FC236}">
                  <a16:creationId xmlns:a16="http://schemas.microsoft.com/office/drawing/2014/main" id="{333DB8B0-7FBF-42C0-AE4C-CB6EF9A9F76E}"/>
                </a:ext>
              </a:extLst>
            </p:cNvPr>
            <p:cNvSpPr/>
            <p:nvPr/>
          </p:nvSpPr>
          <p:spPr>
            <a:xfrm>
              <a:off x="1132760" y="6137048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5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5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1533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Polyline: figure 259">
              <a:extLst>
                <a:ext uri="{FF2B5EF4-FFF2-40B4-BE49-F238E27FC236}">
                  <a16:creationId xmlns:a16="http://schemas.microsoft.com/office/drawing/2014/main" id="{9B952208-22BC-4E51-8764-CB64522907B3}"/>
                </a:ext>
              </a:extLst>
            </p:cNvPr>
            <p:cNvSpPr/>
            <p:nvPr/>
          </p:nvSpPr>
          <p:spPr>
            <a:xfrm>
              <a:off x="1211463" y="637141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Polyline: figure 260">
              <a:extLst>
                <a:ext uri="{FF2B5EF4-FFF2-40B4-BE49-F238E27FC236}">
                  <a16:creationId xmlns:a16="http://schemas.microsoft.com/office/drawing/2014/main" id="{A3443BDD-5BF7-4F64-8D1F-AF0B40FAAA20}"/>
                </a:ext>
              </a:extLst>
            </p:cNvPr>
            <p:cNvSpPr/>
            <p:nvPr/>
          </p:nvSpPr>
          <p:spPr>
            <a:xfrm>
              <a:off x="151177" y="6415913"/>
              <a:ext cx="88999" cy="86032"/>
            </a:xfrm>
            <a:custGeom>
              <a:avLst/>
              <a:gdLst>
                <a:gd name="connsiteX0" fmla="*/ 8900 w 88999"/>
                <a:gd name="connsiteY0" fmla="*/ 45983 h 86032"/>
                <a:gd name="connsiteX1" fmla="*/ 41533 w 88999"/>
                <a:gd name="connsiteY1" fmla="*/ 78616 h 86032"/>
                <a:gd name="connsiteX2" fmla="*/ 60816 w 88999"/>
                <a:gd name="connsiteY2" fmla="*/ 86033 h 86032"/>
                <a:gd name="connsiteX3" fmla="*/ 71200 w 88999"/>
                <a:gd name="connsiteY3" fmla="*/ 83066 h 86032"/>
                <a:gd name="connsiteX4" fmla="*/ 80100 w 88999"/>
                <a:gd name="connsiteY4" fmla="*/ 77133 h 86032"/>
                <a:gd name="connsiteX5" fmla="*/ 89000 w 88999"/>
                <a:gd name="connsiteY5" fmla="*/ 59333 h 86032"/>
                <a:gd name="connsiteX6" fmla="*/ 81583 w 88999"/>
                <a:gd name="connsiteY6" fmla="*/ 40050 h 86032"/>
                <a:gd name="connsiteX7" fmla="*/ 48950 w 88999"/>
                <a:gd name="connsiteY7" fmla="*/ 7417 h 86032"/>
                <a:gd name="connsiteX8" fmla="*/ 29667 w 88999"/>
                <a:gd name="connsiteY8" fmla="*/ 0 h 86032"/>
                <a:gd name="connsiteX9" fmla="*/ 19283 w 88999"/>
                <a:gd name="connsiteY9" fmla="*/ 2967 h 86032"/>
                <a:gd name="connsiteX10" fmla="*/ 10383 w 88999"/>
                <a:gd name="connsiteY10" fmla="*/ 8900 h 86032"/>
                <a:gd name="connsiteX11" fmla="*/ 0 w 88999"/>
                <a:gd name="connsiteY11" fmla="*/ 26700 h 86032"/>
                <a:gd name="connsiteX12" fmla="*/ 8900 w 88999"/>
                <a:gd name="connsiteY12" fmla="*/ 45983 h 86032"/>
                <a:gd name="connsiteX13" fmla="*/ 8900 w 88999"/>
                <a:gd name="connsiteY13" fmla="*/ 45983 h 8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99" h="86032">
                  <a:moveTo>
                    <a:pt x="8900" y="45983"/>
                  </a:moveTo>
                  <a:cubicBezTo>
                    <a:pt x="19283" y="56366"/>
                    <a:pt x="31150" y="68233"/>
                    <a:pt x="41533" y="78616"/>
                  </a:cubicBezTo>
                  <a:cubicBezTo>
                    <a:pt x="45983" y="83066"/>
                    <a:pt x="53400" y="86033"/>
                    <a:pt x="60816" y="86033"/>
                  </a:cubicBezTo>
                  <a:cubicBezTo>
                    <a:pt x="65266" y="86033"/>
                    <a:pt x="68233" y="86033"/>
                    <a:pt x="71200" y="83066"/>
                  </a:cubicBezTo>
                  <a:cubicBezTo>
                    <a:pt x="74166" y="81583"/>
                    <a:pt x="77133" y="80100"/>
                    <a:pt x="80100" y="77133"/>
                  </a:cubicBezTo>
                  <a:cubicBezTo>
                    <a:pt x="84550" y="74166"/>
                    <a:pt x="89000" y="66750"/>
                    <a:pt x="89000" y="59333"/>
                  </a:cubicBezTo>
                  <a:cubicBezTo>
                    <a:pt x="89000" y="51916"/>
                    <a:pt x="86033" y="44500"/>
                    <a:pt x="81583" y="40050"/>
                  </a:cubicBezTo>
                  <a:cubicBezTo>
                    <a:pt x="71200" y="29667"/>
                    <a:pt x="59333" y="17800"/>
                    <a:pt x="48950" y="7417"/>
                  </a:cubicBezTo>
                  <a:cubicBezTo>
                    <a:pt x="44500" y="2967"/>
                    <a:pt x="37083" y="0"/>
                    <a:pt x="29667" y="0"/>
                  </a:cubicBezTo>
                  <a:cubicBezTo>
                    <a:pt x="25217" y="0"/>
                    <a:pt x="22250" y="0"/>
                    <a:pt x="19283" y="2967"/>
                  </a:cubicBezTo>
                  <a:cubicBezTo>
                    <a:pt x="16317" y="4450"/>
                    <a:pt x="13350" y="5933"/>
                    <a:pt x="10383" y="8900"/>
                  </a:cubicBezTo>
                  <a:cubicBezTo>
                    <a:pt x="2967" y="11867"/>
                    <a:pt x="0" y="19283"/>
                    <a:pt x="0" y="26700"/>
                  </a:cubicBezTo>
                  <a:cubicBezTo>
                    <a:pt x="0" y="34116"/>
                    <a:pt x="2967" y="41533"/>
                    <a:pt x="8900" y="45983"/>
                  </a:cubicBezTo>
                  <a:lnTo>
                    <a:pt x="8900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Polyline: figure 261">
              <a:extLst>
                <a:ext uri="{FF2B5EF4-FFF2-40B4-BE49-F238E27FC236}">
                  <a16:creationId xmlns:a16="http://schemas.microsoft.com/office/drawing/2014/main" id="{5C3E842C-A56F-467A-AED5-EBF6F084C4B3}"/>
                </a:ext>
              </a:extLst>
            </p:cNvPr>
            <p:cNvSpPr/>
            <p:nvPr/>
          </p:nvSpPr>
          <p:spPr>
            <a:xfrm>
              <a:off x="1002314" y="5689084"/>
              <a:ext cx="77714" cy="84549"/>
            </a:xfrm>
            <a:custGeom>
              <a:avLst/>
              <a:gdLst>
                <a:gd name="connsiteX0" fmla="*/ 7708 w 77714"/>
                <a:gd name="connsiteY0" fmla="*/ 47466 h 84549"/>
                <a:gd name="connsiteX1" fmla="*/ 31441 w 77714"/>
                <a:gd name="connsiteY1" fmla="*/ 75650 h 84549"/>
                <a:gd name="connsiteX2" fmla="*/ 40341 w 77714"/>
                <a:gd name="connsiteY2" fmla="*/ 81583 h 84549"/>
                <a:gd name="connsiteX3" fmla="*/ 50724 w 77714"/>
                <a:gd name="connsiteY3" fmla="*/ 84550 h 84549"/>
                <a:gd name="connsiteX4" fmla="*/ 61107 w 77714"/>
                <a:gd name="connsiteY4" fmla="*/ 81583 h 84549"/>
                <a:gd name="connsiteX5" fmla="*/ 70007 w 77714"/>
                <a:gd name="connsiteY5" fmla="*/ 75650 h 84549"/>
                <a:gd name="connsiteX6" fmla="*/ 77424 w 77714"/>
                <a:gd name="connsiteY6" fmla="*/ 56366 h 84549"/>
                <a:gd name="connsiteX7" fmla="*/ 75941 w 77714"/>
                <a:gd name="connsiteY7" fmla="*/ 48950 h 84549"/>
                <a:gd name="connsiteX8" fmla="*/ 68524 w 77714"/>
                <a:gd name="connsiteY8" fmla="*/ 37083 h 84549"/>
                <a:gd name="connsiteX9" fmla="*/ 44791 w 77714"/>
                <a:gd name="connsiteY9" fmla="*/ 8900 h 84549"/>
                <a:gd name="connsiteX10" fmla="*/ 35891 w 77714"/>
                <a:gd name="connsiteY10" fmla="*/ 2967 h 84549"/>
                <a:gd name="connsiteX11" fmla="*/ 26991 w 77714"/>
                <a:gd name="connsiteY11" fmla="*/ 0 h 84549"/>
                <a:gd name="connsiteX12" fmla="*/ 16608 w 77714"/>
                <a:gd name="connsiteY12" fmla="*/ 2967 h 84549"/>
                <a:gd name="connsiteX13" fmla="*/ 7708 w 77714"/>
                <a:gd name="connsiteY13" fmla="*/ 8900 h 84549"/>
                <a:gd name="connsiteX14" fmla="*/ 291 w 77714"/>
                <a:gd name="connsiteY14" fmla="*/ 28183 h 84549"/>
                <a:gd name="connsiteX15" fmla="*/ 1774 w 77714"/>
                <a:gd name="connsiteY15" fmla="*/ 35600 h 84549"/>
                <a:gd name="connsiteX16" fmla="*/ 7708 w 77714"/>
                <a:gd name="connsiteY16" fmla="*/ 47466 h 84549"/>
                <a:gd name="connsiteX17" fmla="*/ 7708 w 77714"/>
                <a:gd name="connsiteY17" fmla="*/ 47466 h 8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714" h="84549">
                  <a:moveTo>
                    <a:pt x="7708" y="47466"/>
                  </a:moveTo>
                  <a:cubicBezTo>
                    <a:pt x="15124" y="56366"/>
                    <a:pt x="22541" y="66750"/>
                    <a:pt x="31441" y="75650"/>
                  </a:cubicBezTo>
                  <a:cubicBezTo>
                    <a:pt x="34407" y="78616"/>
                    <a:pt x="37374" y="80100"/>
                    <a:pt x="40341" y="81583"/>
                  </a:cubicBezTo>
                  <a:cubicBezTo>
                    <a:pt x="43307" y="83066"/>
                    <a:pt x="47757" y="84550"/>
                    <a:pt x="50724" y="84550"/>
                  </a:cubicBezTo>
                  <a:cubicBezTo>
                    <a:pt x="55174" y="84550"/>
                    <a:pt x="58141" y="84550"/>
                    <a:pt x="61107" y="81583"/>
                  </a:cubicBezTo>
                  <a:cubicBezTo>
                    <a:pt x="64074" y="80100"/>
                    <a:pt x="67041" y="78616"/>
                    <a:pt x="70007" y="75650"/>
                  </a:cubicBezTo>
                  <a:cubicBezTo>
                    <a:pt x="74457" y="69716"/>
                    <a:pt x="78907" y="63783"/>
                    <a:pt x="77424" y="56366"/>
                  </a:cubicBezTo>
                  <a:cubicBezTo>
                    <a:pt x="77424" y="53400"/>
                    <a:pt x="77424" y="51916"/>
                    <a:pt x="75941" y="48950"/>
                  </a:cubicBezTo>
                  <a:cubicBezTo>
                    <a:pt x="74457" y="44500"/>
                    <a:pt x="72974" y="40050"/>
                    <a:pt x="68524" y="37083"/>
                  </a:cubicBezTo>
                  <a:cubicBezTo>
                    <a:pt x="61107" y="28183"/>
                    <a:pt x="53691" y="17800"/>
                    <a:pt x="44791" y="8900"/>
                  </a:cubicBezTo>
                  <a:cubicBezTo>
                    <a:pt x="41824" y="5933"/>
                    <a:pt x="38857" y="4450"/>
                    <a:pt x="35891" y="2967"/>
                  </a:cubicBezTo>
                  <a:cubicBezTo>
                    <a:pt x="34407" y="0"/>
                    <a:pt x="31441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1150"/>
                    <a:pt x="291" y="32633"/>
                    <a:pt x="1774" y="35600"/>
                  </a:cubicBezTo>
                  <a:cubicBezTo>
                    <a:pt x="1774" y="40050"/>
                    <a:pt x="4741" y="44500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Polyline: figure 262">
              <a:extLst>
                <a:ext uri="{FF2B5EF4-FFF2-40B4-BE49-F238E27FC236}">
                  <a16:creationId xmlns:a16="http://schemas.microsoft.com/office/drawing/2014/main" id="{5EDAA686-F738-4100-A7C1-7DD3E10F5BE9}"/>
                </a:ext>
              </a:extLst>
            </p:cNvPr>
            <p:cNvSpPr/>
            <p:nvPr/>
          </p:nvSpPr>
          <p:spPr>
            <a:xfrm>
              <a:off x="1306687" y="5735067"/>
              <a:ext cx="69716" cy="56366"/>
            </a:xfrm>
            <a:custGeom>
              <a:avLst/>
              <a:gdLst>
                <a:gd name="connsiteX0" fmla="*/ 28183 w 69716"/>
                <a:gd name="connsiteY0" fmla="*/ 56366 h 56366"/>
                <a:gd name="connsiteX1" fmla="*/ 41533 w 69716"/>
                <a:gd name="connsiteY1" fmla="*/ 56366 h 56366"/>
                <a:gd name="connsiteX2" fmla="*/ 51916 w 69716"/>
                <a:gd name="connsiteY2" fmla="*/ 53400 h 56366"/>
                <a:gd name="connsiteX3" fmla="*/ 60816 w 69716"/>
                <a:gd name="connsiteY3" fmla="*/ 47466 h 56366"/>
                <a:gd name="connsiteX4" fmla="*/ 66750 w 69716"/>
                <a:gd name="connsiteY4" fmla="*/ 38566 h 56366"/>
                <a:gd name="connsiteX5" fmla="*/ 69716 w 69716"/>
                <a:gd name="connsiteY5" fmla="*/ 28183 h 56366"/>
                <a:gd name="connsiteX6" fmla="*/ 68233 w 69716"/>
                <a:gd name="connsiteY6" fmla="*/ 20767 h 56366"/>
                <a:gd name="connsiteX7" fmla="*/ 60816 w 69716"/>
                <a:gd name="connsiteY7" fmla="*/ 8900 h 56366"/>
                <a:gd name="connsiteX8" fmla="*/ 54883 w 69716"/>
                <a:gd name="connsiteY8" fmla="*/ 4450 h 56366"/>
                <a:gd name="connsiteX9" fmla="*/ 41533 w 69716"/>
                <a:gd name="connsiteY9" fmla="*/ 0 h 56366"/>
                <a:gd name="connsiteX10" fmla="*/ 28183 w 69716"/>
                <a:gd name="connsiteY10" fmla="*/ 0 h 56366"/>
                <a:gd name="connsiteX11" fmla="*/ 17800 w 69716"/>
                <a:gd name="connsiteY11" fmla="*/ 2967 h 56366"/>
                <a:gd name="connsiteX12" fmla="*/ 8900 w 69716"/>
                <a:gd name="connsiteY12" fmla="*/ 8900 h 56366"/>
                <a:gd name="connsiteX13" fmla="*/ 2967 w 69716"/>
                <a:gd name="connsiteY13" fmla="*/ 17800 h 56366"/>
                <a:gd name="connsiteX14" fmla="*/ 0 w 69716"/>
                <a:gd name="connsiteY14" fmla="*/ 28183 h 56366"/>
                <a:gd name="connsiteX15" fmla="*/ 1483 w 69716"/>
                <a:gd name="connsiteY15" fmla="*/ 35600 h 56366"/>
                <a:gd name="connsiteX16" fmla="*/ 8900 w 69716"/>
                <a:gd name="connsiteY16" fmla="*/ 47466 h 56366"/>
                <a:gd name="connsiteX17" fmla="*/ 14833 w 69716"/>
                <a:gd name="connsiteY17" fmla="*/ 51916 h 56366"/>
                <a:gd name="connsiteX18" fmla="*/ 28183 w 69716"/>
                <a:gd name="connsiteY18" fmla="*/ 56366 h 56366"/>
                <a:gd name="connsiteX19" fmla="*/ 28183 w 69716"/>
                <a:gd name="connsiteY19" fmla="*/ 56366 h 5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716" h="56366">
                  <a:moveTo>
                    <a:pt x="28183" y="56366"/>
                  </a:moveTo>
                  <a:cubicBezTo>
                    <a:pt x="32633" y="56366"/>
                    <a:pt x="37083" y="56366"/>
                    <a:pt x="41533" y="56366"/>
                  </a:cubicBezTo>
                  <a:cubicBezTo>
                    <a:pt x="45983" y="56366"/>
                    <a:pt x="48950" y="56366"/>
                    <a:pt x="51916" y="53400"/>
                  </a:cubicBezTo>
                  <a:cubicBezTo>
                    <a:pt x="54883" y="51916"/>
                    <a:pt x="57850" y="50433"/>
                    <a:pt x="60816" y="47466"/>
                  </a:cubicBezTo>
                  <a:cubicBezTo>
                    <a:pt x="63783" y="44500"/>
                    <a:pt x="65266" y="41533"/>
                    <a:pt x="66750" y="38566"/>
                  </a:cubicBezTo>
                  <a:cubicBezTo>
                    <a:pt x="68233" y="35600"/>
                    <a:pt x="69716" y="31150"/>
                    <a:pt x="69716" y="28183"/>
                  </a:cubicBezTo>
                  <a:cubicBezTo>
                    <a:pt x="69716" y="25217"/>
                    <a:pt x="69716" y="23733"/>
                    <a:pt x="68233" y="20767"/>
                  </a:cubicBezTo>
                  <a:cubicBezTo>
                    <a:pt x="66750" y="16317"/>
                    <a:pt x="65266" y="11867"/>
                    <a:pt x="60816" y="8900"/>
                  </a:cubicBezTo>
                  <a:cubicBezTo>
                    <a:pt x="59333" y="7417"/>
                    <a:pt x="56366" y="5933"/>
                    <a:pt x="54883" y="4450"/>
                  </a:cubicBezTo>
                  <a:cubicBezTo>
                    <a:pt x="50433" y="1483"/>
                    <a:pt x="45983" y="0"/>
                    <a:pt x="41533" y="0"/>
                  </a:cubicBezTo>
                  <a:cubicBezTo>
                    <a:pt x="37083" y="0"/>
                    <a:pt x="32633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5933" y="11867"/>
                    <a:pt x="4450" y="14833"/>
                    <a:pt x="2967" y="17800"/>
                  </a:cubicBezTo>
                  <a:cubicBezTo>
                    <a:pt x="1483" y="20767"/>
                    <a:pt x="0" y="25217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4450" y="44500"/>
                    <a:pt x="8900" y="47466"/>
                  </a:cubicBezTo>
                  <a:cubicBezTo>
                    <a:pt x="10383" y="48950"/>
                    <a:pt x="13350" y="50433"/>
                    <a:pt x="14833" y="51916"/>
                  </a:cubicBezTo>
                  <a:cubicBezTo>
                    <a:pt x="17800" y="54883"/>
                    <a:pt x="22250" y="56366"/>
                    <a:pt x="28183" y="56366"/>
                  </a:cubicBezTo>
                  <a:lnTo>
                    <a:pt x="28183" y="563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Polyline: figure 263">
              <a:extLst>
                <a:ext uri="{FF2B5EF4-FFF2-40B4-BE49-F238E27FC236}">
                  <a16:creationId xmlns:a16="http://schemas.microsoft.com/office/drawing/2014/main" id="{38DAA888-3769-426B-8004-A57676572761}"/>
                </a:ext>
              </a:extLst>
            </p:cNvPr>
            <p:cNvSpPr/>
            <p:nvPr/>
          </p:nvSpPr>
          <p:spPr>
            <a:xfrm>
              <a:off x="809773" y="5697983"/>
              <a:ext cx="68232" cy="69716"/>
            </a:xfrm>
            <a:custGeom>
              <a:avLst/>
              <a:gdLst>
                <a:gd name="connsiteX0" fmla="*/ 7417 w 68232"/>
                <a:gd name="connsiteY0" fmla="*/ 47466 h 69716"/>
                <a:gd name="connsiteX1" fmla="*/ 20767 w 68232"/>
                <a:gd name="connsiteY1" fmla="*/ 60816 h 69716"/>
                <a:gd name="connsiteX2" fmla="*/ 29667 w 68232"/>
                <a:gd name="connsiteY2" fmla="*/ 66750 h 69716"/>
                <a:gd name="connsiteX3" fmla="*/ 40050 w 68232"/>
                <a:gd name="connsiteY3" fmla="*/ 69716 h 69716"/>
                <a:gd name="connsiteX4" fmla="*/ 50433 w 68232"/>
                <a:gd name="connsiteY4" fmla="*/ 66750 h 69716"/>
                <a:gd name="connsiteX5" fmla="*/ 59333 w 68232"/>
                <a:gd name="connsiteY5" fmla="*/ 60816 h 69716"/>
                <a:gd name="connsiteX6" fmla="*/ 63783 w 68232"/>
                <a:gd name="connsiteY6" fmla="*/ 54883 h 69716"/>
                <a:gd name="connsiteX7" fmla="*/ 68233 w 68232"/>
                <a:gd name="connsiteY7" fmla="*/ 41533 h 69716"/>
                <a:gd name="connsiteX8" fmla="*/ 66750 w 68232"/>
                <a:gd name="connsiteY8" fmla="*/ 34116 h 69716"/>
                <a:gd name="connsiteX9" fmla="*/ 59333 w 68232"/>
                <a:gd name="connsiteY9" fmla="*/ 22250 h 69716"/>
                <a:gd name="connsiteX10" fmla="*/ 45983 w 68232"/>
                <a:gd name="connsiteY10" fmla="*/ 8900 h 69716"/>
                <a:gd name="connsiteX11" fmla="*/ 38566 w 68232"/>
                <a:gd name="connsiteY11" fmla="*/ 2967 h 69716"/>
                <a:gd name="connsiteX12" fmla="*/ 28183 w 68232"/>
                <a:gd name="connsiteY12" fmla="*/ 0 h 69716"/>
                <a:gd name="connsiteX13" fmla="*/ 17800 w 68232"/>
                <a:gd name="connsiteY13" fmla="*/ 2967 h 69716"/>
                <a:gd name="connsiteX14" fmla="*/ 8900 w 68232"/>
                <a:gd name="connsiteY14" fmla="*/ 8900 h 69716"/>
                <a:gd name="connsiteX15" fmla="*/ 4450 w 68232"/>
                <a:gd name="connsiteY15" fmla="*/ 14833 h 69716"/>
                <a:gd name="connsiteX16" fmla="*/ 0 w 68232"/>
                <a:gd name="connsiteY16" fmla="*/ 28183 h 69716"/>
                <a:gd name="connsiteX17" fmla="*/ 1483 w 68232"/>
                <a:gd name="connsiteY17" fmla="*/ 35600 h 69716"/>
                <a:gd name="connsiteX18" fmla="*/ 7417 w 68232"/>
                <a:gd name="connsiteY18" fmla="*/ 47466 h 69716"/>
                <a:gd name="connsiteX19" fmla="*/ 7417 w 68232"/>
                <a:gd name="connsiteY19" fmla="*/ 47466 h 6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232" h="69716">
                  <a:moveTo>
                    <a:pt x="7417" y="47466"/>
                  </a:moveTo>
                  <a:cubicBezTo>
                    <a:pt x="11867" y="51916"/>
                    <a:pt x="16317" y="56366"/>
                    <a:pt x="20767" y="60816"/>
                  </a:cubicBezTo>
                  <a:cubicBezTo>
                    <a:pt x="23733" y="63783"/>
                    <a:pt x="26700" y="65266"/>
                    <a:pt x="29667" y="66750"/>
                  </a:cubicBezTo>
                  <a:cubicBezTo>
                    <a:pt x="32633" y="68233"/>
                    <a:pt x="37083" y="69716"/>
                    <a:pt x="40050" y="69716"/>
                  </a:cubicBezTo>
                  <a:cubicBezTo>
                    <a:pt x="44500" y="69716"/>
                    <a:pt x="47466" y="69716"/>
                    <a:pt x="50433" y="66750"/>
                  </a:cubicBezTo>
                  <a:cubicBezTo>
                    <a:pt x="53400" y="65266"/>
                    <a:pt x="56366" y="63783"/>
                    <a:pt x="59333" y="60816"/>
                  </a:cubicBezTo>
                  <a:cubicBezTo>
                    <a:pt x="60816" y="59333"/>
                    <a:pt x="62300" y="56366"/>
                    <a:pt x="63783" y="54883"/>
                  </a:cubicBezTo>
                  <a:cubicBezTo>
                    <a:pt x="66750" y="51916"/>
                    <a:pt x="68233" y="45983"/>
                    <a:pt x="68233" y="41533"/>
                  </a:cubicBezTo>
                  <a:cubicBezTo>
                    <a:pt x="68233" y="38566"/>
                    <a:pt x="68233" y="37083"/>
                    <a:pt x="66750" y="34116"/>
                  </a:cubicBezTo>
                  <a:cubicBezTo>
                    <a:pt x="65266" y="29667"/>
                    <a:pt x="63783" y="25217"/>
                    <a:pt x="59333" y="22250"/>
                  </a:cubicBezTo>
                  <a:cubicBezTo>
                    <a:pt x="54883" y="17800"/>
                    <a:pt x="50433" y="13350"/>
                    <a:pt x="45983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1483" y="40050"/>
                    <a:pt x="4450" y="44500"/>
                    <a:pt x="7417" y="47466"/>
                  </a:cubicBezTo>
                  <a:lnTo>
                    <a:pt x="7417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Polyline: figure 264">
              <a:extLst>
                <a:ext uri="{FF2B5EF4-FFF2-40B4-BE49-F238E27FC236}">
                  <a16:creationId xmlns:a16="http://schemas.microsoft.com/office/drawing/2014/main" id="{F769C64C-41E4-4E8B-8D39-40D658F1ADCD}"/>
                </a:ext>
              </a:extLst>
            </p:cNvPr>
            <p:cNvSpPr/>
            <p:nvPr/>
          </p:nvSpPr>
          <p:spPr>
            <a:xfrm>
              <a:off x="1149454" y="5907503"/>
              <a:ext cx="74166" cy="61558"/>
            </a:xfrm>
            <a:custGeom>
              <a:avLst/>
              <a:gdLst>
                <a:gd name="connsiteX0" fmla="*/ 20766 w 74166"/>
                <a:gd name="connsiteY0" fmla="*/ 54512 h 61558"/>
                <a:gd name="connsiteX1" fmla="*/ 40050 w 74166"/>
                <a:gd name="connsiteY1" fmla="*/ 60446 h 61558"/>
                <a:gd name="connsiteX2" fmla="*/ 50433 w 74166"/>
                <a:gd name="connsiteY2" fmla="*/ 60446 h 61558"/>
                <a:gd name="connsiteX3" fmla="*/ 60816 w 74166"/>
                <a:gd name="connsiteY3" fmla="*/ 57479 h 61558"/>
                <a:gd name="connsiteX4" fmla="*/ 68233 w 74166"/>
                <a:gd name="connsiteY4" fmla="*/ 50062 h 61558"/>
                <a:gd name="connsiteX5" fmla="*/ 72683 w 74166"/>
                <a:gd name="connsiteY5" fmla="*/ 41162 h 61558"/>
                <a:gd name="connsiteX6" fmla="*/ 74166 w 74166"/>
                <a:gd name="connsiteY6" fmla="*/ 33746 h 61558"/>
                <a:gd name="connsiteX7" fmla="*/ 69716 w 74166"/>
                <a:gd name="connsiteY7" fmla="*/ 20396 h 61558"/>
                <a:gd name="connsiteX8" fmla="*/ 65266 w 74166"/>
                <a:gd name="connsiteY8" fmla="*/ 14462 h 61558"/>
                <a:gd name="connsiteX9" fmla="*/ 53400 w 74166"/>
                <a:gd name="connsiteY9" fmla="*/ 7046 h 61558"/>
                <a:gd name="connsiteX10" fmla="*/ 34116 w 74166"/>
                <a:gd name="connsiteY10" fmla="*/ 1112 h 61558"/>
                <a:gd name="connsiteX11" fmla="*/ 23733 w 74166"/>
                <a:gd name="connsiteY11" fmla="*/ 1112 h 61558"/>
                <a:gd name="connsiteX12" fmla="*/ 13350 w 74166"/>
                <a:gd name="connsiteY12" fmla="*/ 4079 h 61558"/>
                <a:gd name="connsiteX13" fmla="*/ 5933 w 74166"/>
                <a:gd name="connsiteY13" fmla="*/ 11496 h 61558"/>
                <a:gd name="connsiteX14" fmla="*/ 1483 w 74166"/>
                <a:gd name="connsiteY14" fmla="*/ 20396 h 61558"/>
                <a:gd name="connsiteX15" fmla="*/ 0 w 74166"/>
                <a:gd name="connsiteY15" fmla="*/ 27812 h 61558"/>
                <a:gd name="connsiteX16" fmla="*/ 4450 w 74166"/>
                <a:gd name="connsiteY16" fmla="*/ 41162 h 61558"/>
                <a:gd name="connsiteX17" fmla="*/ 8900 w 74166"/>
                <a:gd name="connsiteY17" fmla="*/ 47096 h 61558"/>
                <a:gd name="connsiteX18" fmla="*/ 20766 w 74166"/>
                <a:gd name="connsiteY18" fmla="*/ 54512 h 61558"/>
                <a:gd name="connsiteX19" fmla="*/ 20766 w 74166"/>
                <a:gd name="connsiteY19" fmla="*/ 54512 h 6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4166" h="61558">
                  <a:moveTo>
                    <a:pt x="20766" y="54512"/>
                  </a:moveTo>
                  <a:cubicBezTo>
                    <a:pt x="26700" y="55996"/>
                    <a:pt x="34116" y="58962"/>
                    <a:pt x="40050" y="60446"/>
                  </a:cubicBezTo>
                  <a:cubicBezTo>
                    <a:pt x="43016" y="61929"/>
                    <a:pt x="47466" y="61929"/>
                    <a:pt x="50433" y="60446"/>
                  </a:cubicBezTo>
                  <a:cubicBezTo>
                    <a:pt x="53400" y="60446"/>
                    <a:pt x="57850" y="58962"/>
                    <a:pt x="60816" y="57479"/>
                  </a:cubicBezTo>
                  <a:cubicBezTo>
                    <a:pt x="63783" y="55996"/>
                    <a:pt x="66750" y="53029"/>
                    <a:pt x="68233" y="50062"/>
                  </a:cubicBezTo>
                  <a:cubicBezTo>
                    <a:pt x="71200" y="47096"/>
                    <a:pt x="72683" y="44129"/>
                    <a:pt x="72683" y="41162"/>
                  </a:cubicBezTo>
                  <a:cubicBezTo>
                    <a:pt x="72683" y="38196"/>
                    <a:pt x="72683" y="36712"/>
                    <a:pt x="74166" y="33746"/>
                  </a:cubicBezTo>
                  <a:cubicBezTo>
                    <a:pt x="74166" y="29296"/>
                    <a:pt x="72683" y="23362"/>
                    <a:pt x="69716" y="20396"/>
                  </a:cubicBezTo>
                  <a:cubicBezTo>
                    <a:pt x="68233" y="18912"/>
                    <a:pt x="66750" y="15946"/>
                    <a:pt x="65266" y="14462"/>
                  </a:cubicBezTo>
                  <a:cubicBezTo>
                    <a:pt x="62300" y="11496"/>
                    <a:pt x="57850" y="8529"/>
                    <a:pt x="53400" y="7046"/>
                  </a:cubicBezTo>
                  <a:cubicBezTo>
                    <a:pt x="47466" y="5562"/>
                    <a:pt x="40050" y="2596"/>
                    <a:pt x="34116" y="1112"/>
                  </a:cubicBezTo>
                  <a:cubicBezTo>
                    <a:pt x="31150" y="-371"/>
                    <a:pt x="26700" y="-371"/>
                    <a:pt x="23733" y="1112"/>
                  </a:cubicBezTo>
                  <a:cubicBezTo>
                    <a:pt x="20766" y="1112"/>
                    <a:pt x="16317" y="2596"/>
                    <a:pt x="13350" y="4079"/>
                  </a:cubicBezTo>
                  <a:cubicBezTo>
                    <a:pt x="10383" y="5562"/>
                    <a:pt x="7417" y="8529"/>
                    <a:pt x="5933" y="11496"/>
                  </a:cubicBezTo>
                  <a:cubicBezTo>
                    <a:pt x="2967" y="14462"/>
                    <a:pt x="1483" y="17429"/>
                    <a:pt x="1483" y="20396"/>
                  </a:cubicBezTo>
                  <a:cubicBezTo>
                    <a:pt x="1483" y="23362"/>
                    <a:pt x="1483" y="24846"/>
                    <a:pt x="0" y="27812"/>
                  </a:cubicBezTo>
                  <a:cubicBezTo>
                    <a:pt x="0" y="32262"/>
                    <a:pt x="1483" y="38196"/>
                    <a:pt x="4450" y="41162"/>
                  </a:cubicBezTo>
                  <a:cubicBezTo>
                    <a:pt x="5933" y="42646"/>
                    <a:pt x="7417" y="45612"/>
                    <a:pt x="8900" y="47096"/>
                  </a:cubicBezTo>
                  <a:cubicBezTo>
                    <a:pt x="13350" y="50062"/>
                    <a:pt x="16317" y="53029"/>
                    <a:pt x="20766" y="54512"/>
                  </a:cubicBezTo>
                  <a:lnTo>
                    <a:pt x="20766" y="54512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Polyline: figure 265">
              <a:extLst>
                <a:ext uri="{FF2B5EF4-FFF2-40B4-BE49-F238E27FC236}">
                  <a16:creationId xmlns:a16="http://schemas.microsoft.com/office/drawing/2014/main" id="{A550B1BD-4543-4154-89B4-09265F26538D}"/>
                </a:ext>
              </a:extLst>
            </p:cNvPr>
            <p:cNvSpPr/>
            <p:nvPr/>
          </p:nvSpPr>
          <p:spPr>
            <a:xfrm>
              <a:off x="1509902" y="6068815"/>
              <a:ext cx="62299" cy="62299"/>
            </a:xfrm>
            <a:custGeom>
              <a:avLst/>
              <a:gdLst>
                <a:gd name="connsiteX0" fmla="*/ 8900 w 62299"/>
                <a:gd name="connsiteY0" fmla="*/ 47466 h 62299"/>
                <a:gd name="connsiteX1" fmla="*/ 14833 w 62299"/>
                <a:gd name="connsiteY1" fmla="*/ 53400 h 62299"/>
                <a:gd name="connsiteX2" fmla="*/ 23733 w 62299"/>
                <a:gd name="connsiteY2" fmla="*/ 59333 h 62299"/>
                <a:gd name="connsiteX3" fmla="*/ 34117 w 62299"/>
                <a:gd name="connsiteY3" fmla="*/ 62300 h 62299"/>
                <a:gd name="connsiteX4" fmla="*/ 44500 w 62299"/>
                <a:gd name="connsiteY4" fmla="*/ 59333 h 62299"/>
                <a:gd name="connsiteX5" fmla="*/ 53400 w 62299"/>
                <a:gd name="connsiteY5" fmla="*/ 53400 h 62299"/>
                <a:gd name="connsiteX6" fmla="*/ 57850 w 62299"/>
                <a:gd name="connsiteY6" fmla="*/ 47466 h 62299"/>
                <a:gd name="connsiteX7" fmla="*/ 62300 w 62299"/>
                <a:gd name="connsiteY7" fmla="*/ 34116 h 62299"/>
                <a:gd name="connsiteX8" fmla="*/ 60816 w 62299"/>
                <a:gd name="connsiteY8" fmla="*/ 26700 h 62299"/>
                <a:gd name="connsiteX9" fmla="*/ 53400 w 62299"/>
                <a:gd name="connsiteY9" fmla="*/ 14833 h 62299"/>
                <a:gd name="connsiteX10" fmla="*/ 47466 w 62299"/>
                <a:gd name="connsiteY10" fmla="*/ 8900 h 62299"/>
                <a:gd name="connsiteX11" fmla="*/ 38566 w 62299"/>
                <a:gd name="connsiteY11" fmla="*/ 2967 h 62299"/>
                <a:gd name="connsiteX12" fmla="*/ 28183 w 62299"/>
                <a:gd name="connsiteY12" fmla="*/ 0 h 62299"/>
                <a:gd name="connsiteX13" fmla="*/ 17800 w 62299"/>
                <a:gd name="connsiteY13" fmla="*/ 2967 h 62299"/>
                <a:gd name="connsiteX14" fmla="*/ 8900 w 62299"/>
                <a:gd name="connsiteY14" fmla="*/ 8900 h 62299"/>
                <a:gd name="connsiteX15" fmla="*/ 4450 w 62299"/>
                <a:gd name="connsiteY15" fmla="*/ 14833 h 62299"/>
                <a:gd name="connsiteX16" fmla="*/ 0 w 62299"/>
                <a:gd name="connsiteY16" fmla="*/ 28183 h 62299"/>
                <a:gd name="connsiteX17" fmla="*/ 1483 w 62299"/>
                <a:gd name="connsiteY17" fmla="*/ 35600 h 62299"/>
                <a:gd name="connsiteX18" fmla="*/ 8900 w 62299"/>
                <a:gd name="connsiteY18" fmla="*/ 47466 h 62299"/>
                <a:gd name="connsiteX19" fmla="*/ 8900 w 62299"/>
                <a:gd name="connsiteY19" fmla="*/ 47466 h 6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299" h="62299">
                  <a:moveTo>
                    <a:pt x="8900" y="47466"/>
                  </a:moveTo>
                  <a:cubicBezTo>
                    <a:pt x="10383" y="48950"/>
                    <a:pt x="13350" y="51916"/>
                    <a:pt x="14833" y="53400"/>
                  </a:cubicBezTo>
                  <a:cubicBezTo>
                    <a:pt x="17800" y="56366"/>
                    <a:pt x="20767" y="57850"/>
                    <a:pt x="23733" y="59333"/>
                  </a:cubicBezTo>
                  <a:cubicBezTo>
                    <a:pt x="26700" y="60816"/>
                    <a:pt x="31150" y="62300"/>
                    <a:pt x="34117" y="62300"/>
                  </a:cubicBezTo>
                  <a:cubicBezTo>
                    <a:pt x="38566" y="62300"/>
                    <a:pt x="41533" y="62300"/>
                    <a:pt x="44500" y="59333"/>
                  </a:cubicBezTo>
                  <a:cubicBezTo>
                    <a:pt x="47466" y="57850"/>
                    <a:pt x="50433" y="56366"/>
                    <a:pt x="53400" y="53400"/>
                  </a:cubicBezTo>
                  <a:cubicBezTo>
                    <a:pt x="54883" y="51916"/>
                    <a:pt x="56366" y="48950"/>
                    <a:pt x="57850" y="47466"/>
                  </a:cubicBezTo>
                  <a:cubicBezTo>
                    <a:pt x="60816" y="43016"/>
                    <a:pt x="62300" y="38566"/>
                    <a:pt x="62300" y="34116"/>
                  </a:cubicBezTo>
                  <a:cubicBezTo>
                    <a:pt x="62300" y="31150"/>
                    <a:pt x="62300" y="29667"/>
                    <a:pt x="60816" y="26700"/>
                  </a:cubicBezTo>
                  <a:cubicBezTo>
                    <a:pt x="59333" y="22250"/>
                    <a:pt x="57850" y="17800"/>
                    <a:pt x="53400" y="14833"/>
                  </a:cubicBezTo>
                  <a:cubicBezTo>
                    <a:pt x="51916" y="13350"/>
                    <a:pt x="48950" y="1038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Polyline: figure 266">
              <a:extLst>
                <a:ext uri="{FF2B5EF4-FFF2-40B4-BE49-F238E27FC236}">
                  <a16:creationId xmlns:a16="http://schemas.microsoft.com/office/drawing/2014/main" id="{8AE7532F-8434-41CA-918F-CD295A78BEE6}"/>
                </a:ext>
              </a:extLst>
            </p:cNvPr>
            <p:cNvSpPr/>
            <p:nvPr/>
          </p:nvSpPr>
          <p:spPr>
            <a:xfrm>
              <a:off x="440425" y="7003310"/>
              <a:ext cx="75649" cy="75649"/>
            </a:xfrm>
            <a:custGeom>
              <a:avLst/>
              <a:gdLst>
                <a:gd name="connsiteX0" fmla="*/ 8900 w 75649"/>
                <a:gd name="connsiteY0" fmla="*/ 47466 h 75649"/>
                <a:gd name="connsiteX1" fmla="*/ 28183 w 75649"/>
                <a:gd name="connsiteY1" fmla="*/ 66750 h 75649"/>
                <a:gd name="connsiteX2" fmla="*/ 37083 w 75649"/>
                <a:gd name="connsiteY2" fmla="*/ 72683 h 75649"/>
                <a:gd name="connsiteX3" fmla="*/ 47466 w 75649"/>
                <a:gd name="connsiteY3" fmla="*/ 75650 h 75649"/>
                <a:gd name="connsiteX4" fmla="*/ 57850 w 75649"/>
                <a:gd name="connsiteY4" fmla="*/ 72683 h 75649"/>
                <a:gd name="connsiteX5" fmla="*/ 66750 w 75649"/>
                <a:gd name="connsiteY5" fmla="*/ 66750 h 75649"/>
                <a:gd name="connsiteX6" fmla="*/ 71200 w 75649"/>
                <a:gd name="connsiteY6" fmla="*/ 60816 h 75649"/>
                <a:gd name="connsiteX7" fmla="*/ 75650 w 75649"/>
                <a:gd name="connsiteY7" fmla="*/ 47466 h 75649"/>
                <a:gd name="connsiteX8" fmla="*/ 74166 w 75649"/>
                <a:gd name="connsiteY8" fmla="*/ 40050 h 75649"/>
                <a:gd name="connsiteX9" fmla="*/ 66750 w 75649"/>
                <a:gd name="connsiteY9" fmla="*/ 28183 h 75649"/>
                <a:gd name="connsiteX10" fmla="*/ 47466 w 75649"/>
                <a:gd name="connsiteY10" fmla="*/ 8900 h 75649"/>
                <a:gd name="connsiteX11" fmla="*/ 38566 w 75649"/>
                <a:gd name="connsiteY11" fmla="*/ 2967 h 75649"/>
                <a:gd name="connsiteX12" fmla="*/ 28183 w 75649"/>
                <a:gd name="connsiteY12" fmla="*/ 0 h 75649"/>
                <a:gd name="connsiteX13" fmla="*/ 17800 w 75649"/>
                <a:gd name="connsiteY13" fmla="*/ 2967 h 75649"/>
                <a:gd name="connsiteX14" fmla="*/ 8900 w 75649"/>
                <a:gd name="connsiteY14" fmla="*/ 8900 h 75649"/>
                <a:gd name="connsiteX15" fmla="*/ 4450 w 75649"/>
                <a:gd name="connsiteY15" fmla="*/ 14833 h 75649"/>
                <a:gd name="connsiteX16" fmla="*/ 0 w 75649"/>
                <a:gd name="connsiteY16" fmla="*/ 28183 h 75649"/>
                <a:gd name="connsiteX17" fmla="*/ 1483 w 75649"/>
                <a:gd name="connsiteY17" fmla="*/ 35600 h 75649"/>
                <a:gd name="connsiteX18" fmla="*/ 8900 w 75649"/>
                <a:gd name="connsiteY18" fmla="*/ 47466 h 75649"/>
                <a:gd name="connsiteX19" fmla="*/ 8900 w 75649"/>
                <a:gd name="connsiteY19" fmla="*/ 4746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49" h="75649">
                  <a:moveTo>
                    <a:pt x="8900" y="47466"/>
                  </a:moveTo>
                  <a:cubicBezTo>
                    <a:pt x="14833" y="53400"/>
                    <a:pt x="22250" y="60816"/>
                    <a:pt x="28183" y="66750"/>
                  </a:cubicBezTo>
                  <a:cubicBezTo>
                    <a:pt x="31150" y="69716"/>
                    <a:pt x="34116" y="71200"/>
                    <a:pt x="37083" y="72683"/>
                  </a:cubicBezTo>
                  <a:cubicBezTo>
                    <a:pt x="40050" y="74166"/>
                    <a:pt x="44500" y="75650"/>
                    <a:pt x="47466" y="75650"/>
                  </a:cubicBezTo>
                  <a:cubicBezTo>
                    <a:pt x="51916" y="75650"/>
                    <a:pt x="54883" y="75650"/>
                    <a:pt x="57850" y="72683"/>
                  </a:cubicBezTo>
                  <a:cubicBezTo>
                    <a:pt x="60816" y="71200"/>
                    <a:pt x="63783" y="69716"/>
                    <a:pt x="66750" y="66750"/>
                  </a:cubicBezTo>
                  <a:cubicBezTo>
                    <a:pt x="68233" y="65266"/>
                    <a:pt x="69716" y="62300"/>
                    <a:pt x="71200" y="60816"/>
                  </a:cubicBezTo>
                  <a:cubicBezTo>
                    <a:pt x="74166" y="56366"/>
                    <a:pt x="75650" y="51916"/>
                    <a:pt x="75650" y="47466"/>
                  </a:cubicBezTo>
                  <a:cubicBezTo>
                    <a:pt x="75650" y="44500"/>
                    <a:pt x="75650" y="43016"/>
                    <a:pt x="74166" y="40050"/>
                  </a:cubicBezTo>
                  <a:cubicBezTo>
                    <a:pt x="72683" y="35600"/>
                    <a:pt x="71200" y="31150"/>
                    <a:pt x="66750" y="28183"/>
                  </a:cubicBezTo>
                  <a:cubicBezTo>
                    <a:pt x="60816" y="22250"/>
                    <a:pt x="53400" y="1483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38566"/>
                    <a:pt x="5933" y="43016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34141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Drawing 84">
            <a:extLst>
              <a:ext uri="{FF2B5EF4-FFF2-40B4-BE49-F238E27FC236}">
                <a16:creationId xmlns:a16="http://schemas.microsoft.com/office/drawing/2014/main" id="{475406FF-14E9-4263-A4B7-92D88B5421CF}"/>
              </a:ext>
            </a:extLst>
          </p:cNvPr>
          <p:cNvSpPr/>
          <p:nvPr userDrawn="1"/>
        </p:nvSpPr>
        <p:spPr>
          <a:xfrm rot="12376119">
            <a:off x="9139716" y="2999635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92" name="Drawing 1">
            <a:extLst>
              <a:ext uri="{FF2B5EF4-FFF2-40B4-BE49-F238E27FC236}">
                <a16:creationId xmlns:a16="http://schemas.microsoft.com/office/drawing/2014/main" id="{66500DFA-2D9F-4CEB-B23F-7D507CB158CB}"/>
              </a:ext>
            </a:extLst>
          </p:cNvPr>
          <p:cNvGrpSpPr/>
          <p:nvPr userDrawn="1"/>
        </p:nvGrpSpPr>
        <p:grpSpPr>
          <a:xfrm>
            <a:off x="8639875" y="5622199"/>
            <a:ext cx="1421025" cy="1389875"/>
            <a:chOff x="151177" y="5689084"/>
            <a:chExt cx="1421025" cy="1389875"/>
          </a:xfrm>
          <a:solidFill>
            <a:schemeClr val="bg1"/>
          </a:solidFill>
        </p:grpSpPr>
        <p:sp>
          <p:nvSpPr>
            <p:cNvPr id="293" name="Polyline: figure 292">
              <a:extLst>
                <a:ext uri="{FF2B5EF4-FFF2-40B4-BE49-F238E27FC236}">
                  <a16:creationId xmlns:a16="http://schemas.microsoft.com/office/drawing/2014/main" id="{7C27EA1E-8344-421C-BCCC-6395158C5D90}"/>
                </a:ext>
              </a:extLst>
            </p:cNvPr>
            <p:cNvSpPr/>
            <p:nvPr/>
          </p:nvSpPr>
          <p:spPr>
            <a:xfrm>
              <a:off x="362686" y="6686755"/>
              <a:ext cx="140644" cy="102078"/>
            </a:xfrm>
            <a:custGeom>
              <a:avLst/>
              <a:gdLst>
                <a:gd name="connsiteX0" fmla="*/ 13956 w 140644"/>
                <a:gd name="connsiteY0" fmla="*/ 52523 h 102078"/>
                <a:gd name="connsiteX1" fmla="*/ 98506 w 140644"/>
                <a:gd name="connsiteY1" fmla="*/ 98506 h 102078"/>
                <a:gd name="connsiteX2" fmla="*/ 137072 w 140644"/>
                <a:gd name="connsiteY2" fmla="*/ 88122 h 102078"/>
                <a:gd name="connsiteX3" fmla="*/ 126689 w 140644"/>
                <a:gd name="connsiteY3" fmla="*/ 49556 h 102078"/>
                <a:gd name="connsiteX4" fmla="*/ 42139 w 140644"/>
                <a:gd name="connsiteY4" fmla="*/ 3573 h 102078"/>
                <a:gd name="connsiteX5" fmla="*/ 3573 w 140644"/>
                <a:gd name="connsiteY5" fmla="*/ 13956 h 102078"/>
                <a:gd name="connsiteX6" fmla="*/ 13956 w 140644"/>
                <a:gd name="connsiteY6" fmla="*/ 52523 h 102078"/>
                <a:gd name="connsiteX7" fmla="*/ 13956 w 140644"/>
                <a:gd name="connsiteY7" fmla="*/ 52523 h 10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644" h="102078">
                  <a:moveTo>
                    <a:pt x="13956" y="52523"/>
                  </a:moveTo>
                  <a:cubicBezTo>
                    <a:pt x="42139" y="67356"/>
                    <a:pt x="70322" y="83672"/>
                    <a:pt x="98506" y="98506"/>
                  </a:cubicBezTo>
                  <a:cubicBezTo>
                    <a:pt x="111856" y="105922"/>
                    <a:pt x="129655" y="101472"/>
                    <a:pt x="137072" y="88122"/>
                  </a:cubicBezTo>
                  <a:cubicBezTo>
                    <a:pt x="144489" y="74773"/>
                    <a:pt x="140039" y="56973"/>
                    <a:pt x="126689" y="49556"/>
                  </a:cubicBezTo>
                  <a:cubicBezTo>
                    <a:pt x="98506" y="34723"/>
                    <a:pt x="70322" y="18406"/>
                    <a:pt x="42139" y="3573"/>
                  </a:cubicBezTo>
                  <a:cubicBezTo>
                    <a:pt x="28789" y="-3844"/>
                    <a:pt x="10989" y="606"/>
                    <a:pt x="3573" y="13956"/>
                  </a:cubicBezTo>
                  <a:cubicBezTo>
                    <a:pt x="-3844" y="27306"/>
                    <a:pt x="606" y="45106"/>
                    <a:pt x="13956" y="52523"/>
                  </a:cubicBezTo>
                  <a:lnTo>
                    <a:pt x="13956" y="5252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Polyline: figure 293">
              <a:extLst>
                <a:ext uri="{FF2B5EF4-FFF2-40B4-BE49-F238E27FC236}">
                  <a16:creationId xmlns:a16="http://schemas.microsoft.com/office/drawing/2014/main" id="{E526C5BC-E91E-4637-B741-CBACAE774359}"/>
                </a:ext>
              </a:extLst>
            </p:cNvPr>
            <p:cNvSpPr/>
            <p:nvPr/>
          </p:nvSpPr>
          <p:spPr>
            <a:xfrm>
              <a:off x="472171" y="6526275"/>
              <a:ext cx="107090" cy="70007"/>
            </a:xfrm>
            <a:custGeom>
              <a:avLst/>
              <a:gdLst>
                <a:gd name="connsiteX0" fmla="*/ 20170 w 107090"/>
                <a:gd name="connsiteY0" fmla="*/ 54287 h 70007"/>
                <a:gd name="connsiteX1" fmla="*/ 72087 w 107090"/>
                <a:gd name="connsiteY1" fmla="*/ 69120 h 70007"/>
                <a:gd name="connsiteX2" fmla="*/ 92853 w 107090"/>
                <a:gd name="connsiteY2" fmla="*/ 66153 h 70007"/>
                <a:gd name="connsiteX3" fmla="*/ 106203 w 107090"/>
                <a:gd name="connsiteY3" fmla="*/ 49837 h 70007"/>
                <a:gd name="connsiteX4" fmla="*/ 103237 w 107090"/>
                <a:gd name="connsiteY4" fmla="*/ 29070 h 70007"/>
                <a:gd name="connsiteX5" fmla="*/ 86920 w 107090"/>
                <a:gd name="connsiteY5" fmla="*/ 15720 h 70007"/>
                <a:gd name="connsiteX6" fmla="*/ 35004 w 107090"/>
                <a:gd name="connsiteY6" fmla="*/ 887 h 70007"/>
                <a:gd name="connsiteX7" fmla="*/ 14237 w 107090"/>
                <a:gd name="connsiteY7" fmla="*/ 3854 h 70007"/>
                <a:gd name="connsiteX8" fmla="*/ 887 w 107090"/>
                <a:gd name="connsiteY8" fmla="*/ 20170 h 70007"/>
                <a:gd name="connsiteX9" fmla="*/ 3854 w 107090"/>
                <a:gd name="connsiteY9" fmla="*/ 40937 h 70007"/>
                <a:gd name="connsiteX10" fmla="*/ 20170 w 107090"/>
                <a:gd name="connsiteY10" fmla="*/ 54287 h 70007"/>
                <a:gd name="connsiteX11" fmla="*/ 20170 w 107090"/>
                <a:gd name="connsiteY11" fmla="*/ 54287 h 7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090" h="70007">
                  <a:moveTo>
                    <a:pt x="20170" y="54287"/>
                  </a:moveTo>
                  <a:cubicBezTo>
                    <a:pt x="37970" y="58737"/>
                    <a:pt x="54287" y="64670"/>
                    <a:pt x="72087" y="69120"/>
                  </a:cubicBezTo>
                  <a:cubicBezTo>
                    <a:pt x="79503" y="70603"/>
                    <a:pt x="86920" y="70603"/>
                    <a:pt x="92853" y="66153"/>
                  </a:cubicBezTo>
                  <a:cubicBezTo>
                    <a:pt x="98787" y="63187"/>
                    <a:pt x="104720" y="55770"/>
                    <a:pt x="106203" y="49837"/>
                  </a:cubicBezTo>
                  <a:cubicBezTo>
                    <a:pt x="107687" y="42420"/>
                    <a:pt x="107687" y="35004"/>
                    <a:pt x="103237" y="29070"/>
                  </a:cubicBezTo>
                  <a:cubicBezTo>
                    <a:pt x="98787" y="23137"/>
                    <a:pt x="94337" y="18687"/>
                    <a:pt x="86920" y="15720"/>
                  </a:cubicBezTo>
                  <a:cubicBezTo>
                    <a:pt x="69120" y="11270"/>
                    <a:pt x="52804" y="5337"/>
                    <a:pt x="35004" y="887"/>
                  </a:cubicBezTo>
                  <a:cubicBezTo>
                    <a:pt x="27587" y="-596"/>
                    <a:pt x="20170" y="-596"/>
                    <a:pt x="14237" y="3854"/>
                  </a:cubicBezTo>
                  <a:cubicBezTo>
                    <a:pt x="8304" y="6820"/>
                    <a:pt x="2370" y="14237"/>
                    <a:pt x="887" y="20170"/>
                  </a:cubicBezTo>
                  <a:cubicBezTo>
                    <a:pt x="-596" y="27587"/>
                    <a:pt x="-596" y="35004"/>
                    <a:pt x="3854" y="40937"/>
                  </a:cubicBezTo>
                  <a:cubicBezTo>
                    <a:pt x="8304" y="46870"/>
                    <a:pt x="12754" y="51320"/>
                    <a:pt x="20170" y="54287"/>
                  </a:cubicBezTo>
                  <a:lnTo>
                    <a:pt x="20170" y="54287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Polyline: figure 294">
              <a:extLst>
                <a:ext uri="{FF2B5EF4-FFF2-40B4-BE49-F238E27FC236}">
                  <a16:creationId xmlns:a16="http://schemas.microsoft.com/office/drawing/2014/main" id="{CD864DCE-0D21-42D8-B441-FD7B73789E8B}"/>
                </a:ext>
              </a:extLst>
            </p:cNvPr>
            <p:cNvSpPr/>
            <p:nvPr/>
          </p:nvSpPr>
          <p:spPr>
            <a:xfrm>
              <a:off x="569183" y="6190448"/>
              <a:ext cx="105897" cy="81873"/>
            </a:xfrm>
            <a:custGeom>
              <a:avLst/>
              <a:gdLst>
                <a:gd name="connsiteX0" fmla="*/ 7708 w 105897"/>
                <a:gd name="connsiteY0" fmla="*/ 47466 h 81873"/>
                <a:gd name="connsiteX1" fmla="*/ 37374 w 105897"/>
                <a:gd name="connsiteY1" fmla="*/ 69716 h 81873"/>
                <a:gd name="connsiteX2" fmla="*/ 56657 w 105897"/>
                <a:gd name="connsiteY2" fmla="*/ 77133 h 81873"/>
                <a:gd name="connsiteX3" fmla="*/ 78907 w 105897"/>
                <a:gd name="connsiteY3" fmla="*/ 81583 h 81873"/>
                <a:gd name="connsiteX4" fmla="*/ 98190 w 105897"/>
                <a:gd name="connsiteY4" fmla="*/ 74166 h 81873"/>
                <a:gd name="connsiteX5" fmla="*/ 105607 w 105897"/>
                <a:gd name="connsiteY5" fmla="*/ 54883 h 81873"/>
                <a:gd name="connsiteX6" fmla="*/ 98190 w 105897"/>
                <a:gd name="connsiteY6" fmla="*/ 35600 h 81873"/>
                <a:gd name="connsiteX7" fmla="*/ 92257 w 105897"/>
                <a:gd name="connsiteY7" fmla="*/ 31150 h 81873"/>
                <a:gd name="connsiteX8" fmla="*/ 78907 w 105897"/>
                <a:gd name="connsiteY8" fmla="*/ 26700 h 81873"/>
                <a:gd name="connsiteX9" fmla="*/ 77424 w 105897"/>
                <a:gd name="connsiteY9" fmla="*/ 26700 h 81873"/>
                <a:gd name="connsiteX10" fmla="*/ 84841 w 105897"/>
                <a:gd name="connsiteY10" fmla="*/ 28183 h 81873"/>
                <a:gd name="connsiteX11" fmla="*/ 61107 w 105897"/>
                <a:gd name="connsiteY11" fmla="*/ 22250 h 81873"/>
                <a:gd name="connsiteX12" fmla="*/ 67041 w 105897"/>
                <a:gd name="connsiteY12" fmla="*/ 25217 h 81873"/>
                <a:gd name="connsiteX13" fmla="*/ 46274 w 105897"/>
                <a:gd name="connsiteY13" fmla="*/ 13350 h 81873"/>
                <a:gd name="connsiteX14" fmla="*/ 52207 w 105897"/>
                <a:gd name="connsiteY14" fmla="*/ 17800 h 81873"/>
                <a:gd name="connsiteX15" fmla="*/ 44791 w 105897"/>
                <a:gd name="connsiteY15" fmla="*/ 10383 h 81873"/>
                <a:gd name="connsiteX16" fmla="*/ 26991 w 105897"/>
                <a:gd name="connsiteY16" fmla="*/ 0 h 81873"/>
                <a:gd name="connsiteX17" fmla="*/ 7708 w 105897"/>
                <a:gd name="connsiteY17" fmla="*/ 7417 h 81873"/>
                <a:gd name="connsiteX18" fmla="*/ 291 w 105897"/>
                <a:gd name="connsiteY18" fmla="*/ 26700 h 81873"/>
                <a:gd name="connsiteX19" fmla="*/ 7708 w 105897"/>
                <a:gd name="connsiteY19" fmla="*/ 47466 h 81873"/>
                <a:gd name="connsiteX20" fmla="*/ 7708 w 105897"/>
                <a:gd name="connsiteY20" fmla="*/ 47466 h 8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897" h="81873">
                  <a:moveTo>
                    <a:pt x="7708" y="47466"/>
                  </a:moveTo>
                  <a:cubicBezTo>
                    <a:pt x="16608" y="56366"/>
                    <a:pt x="26991" y="63783"/>
                    <a:pt x="37374" y="69716"/>
                  </a:cubicBezTo>
                  <a:cubicBezTo>
                    <a:pt x="43307" y="72683"/>
                    <a:pt x="50724" y="75650"/>
                    <a:pt x="56657" y="77133"/>
                  </a:cubicBezTo>
                  <a:cubicBezTo>
                    <a:pt x="64074" y="78616"/>
                    <a:pt x="71491" y="80100"/>
                    <a:pt x="78907" y="81583"/>
                  </a:cubicBezTo>
                  <a:cubicBezTo>
                    <a:pt x="84841" y="83066"/>
                    <a:pt x="93740" y="78616"/>
                    <a:pt x="98190" y="74166"/>
                  </a:cubicBezTo>
                  <a:cubicBezTo>
                    <a:pt x="102640" y="69716"/>
                    <a:pt x="107090" y="60816"/>
                    <a:pt x="105607" y="54883"/>
                  </a:cubicBezTo>
                  <a:cubicBezTo>
                    <a:pt x="105607" y="47466"/>
                    <a:pt x="102640" y="40050"/>
                    <a:pt x="98190" y="35600"/>
                  </a:cubicBezTo>
                  <a:cubicBezTo>
                    <a:pt x="96707" y="34116"/>
                    <a:pt x="93740" y="32633"/>
                    <a:pt x="92257" y="31150"/>
                  </a:cubicBezTo>
                  <a:cubicBezTo>
                    <a:pt x="87807" y="28183"/>
                    <a:pt x="83357" y="26700"/>
                    <a:pt x="78907" y="26700"/>
                  </a:cubicBezTo>
                  <a:cubicBezTo>
                    <a:pt x="78907" y="26700"/>
                    <a:pt x="77424" y="26700"/>
                    <a:pt x="77424" y="26700"/>
                  </a:cubicBezTo>
                  <a:cubicBezTo>
                    <a:pt x="80390" y="26700"/>
                    <a:pt x="81874" y="26700"/>
                    <a:pt x="84841" y="28183"/>
                  </a:cubicBezTo>
                  <a:cubicBezTo>
                    <a:pt x="77424" y="26700"/>
                    <a:pt x="68524" y="25217"/>
                    <a:pt x="61107" y="22250"/>
                  </a:cubicBezTo>
                  <a:cubicBezTo>
                    <a:pt x="62591" y="23733"/>
                    <a:pt x="65557" y="23733"/>
                    <a:pt x="67041" y="25217"/>
                  </a:cubicBezTo>
                  <a:cubicBezTo>
                    <a:pt x="59624" y="22250"/>
                    <a:pt x="53691" y="17800"/>
                    <a:pt x="46274" y="13350"/>
                  </a:cubicBezTo>
                  <a:cubicBezTo>
                    <a:pt x="47757" y="14833"/>
                    <a:pt x="50724" y="16317"/>
                    <a:pt x="52207" y="17800"/>
                  </a:cubicBezTo>
                  <a:cubicBezTo>
                    <a:pt x="49241" y="16317"/>
                    <a:pt x="46274" y="13350"/>
                    <a:pt x="44791" y="10383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5600"/>
                    <a:pt x="1774" y="43016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Polyline: figure 295">
              <a:extLst>
                <a:ext uri="{FF2B5EF4-FFF2-40B4-BE49-F238E27FC236}">
                  <a16:creationId xmlns:a16="http://schemas.microsoft.com/office/drawing/2014/main" id="{29CB8803-0885-4EB0-9077-D7ADD28DB124}"/>
                </a:ext>
              </a:extLst>
            </p:cNvPr>
            <p:cNvSpPr/>
            <p:nvPr/>
          </p:nvSpPr>
          <p:spPr>
            <a:xfrm>
              <a:off x="747182" y="636696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4116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Polyline: figure 296">
              <a:extLst>
                <a:ext uri="{FF2B5EF4-FFF2-40B4-BE49-F238E27FC236}">
                  <a16:creationId xmlns:a16="http://schemas.microsoft.com/office/drawing/2014/main" id="{964B36CA-479B-48A9-AAED-1F6370B173F3}"/>
                </a:ext>
              </a:extLst>
            </p:cNvPr>
            <p:cNvSpPr/>
            <p:nvPr/>
          </p:nvSpPr>
          <p:spPr>
            <a:xfrm>
              <a:off x="722766" y="6618469"/>
              <a:ext cx="85523" cy="73342"/>
            </a:xfrm>
            <a:custGeom>
              <a:avLst/>
              <a:gdLst>
                <a:gd name="connsiteX0" fmla="*/ 974 w 85523"/>
                <a:gd name="connsiteY0" fmla="*/ 31809 h 73342"/>
                <a:gd name="connsiteX1" fmla="*/ 5424 w 85523"/>
                <a:gd name="connsiteY1" fmla="*/ 42192 h 73342"/>
                <a:gd name="connsiteX2" fmla="*/ 12841 w 85523"/>
                <a:gd name="connsiteY2" fmla="*/ 51092 h 73342"/>
                <a:gd name="connsiteX3" fmla="*/ 15808 w 85523"/>
                <a:gd name="connsiteY3" fmla="*/ 55542 h 73342"/>
                <a:gd name="connsiteX4" fmla="*/ 24708 w 85523"/>
                <a:gd name="connsiteY4" fmla="*/ 62959 h 73342"/>
                <a:gd name="connsiteX5" fmla="*/ 29158 w 85523"/>
                <a:gd name="connsiteY5" fmla="*/ 65926 h 73342"/>
                <a:gd name="connsiteX6" fmla="*/ 41024 w 85523"/>
                <a:gd name="connsiteY6" fmla="*/ 70376 h 73342"/>
                <a:gd name="connsiteX7" fmla="*/ 45474 w 85523"/>
                <a:gd name="connsiteY7" fmla="*/ 71859 h 73342"/>
                <a:gd name="connsiteX8" fmla="*/ 57341 w 85523"/>
                <a:gd name="connsiteY8" fmla="*/ 73342 h 73342"/>
                <a:gd name="connsiteX9" fmla="*/ 76624 w 85523"/>
                <a:gd name="connsiteY9" fmla="*/ 65926 h 73342"/>
                <a:gd name="connsiteX10" fmla="*/ 82557 w 85523"/>
                <a:gd name="connsiteY10" fmla="*/ 57026 h 73342"/>
                <a:gd name="connsiteX11" fmla="*/ 85524 w 85523"/>
                <a:gd name="connsiteY11" fmla="*/ 46642 h 73342"/>
                <a:gd name="connsiteX12" fmla="*/ 78107 w 85523"/>
                <a:gd name="connsiteY12" fmla="*/ 27359 h 73342"/>
                <a:gd name="connsiteX13" fmla="*/ 58824 w 85523"/>
                <a:gd name="connsiteY13" fmla="*/ 19942 h 73342"/>
                <a:gd name="connsiteX14" fmla="*/ 54374 w 85523"/>
                <a:gd name="connsiteY14" fmla="*/ 19942 h 73342"/>
                <a:gd name="connsiteX15" fmla="*/ 61791 w 85523"/>
                <a:gd name="connsiteY15" fmla="*/ 21426 h 73342"/>
                <a:gd name="connsiteX16" fmla="*/ 52891 w 85523"/>
                <a:gd name="connsiteY16" fmla="*/ 18459 h 73342"/>
                <a:gd name="connsiteX17" fmla="*/ 58824 w 85523"/>
                <a:gd name="connsiteY17" fmla="*/ 21426 h 73342"/>
                <a:gd name="connsiteX18" fmla="*/ 51407 w 85523"/>
                <a:gd name="connsiteY18" fmla="*/ 16976 h 73342"/>
                <a:gd name="connsiteX19" fmla="*/ 57341 w 85523"/>
                <a:gd name="connsiteY19" fmla="*/ 21426 h 73342"/>
                <a:gd name="connsiteX20" fmla="*/ 51407 w 85523"/>
                <a:gd name="connsiteY20" fmla="*/ 15493 h 73342"/>
                <a:gd name="connsiteX21" fmla="*/ 55857 w 85523"/>
                <a:gd name="connsiteY21" fmla="*/ 21426 h 73342"/>
                <a:gd name="connsiteX22" fmla="*/ 51407 w 85523"/>
                <a:gd name="connsiteY22" fmla="*/ 14009 h 73342"/>
                <a:gd name="connsiteX23" fmla="*/ 54374 w 85523"/>
                <a:gd name="connsiteY23" fmla="*/ 19942 h 73342"/>
                <a:gd name="connsiteX24" fmla="*/ 54374 w 85523"/>
                <a:gd name="connsiteY24" fmla="*/ 19942 h 73342"/>
                <a:gd name="connsiteX25" fmla="*/ 49924 w 85523"/>
                <a:gd name="connsiteY25" fmla="*/ 11043 h 73342"/>
                <a:gd name="connsiteX26" fmla="*/ 42507 w 85523"/>
                <a:gd name="connsiteY26" fmla="*/ 3626 h 73342"/>
                <a:gd name="connsiteX27" fmla="*/ 32124 w 85523"/>
                <a:gd name="connsiteY27" fmla="*/ 659 h 73342"/>
                <a:gd name="connsiteX28" fmla="*/ 21741 w 85523"/>
                <a:gd name="connsiteY28" fmla="*/ 659 h 73342"/>
                <a:gd name="connsiteX29" fmla="*/ 5424 w 85523"/>
                <a:gd name="connsiteY29" fmla="*/ 14009 h 73342"/>
                <a:gd name="connsiteX30" fmla="*/ 2458 w 85523"/>
                <a:gd name="connsiteY30" fmla="*/ 19942 h 73342"/>
                <a:gd name="connsiteX31" fmla="*/ 974 w 85523"/>
                <a:gd name="connsiteY31" fmla="*/ 31809 h 73342"/>
                <a:gd name="connsiteX32" fmla="*/ 974 w 85523"/>
                <a:gd name="connsiteY32" fmla="*/ 31809 h 7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5523" h="73342">
                  <a:moveTo>
                    <a:pt x="974" y="31809"/>
                  </a:moveTo>
                  <a:cubicBezTo>
                    <a:pt x="2458" y="34776"/>
                    <a:pt x="3941" y="39226"/>
                    <a:pt x="5424" y="42192"/>
                  </a:cubicBezTo>
                  <a:cubicBezTo>
                    <a:pt x="6908" y="45159"/>
                    <a:pt x="9874" y="48126"/>
                    <a:pt x="12841" y="51092"/>
                  </a:cubicBezTo>
                  <a:cubicBezTo>
                    <a:pt x="14324" y="52576"/>
                    <a:pt x="15808" y="54059"/>
                    <a:pt x="15808" y="55542"/>
                  </a:cubicBezTo>
                  <a:cubicBezTo>
                    <a:pt x="18774" y="58509"/>
                    <a:pt x="21741" y="59992"/>
                    <a:pt x="24708" y="62959"/>
                  </a:cubicBezTo>
                  <a:cubicBezTo>
                    <a:pt x="26191" y="64442"/>
                    <a:pt x="27674" y="64442"/>
                    <a:pt x="29158" y="65926"/>
                  </a:cubicBezTo>
                  <a:cubicBezTo>
                    <a:pt x="32124" y="67409"/>
                    <a:pt x="36574" y="68892"/>
                    <a:pt x="41024" y="70376"/>
                  </a:cubicBezTo>
                  <a:cubicBezTo>
                    <a:pt x="42507" y="70376"/>
                    <a:pt x="43991" y="71859"/>
                    <a:pt x="45474" y="71859"/>
                  </a:cubicBezTo>
                  <a:cubicBezTo>
                    <a:pt x="49924" y="71859"/>
                    <a:pt x="54374" y="73342"/>
                    <a:pt x="57341" y="73342"/>
                  </a:cubicBezTo>
                  <a:cubicBezTo>
                    <a:pt x="64757" y="73342"/>
                    <a:pt x="72174" y="70376"/>
                    <a:pt x="76624" y="65926"/>
                  </a:cubicBezTo>
                  <a:cubicBezTo>
                    <a:pt x="79591" y="62959"/>
                    <a:pt x="81074" y="59992"/>
                    <a:pt x="82557" y="57026"/>
                  </a:cubicBezTo>
                  <a:cubicBezTo>
                    <a:pt x="84041" y="54059"/>
                    <a:pt x="85524" y="49609"/>
                    <a:pt x="85524" y="46642"/>
                  </a:cubicBezTo>
                  <a:cubicBezTo>
                    <a:pt x="85524" y="39226"/>
                    <a:pt x="82557" y="31809"/>
                    <a:pt x="78107" y="27359"/>
                  </a:cubicBezTo>
                  <a:cubicBezTo>
                    <a:pt x="72174" y="22909"/>
                    <a:pt x="66241" y="18459"/>
                    <a:pt x="58824" y="19942"/>
                  </a:cubicBezTo>
                  <a:cubicBezTo>
                    <a:pt x="57341" y="19942"/>
                    <a:pt x="55857" y="19942"/>
                    <a:pt x="54374" y="19942"/>
                  </a:cubicBezTo>
                  <a:cubicBezTo>
                    <a:pt x="57341" y="19942"/>
                    <a:pt x="58824" y="19942"/>
                    <a:pt x="61791" y="21426"/>
                  </a:cubicBezTo>
                  <a:cubicBezTo>
                    <a:pt x="58824" y="21426"/>
                    <a:pt x="55857" y="19942"/>
                    <a:pt x="52891" y="18459"/>
                  </a:cubicBezTo>
                  <a:cubicBezTo>
                    <a:pt x="54374" y="19942"/>
                    <a:pt x="57341" y="19942"/>
                    <a:pt x="58824" y="21426"/>
                  </a:cubicBezTo>
                  <a:cubicBezTo>
                    <a:pt x="55857" y="19942"/>
                    <a:pt x="52891" y="18459"/>
                    <a:pt x="51407" y="16976"/>
                  </a:cubicBezTo>
                  <a:cubicBezTo>
                    <a:pt x="52891" y="18459"/>
                    <a:pt x="55857" y="19942"/>
                    <a:pt x="57341" y="21426"/>
                  </a:cubicBezTo>
                  <a:cubicBezTo>
                    <a:pt x="55857" y="19942"/>
                    <a:pt x="52891" y="18459"/>
                    <a:pt x="51407" y="15493"/>
                  </a:cubicBezTo>
                  <a:cubicBezTo>
                    <a:pt x="52891" y="16976"/>
                    <a:pt x="54374" y="19942"/>
                    <a:pt x="55857" y="21426"/>
                  </a:cubicBezTo>
                  <a:cubicBezTo>
                    <a:pt x="54374" y="19942"/>
                    <a:pt x="52891" y="16976"/>
                    <a:pt x="51407" y="14009"/>
                  </a:cubicBezTo>
                  <a:cubicBezTo>
                    <a:pt x="52891" y="15493"/>
                    <a:pt x="52891" y="18459"/>
                    <a:pt x="54374" y="19942"/>
                  </a:cubicBezTo>
                  <a:cubicBezTo>
                    <a:pt x="54374" y="19942"/>
                    <a:pt x="54374" y="19942"/>
                    <a:pt x="54374" y="19942"/>
                  </a:cubicBezTo>
                  <a:cubicBezTo>
                    <a:pt x="52891" y="16976"/>
                    <a:pt x="51407" y="12526"/>
                    <a:pt x="49924" y="11043"/>
                  </a:cubicBezTo>
                  <a:cubicBezTo>
                    <a:pt x="48441" y="8076"/>
                    <a:pt x="45474" y="5109"/>
                    <a:pt x="42507" y="3626"/>
                  </a:cubicBezTo>
                  <a:cubicBezTo>
                    <a:pt x="39541" y="2143"/>
                    <a:pt x="36574" y="659"/>
                    <a:pt x="32124" y="659"/>
                  </a:cubicBezTo>
                  <a:cubicBezTo>
                    <a:pt x="29158" y="-824"/>
                    <a:pt x="24708" y="659"/>
                    <a:pt x="21741" y="659"/>
                  </a:cubicBezTo>
                  <a:cubicBezTo>
                    <a:pt x="14324" y="2143"/>
                    <a:pt x="8391" y="6593"/>
                    <a:pt x="5424" y="14009"/>
                  </a:cubicBezTo>
                  <a:cubicBezTo>
                    <a:pt x="3941" y="15493"/>
                    <a:pt x="3941" y="18459"/>
                    <a:pt x="2458" y="19942"/>
                  </a:cubicBezTo>
                  <a:cubicBezTo>
                    <a:pt x="-509" y="21426"/>
                    <a:pt x="-509" y="27359"/>
                    <a:pt x="974" y="31809"/>
                  </a:cubicBezTo>
                  <a:lnTo>
                    <a:pt x="974" y="31809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Polyline: figure 297">
              <a:extLst>
                <a:ext uri="{FF2B5EF4-FFF2-40B4-BE49-F238E27FC236}">
                  <a16:creationId xmlns:a16="http://schemas.microsoft.com/office/drawing/2014/main" id="{97AEEDB5-AF51-4911-AE2B-D0460993BC34}"/>
                </a:ext>
              </a:extLst>
            </p:cNvPr>
            <p:cNvSpPr/>
            <p:nvPr/>
          </p:nvSpPr>
          <p:spPr>
            <a:xfrm>
              <a:off x="334731" y="6243847"/>
              <a:ext cx="86701" cy="87516"/>
            </a:xfrm>
            <a:custGeom>
              <a:avLst/>
              <a:gdLst>
                <a:gd name="connsiteX0" fmla="*/ 7795 w 86701"/>
                <a:gd name="connsiteY0" fmla="*/ 47466 h 87516"/>
                <a:gd name="connsiteX1" fmla="*/ 40428 w 86701"/>
                <a:gd name="connsiteY1" fmla="*/ 80100 h 87516"/>
                <a:gd name="connsiteX2" fmla="*/ 59711 w 86701"/>
                <a:gd name="connsiteY2" fmla="*/ 87516 h 87516"/>
                <a:gd name="connsiteX3" fmla="*/ 70094 w 86701"/>
                <a:gd name="connsiteY3" fmla="*/ 84550 h 87516"/>
                <a:gd name="connsiteX4" fmla="*/ 78994 w 86701"/>
                <a:gd name="connsiteY4" fmla="*/ 78616 h 87516"/>
                <a:gd name="connsiteX5" fmla="*/ 86411 w 86701"/>
                <a:gd name="connsiteY5" fmla="*/ 59333 h 87516"/>
                <a:gd name="connsiteX6" fmla="*/ 78994 w 86701"/>
                <a:gd name="connsiteY6" fmla="*/ 40050 h 87516"/>
                <a:gd name="connsiteX7" fmla="*/ 46361 w 86701"/>
                <a:gd name="connsiteY7" fmla="*/ 7417 h 87516"/>
                <a:gd name="connsiteX8" fmla="*/ 27078 w 86701"/>
                <a:gd name="connsiteY8" fmla="*/ 0 h 87516"/>
                <a:gd name="connsiteX9" fmla="*/ 16695 w 86701"/>
                <a:gd name="connsiteY9" fmla="*/ 2967 h 87516"/>
                <a:gd name="connsiteX10" fmla="*/ 7795 w 86701"/>
                <a:gd name="connsiteY10" fmla="*/ 8900 h 87516"/>
                <a:gd name="connsiteX11" fmla="*/ 378 w 86701"/>
                <a:gd name="connsiteY11" fmla="*/ 28183 h 87516"/>
                <a:gd name="connsiteX12" fmla="*/ 7795 w 86701"/>
                <a:gd name="connsiteY12" fmla="*/ 47466 h 87516"/>
                <a:gd name="connsiteX13" fmla="*/ 7795 w 86701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701" h="87516">
                  <a:moveTo>
                    <a:pt x="7795" y="47466"/>
                  </a:moveTo>
                  <a:cubicBezTo>
                    <a:pt x="18178" y="57850"/>
                    <a:pt x="30044" y="69716"/>
                    <a:pt x="40428" y="80100"/>
                  </a:cubicBezTo>
                  <a:cubicBezTo>
                    <a:pt x="44878" y="84550"/>
                    <a:pt x="52294" y="87516"/>
                    <a:pt x="59711" y="87516"/>
                  </a:cubicBezTo>
                  <a:cubicBezTo>
                    <a:pt x="64161" y="87516"/>
                    <a:pt x="67128" y="87516"/>
                    <a:pt x="70094" y="84550"/>
                  </a:cubicBezTo>
                  <a:cubicBezTo>
                    <a:pt x="73061" y="83066"/>
                    <a:pt x="76028" y="81583"/>
                    <a:pt x="78994" y="78616"/>
                  </a:cubicBezTo>
                  <a:cubicBezTo>
                    <a:pt x="83444" y="72683"/>
                    <a:pt x="87894" y="66750"/>
                    <a:pt x="86411" y="59333"/>
                  </a:cubicBezTo>
                  <a:cubicBezTo>
                    <a:pt x="86411" y="51916"/>
                    <a:pt x="83444" y="44500"/>
                    <a:pt x="78994" y="40050"/>
                  </a:cubicBezTo>
                  <a:cubicBezTo>
                    <a:pt x="68611" y="29667"/>
                    <a:pt x="56744" y="1780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22628" y="0"/>
                    <a:pt x="19661" y="0"/>
                    <a:pt x="16695" y="2967"/>
                  </a:cubicBezTo>
                  <a:cubicBezTo>
                    <a:pt x="13728" y="4450"/>
                    <a:pt x="10761" y="5933"/>
                    <a:pt x="7795" y="8900"/>
                  </a:cubicBezTo>
                  <a:cubicBezTo>
                    <a:pt x="3345" y="14833"/>
                    <a:pt x="-1105" y="20767"/>
                    <a:pt x="378" y="28183"/>
                  </a:cubicBezTo>
                  <a:cubicBezTo>
                    <a:pt x="-1105" y="35600"/>
                    <a:pt x="1861" y="41533"/>
                    <a:pt x="7795" y="47466"/>
                  </a:cubicBezTo>
                  <a:lnTo>
                    <a:pt x="7795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Polyline: figure 298">
              <a:extLst>
                <a:ext uri="{FF2B5EF4-FFF2-40B4-BE49-F238E27FC236}">
                  <a16:creationId xmlns:a16="http://schemas.microsoft.com/office/drawing/2014/main" id="{C3ED485B-AF82-4401-8F75-AB383868926E}"/>
                </a:ext>
              </a:extLst>
            </p:cNvPr>
            <p:cNvSpPr/>
            <p:nvPr/>
          </p:nvSpPr>
          <p:spPr>
            <a:xfrm>
              <a:off x="910348" y="6258681"/>
              <a:ext cx="107381" cy="75649"/>
            </a:xfrm>
            <a:custGeom>
              <a:avLst/>
              <a:gdLst>
                <a:gd name="connsiteX0" fmla="*/ 7708 w 107381"/>
                <a:gd name="connsiteY0" fmla="*/ 43016 h 75649"/>
                <a:gd name="connsiteX1" fmla="*/ 19574 w 107381"/>
                <a:gd name="connsiteY1" fmla="*/ 53400 h 75649"/>
                <a:gd name="connsiteX2" fmla="*/ 37374 w 107381"/>
                <a:gd name="connsiteY2" fmla="*/ 65266 h 75649"/>
                <a:gd name="connsiteX3" fmla="*/ 80390 w 107381"/>
                <a:gd name="connsiteY3" fmla="*/ 75650 h 75649"/>
                <a:gd name="connsiteX4" fmla="*/ 99674 w 107381"/>
                <a:gd name="connsiteY4" fmla="*/ 68233 h 75649"/>
                <a:gd name="connsiteX5" fmla="*/ 107090 w 107381"/>
                <a:gd name="connsiteY5" fmla="*/ 48950 h 75649"/>
                <a:gd name="connsiteX6" fmla="*/ 99674 w 107381"/>
                <a:gd name="connsiteY6" fmla="*/ 29667 h 75649"/>
                <a:gd name="connsiteX7" fmla="*/ 80390 w 107381"/>
                <a:gd name="connsiteY7" fmla="*/ 22250 h 75649"/>
                <a:gd name="connsiteX8" fmla="*/ 72974 w 107381"/>
                <a:gd name="connsiteY8" fmla="*/ 22250 h 75649"/>
                <a:gd name="connsiteX9" fmla="*/ 80390 w 107381"/>
                <a:gd name="connsiteY9" fmla="*/ 23733 h 75649"/>
                <a:gd name="connsiteX10" fmla="*/ 62591 w 107381"/>
                <a:gd name="connsiteY10" fmla="*/ 19283 h 75649"/>
                <a:gd name="connsiteX11" fmla="*/ 68524 w 107381"/>
                <a:gd name="connsiteY11" fmla="*/ 22250 h 75649"/>
                <a:gd name="connsiteX12" fmla="*/ 52207 w 107381"/>
                <a:gd name="connsiteY12" fmla="*/ 13350 h 75649"/>
                <a:gd name="connsiteX13" fmla="*/ 58141 w 107381"/>
                <a:gd name="connsiteY13" fmla="*/ 17800 h 75649"/>
                <a:gd name="connsiteX14" fmla="*/ 46274 w 107381"/>
                <a:gd name="connsiteY14" fmla="*/ 7417 h 75649"/>
                <a:gd name="connsiteX15" fmla="*/ 26991 w 107381"/>
                <a:gd name="connsiteY15" fmla="*/ 0 h 75649"/>
                <a:gd name="connsiteX16" fmla="*/ 7708 w 107381"/>
                <a:gd name="connsiteY16" fmla="*/ 7417 h 75649"/>
                <a:gd name="connsiteX17" fmla="*/ 291 w 107381"/>
                <a:gd name="connsiteY17" fmla="*/ 26700 h 75649"/>
                <a:gd name="connsiteX18" fmla="*/ 1774 w 107381"/>
                <a:gd name="connsiteY18" fmla="*/ 34116 h 75649"/>
                <a:gd name="connsiteX19" fmla="*/ 7708 w 107381"/>
                <a:gd name="connsiteY19" fmla="*/ 43016 h 75649"/>
                <a:gd name="connsiteX20" fmla="*/ 7708 w 107381"/>
                <a:gd name="connsiteY20" fmla="*/ 4301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7381" h="75649">
                  <a:moveTo>
                    <a:pt x="7708" y="43016"/>
                  </a:moveTo>
                  <a:cubicBezTo>
                    <a:pt x="10674" y="47466"/>
                    <a:pt x="15124" y="50433"/>
                    <a:pt x="19574" y="53400"/>
                  </a:cubicBezTo>
                  <a:cubicBezTo>
                    <a:pt x="25508" y="57850"/>
                    <a:pt x="31441" y="62300"/>
                    <a:pt x="37374" y="65266"/>
                  </a:cubicBezTo>
                  <a:cubicBezTo>
                    <a:pt x="50724" y="71200"/>
                    <a:pt x="65557" y="75650"/>
                    <a:pt x="80390" y="75650"/>
                  </a:cubicBezTo>
                  <a:cubicBezTo>
                    <a:pt x="87807" y="75650"/>
                    <a:pt x="95224" y="72683"/>
                    <a:pt x="99674" y="68233"/>
                  </a:cubicBezTo>
                  <a:cubicBezTo>
                    <a:pt x="104124" y="63783"/>
                    <a:pt x="108574" y="54883"/>
                    <a:pt x="107090" y="48950"/>
                  </a:cubicBezTo>
                  <a:cubicBezTo>
                    <a:pt x="107090" y="41533"/>
                    <a:pt x="104124" y="34116"/>
                    <a:pt x="99674" y="29667"/>
                  </a:cubicBezTo>
                  <a:cubicBezTo>
                    <a:pt x="93740" y="25216"/>
                    <a:pt x="87807" y="22250"/>
                    <a:pt x="80390" y="22250"/>
                  </a:cubicBezTo>
                  <a:cubicBezTo>
                    <a:pt x="77424" y="22250"/>
                    <a:pt x="75941" y="22250"/>
                    <a:pt x="72974" y="22250"/>
                  </a:cubicBezTo>
                  <a:cubicBezTo>
                    <a:pt x="75941" y="22250"/>
                    <a:pt x="77424" y="22250"/>
                    <a:pt x="80390" y="23733"/>
                  </a:cubicBezTo>
                  <a:cubicBezTo>
                    <a:pt x="74457" y="22250"/>
                    <a:pt x="68524" y="20767"/>
                    <a:pt x="62591" y="19283"/>
                  </a:cubicBezTo>
                  <a:cubicBezTo>
                    <a:pt x="64074" y="20767"/>
                    <a:pt x="67041" y="20767"/>
                    <a:pt x="68524" y="22250"/>
                  </a:cubicBezTo>
                  <a:cubicBezTo>
                    <a:pt x="62591" y="19283"/>
                    <a:pt x="58141" y="16317"/>
                    <a:pt x="52207" y="13350"/>
                  </a:cubicBezTo>
                  <a:cubicBezTo>
                    <a:pt x="53691" y="14833"/>
                    <a:pt x="56657" y="16317"/>
                    <a:pt x="58141" y="17800"/>
                  </a:cubicBezTo>
                  <a:cubicBezTo>
                    <a:pt x="53691" y="14833"/>
                    <a:pt x="50724" y="10383"/>
                    <a:pt x="46274" y="7417"/>
                  </a:cubicBezTo>
                  <a:cubicBezTo>
                    <a:pt x="41824" y="1483"/>
                    <a:pt x="32924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29667"/>
                    <a:pt x="291" y="31150"/>
                    <a:pt x="1774" y="34116"/>
                  </a:cubicBezTo>
                  <a:cubicBezTo>
                    <a:pt x="1774" y="35600"/>
                    <a:pt x="4741" y="40050"/>
                    <a:pt x="7708" y="43016"/>
                  </a:cubicBezTo>
                  <a:lnTo>
                    <a:pt x="7708" y="4301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Polyline: figure 299">
              <a:extLst>
                <a:ext uri="{FF2B5EF4-FFF2-40B4-BE49-F238E27FC236}">
                  <a16:creationId xmlns:a16="http://schemas.microsoft.com/office/drawing/2014/main" id="{BAFDCBD6-276F-4B1E-A594-72142DB3DAE5}"/>
                </a:ext>
              </a:extLst>
            </p:cNvPr>
            <p:cNvSpPr/>
            <p:nvPr/>
          </p:nvSpPr>
          <p:spPr>
            <a:xfrm>
              <a:off x="1029014" y="6530129"/>
              <a:ext cx="94031" cy="91966"/>
            </a:xfrm>
            <a:custGeom>
              <a:avLst/>
              <a:gdLst>
                <a:gd name="connsiteX0" fmla="*/ 7708 w 94031"/>
                <a:gd name="connsiteY0" fmla="*/ 45983 h 91966"/>
                <a:gd name="connsiteX1" fmla="*/ 47757 w 94031"/>
                <a:gd name="connsiteY1" fmla="*/ 84550 h 91966"/>
                <a:gd name="connsiteX2" fmla="*/ 67041 w 94031"/>
                <a:gd name="connsiteY2" fmla="*/ 91966 h 91966"/>
                <a:gd name="connsiteX3" fmla="*/ 86324 w 94031"/>
                <a:gd name="connsiteY3" fmla="*/ 84550 h 91966"/>
                <a:gd name="connsiteX4" fmla="*/ 93740 w 94031"/>
                <a:gd name="connsiteY4" fmla="*/ 65266 h 91966"/>
                <a:gd name="connsiteX5" fmla="*/ 86324 w 94031"/>
                <a:gd name="connsiteY5" fmla="*/ 45983 h 91966"/>
                <a:gd name="connsiteX6" fmla="*/ 46274 w 94031"/>
                <a:gd name="connsiteY6" fmla="*/ 7417 h 91966"/>
                <a:gd name="connsiteX7" fmla="*/ 26991 w 94031"/>
                <a:gd name="connsiteY7" fmla="*/ 0 h 91966"/>
                <a:gd name="connsiteX8" fmla="*/ 7708 w 94031"/>
                <a:gd name="connsiteY8" fmla="*/ 7417 h 91966"/>
                <a:gd name="connsiteX9" fmla="*/ 291 w 94031"/>
                <a:gd name="connsiteY9" fmla="*/ 26700 h 91966"/>
                <a:gd name="connsiteX10" fmla="*/ 7708 w 94031"/>
                <a:gd name="connsiteY10" fmla="*/ 45983 h 91966"/>
                <a:gd name="connsiteX11" fmla="*/ 7708 w 94031"/>
                <a:gd name="connsiteY11" fmla="*/ 45983 h 9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031" h="91966">
                  <a:moveTo>
                    <a:pt x="7708" y="45983"/>
                  </a:moveTo>
                  <a:cubicBezTo>
                    <a:pt x="21057" y="59333"/>
                    <a:pt x="34407" y="72683"/>
                    <a:pt x="47757" y="84550"/>
                  </a:cubicBezTo>
                  <a:cubicBezTo>
                    <a:pt x="52207" y="89000"/>
                    <a:pt x="59624" y="91966"/>
                    <a:pt x="67041" y="91966"/>
                  </a:cubicBezTo>
                  <a:cubicBezTo>
                    <a:pt x="74457" y="91966"/>
                    <a:pt x="81874" y="89000"/>
                    <a:pt x="86324" y="84550"/>
                  </a:cubicBezTo>
                  <a:cubicBezTo>
                    <a:pt x="90774" y="78616"/>
                    <a:pt x="95224" y="72683"/>
                    <a:pt x="93740" y="65266"/>
                  </a:cubicBezTo>
                  <a:cubicBezTo>
                    <a:pt x="93740" y="57850"/>
                    <a:pt x="90774" y="50433"/>
                    <a:pt x="86324" y="45983"/>
                  </a:cubicBezTo>
                  <a:cubicBezTo>
                    <a:pt x="72974" y="32633"/>
                    <a:pt x="59624" y="19283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6"/>
                    <a:pt x="1774" y="41533"/>
                    <a:pt x="7708" y="45983"/>
                  </a:cubicBezTo>
                  <a:lnTo>
                    <a:pt x="7708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Polyline: figure 300">
              <a:extLst>
                <a:ext uri="{FF2B5EF4-FFF2-40B4-BE49-F238E27FC236}">
                  <a16:creationId xmlns:a16="http://schemas.microsoft.com/office/drawing/2014/main" id="{254FB8B7-6106-46F7-B6B3-3C8C3DC326A6}"/>
                </a:ext>
              </a:extLst>
            </p:cNvPr>
            <p:cNvSpPr/>
            <p:nvPr/>
          </p:nvSpPr>
          <p:spPr>
            <a:xfrm>
              <a:off x="650766" y="6936560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Polyline: figure 301">
              <a:extLst>
                <a:ext uri="{FF2B5EF4-FFF2-40B4-BE49-F238E27FC236}">
                  <a16:creationId xmlns:a16="http://schemas.microsoft.com/office/drawing/2014/main" id="{8ACC5478-6DC5-419D-ACB5-11AAE0B3A1E3}"/>
                </a:ext>
              </a:extLst>
            </p:cNvPr>
            <p:cNvSpPr/>
            <p:nvPr/>
          </p:nvSpPr>
          <p:spPr>
            <a:xfrm>
              <a:off x="873265" y="6831244"/>
              <a:ext cx="105897" cy="106799"/>
            </a:xfrm>
            <a:custGeom>
              <a:avLst/>
              <a:gdLst>
                <a:gd name="connsiteX0" fmla="*/ 7708 w 105897"/>
                <a:gd name="connsiteY0" fmla="*/ 47466 h 106799"/>
                <a:gd name="connsiteX1" fmla="*/ 59624 w 105897"/>
                <a:gd name="connsiteY1" fmla="*/ 99383 h 106799"/>
                <a:gd name="connsiteX2" fmla="*/ 78907 w 105897"/>
                <a:gd name="connsiteY2" fmla="*/ 106799 h 106799"/>
                <a:gd name="connsiteX3" fmla="*/ 98190 w 105897"/>
                <a:gd name="connsiteY3" fmla="*/ 99383 h 106799"/>
                <a:gd name="connsiteX4" fmla="*/ 105607 w 105897"/>
                <a:gd name="connsiteY4" fmla="*/ 80100 h 106799"/>
                <a:gd name="connsiteX5" fmla="*/ 98190 w 105897"/>
                <a:gd name="connsiteY5" fmla="*/ 60816 h 106799"/>
                <a:gd name="connsiteX6" fmla="*/ 46274 w 105897"/>
                <a:gd name="connsiteY6" fmla="*/ 8900 h 106799"/>
                <a:gd name="connsiteX7" fmla="*/ 26991 w 105897"/>
                <a:gd name="connsiteY7" fmla="*/ 0 h 106799"/>
                <a:gd name="connsiteX8" fmla="*/ 7708 w 105897"/>
                <a:gd name="connsiteY8" fmla="*/ 7417 h 106799"/>
                <a:gd name="connsiteX9" fmla="*/ 291 w 105897"/>
                <a:gd name="connsiteY9" fmla="*/ 26700 h 106799"/>
                <a:gd name="connsiteX10" fmla="*/ 7708 w 105897"/>
                <a:gd name="connsiteY10" fmla="*/ 47466 h 106799"/>
                <a:gd name="connsiteX11" fmla="*/ 7708 w 105897"/>
                <a:gd name="connsiteY11" fmla="*/ 47466 h 10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897" h="106799">
                  <a:moveTo>
                    <a:pt x="7708" y="47466"/>
                  </a:moveTo>
                  <a:cubicBezTo>
                    <a:pt x="25508" y="65266"/>
                    <a:pt x="43307" y="81583"/>
                    <a:pt x="59624" y="99383"/>
                  </a:cubicBezTo>
                  <a:cubicBezTo>
                    <a:pt x="64074" y="103833"/>
                    <a:pt x="71491" y="106799"/>
                    <a:pt x="78907" y="106799"/>
                  </a:cubicBezTo>
                  <a:cubicBezTo>
                    <a:pt x="86324" y="106799"/>
                    <a:pt x="93740" y="103833"/>
                    <a:pt x="98190" y="99383"/>
                  </a:cubicBezTo>
                  <a:cubicBezTo>
                    <a:pt x="102640" y="93450"/>
                    <a:pt x="107090" y="87516"/>
                    <a:pt x="105607" y="80100"/>
                  </a:cubicBezTo>
                  <a:cubicBezTo>
                    <a:pt x="105607" y="72683"/>
                    <a:pt x="102640" y="65266"/>
                    <a:pt x="98190" y="60816"/>
                  </a:cubicBezTo>
                  <a:cubicBezTo>
                    <a:pt x="80390" y="43016"/>
                    <a:pt x="62591" y="26700"/>
                    <a:pt x="46274" y="8900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7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Polyline: figure 302">
              <a:extLst>
                <a:ext uri="{FF2B5EF4-FFF2-40B4-BE49-F238E27FC236}">
                  <a16:creationId xmlns:a16="http://schemas.microsoft.com/office/drawing/2014/main" id="{6C2B0716-A81E-4D71-B220-BFB78A62C00F}"/>
                </a:ext>
              </a:extLst>
            </p:cNvPr>
            <p:cNvSpPr/>
            <p:nvPr/>
          </p:nvSpPr>
          <p:spPr>
            <a:xfrm>
              <a:off x="861689" y="5999099"/>
              <a:ext cx="83066" cy="83066"/>
            </a:xfrm>
            <a:custGeom>
              <a:avLst/>
              <a:gdLst>
                <a:gd name="connsiteX0" fmla="*/ 8900 w 83066"/>
                <a:gd name="connsiteY0" fmla="*/ 47466 h 83066"/>
                <a:gd name="connsiteX1" fmla="*/ 35600 w 83066"/>
                <a:gd name="connsiteY1" fmla="*/ 74166 h 83066"/>
                <a:gd name="connsiteX2" fmla="*/ 44500 w 83066"/>
                <a:gd name="connsiteY2" fmla="*/ 80100 h 83066"/>
                <a:gd name="connsiteX3" fmla="*/ 54883 w 83066"/>
                <a:gd name="connsiteY3" fmla="*/ 83066 h 83066"/>
                <a:gd name="connsiteX4" fmla="*/ 65266 w 83066"/>
                <a:gd name="connsiteY4" fmla="*/ 80100 h 83066"/>
                <a:gd name="connsiteX5" fmla="*/ 74166 w 83066"/>
                <a:gd name="connsiteY5" fmla="*/ 74166 h 83066"/>
                <a:gd name="connsiteX6" fmla="*/ 78616 w 83066"/>
                <a:gd name="connsiteY6" fmla="*/ 68233 h 83066"/>
                <a:gd name="connsiteX7" fmla="*/ 83066 w 83066"/>
                <a:gd name="connsiteY7" fmla="*/ 54883 h 83066"/>
                <a:gd name="connsiteX8" fmla="*/ 81583 w 83066"/>
                <a:gd name="connsiteY8" fmla="*/ 47466 h 83066"/>
                <a:gd name="connsiteX9" fmla="*/ 74166 w 83066"/>
                <a:gd name="connsiteY9" fmla="*/ 35600 h 83066"/>
                <a:gd name="connsiteX10" fmla="*/ 47466 w 83066"/>
                <a:gd name="connsiteY10" fmla="*/ 8900 h 83066"/>
                <a:gd name="connsiteX11" fmla="*/ 38566 w 83066"/>
                <a:gd name="connsiteY11" fmla="*/ 2967 h 83066"/>
                <a:gd name="connsiteX12" fmla="*/ 28183 w 83066"/>
                <a:gd name="connsiteY12" fmla="*/ 0 h 83066"/>
                <a:gd name="connsiteX13" fmla="*/ 17800 w 83066"/>
                <a:gd name="connsiteY13" fmla="*/ 2967 h 83066"/>
                <a:gd name="connsiteX14" fmla="*/ 8900 w 83066"/>
                <a:gd name="connsiteY14" fmla="*/ 8900 h 83066"/>
                <a:gd name="connsiteX15" fmla="*/ 4450 w 83066"/>
                <a:gd name="connsiteY15" fmla="*/ 14833 h 83066"/>
                <a:gd name="connsiteX16" fmla="*/ 0 w 83066"/>
                <a:gd name="connsiteY16" fmla="*/ 28183 h 83066"/>
                <a:gd name="connsiteX17" fmla="*/ 1483 w 83066"/>
                <a:gd name="connsiteY17" fmla="*/ 35600 h 83066"/>
                <a:gd name="connsiteX18" fmla="*/ 8900 w 83066"/>
                <a:gd name="connsiteY18" fmla="*/ 47466 h 83066"/>
                <a:gd name="connsiteX19" fmla="*/ 8900 w 83066"/>
                <a:gd name="connsiteY19" fmla="*/ 47466 h 8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066" h="83066">
                  <a:moveTo>
                    <a:pt x="8900" y="47466"/>
                  </a:moveTo>
                  <a:cubicBezTo>
                    <a:pt x="17800" y="56366"/>
                    <a:pt x="26700" y="65266"/>
                    <a:pt x="35600" y="74166"/>
                  </a:cubicBezTo>
                  <a:cubicBezTo>
                    <a:pt x="38566" y="77133"/>
                    <a:pt x="41533" y="78616"/>
                    <a:pt x="44500" y="80100"/>
                  </a:cubicBezTo>
                  <a:cubicBezTo>
                    <a:pt x="47466" y="81583"/>
                    <a:pt x="51916" y="83066"/>
                    <a:pt x="54883" y="83066"/>
                  </a:cubicBezTo>
                  <a:cubicBezTo>
                    <a:pt x="59333" y="83066"/>
                    <a:pt x="62300" y="83066"/>
                    <a:pt x="65266" y="80100"/>
                  </a:cubicBezTo>
                  <a:cubicBezTo>
                    <a:pt x="68233" y="78616"/>
                    <a:pt x="71200" y="77133"/>
                    <a:pt x="74166" y="74166"/>
                  </a:cubicBezTo>
                  <a:cubicBezTo>
                    <a:pt x="75650" y="72683"/>
                    <a:pt x="77133" y="69716"/>
                    <a:pt x="78616" y="68233"/>
                  </a:cubicBezTo>
                  <a:cubicBezTo>
                    <a:pt x="81583" y="63783"/>
                    <a:pt x="83066" y="59333"/>
                    <a:pt x="83066" y="54883"/>
                  </a:cubicBezTo>
                  <a:cubicBezTo>
                    <a:pt x="83066" y="51916"/>
                    <a:pt x="83066" y="50433"/>
                    <a:pt x="81583" y="47466"/>
                  </a:cubicBezTo>
                  <a:cubicBezTo>
                    <a:pt x="80100" y="43016"/>
                    <a:pt x="78616" y="38566"/>
                    <a:pt x="74166" y="35600"/>
                  </a:cubicBezTo>
                  <a:cubicBezTo>
                    <a:pt x="65266" y="26700"/>
                    <a:pt x="56366" y="17800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Polyline: figure 303">
              <a:extLst>
                <a:ext uri="{FF2B5EF4-FFF2-40B4-BE49-F238E27FC236}">
                  <a16:creationId xmlns:a16="http://schemas.microsoft.com/office/drawing/2014/main" id="{FCEE5E6E-9E6B-4448-B425-A073CB227D57}"/>
                </a:ext>
              </a:extLst>
            </p:cNvPr>
            <p:cNvSpPr/>
            <p:nvPr/>
          </p:nvSpPr>
          <p:spPr>
            <a:xfrm>
              <a:off x="621013" y="5890816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4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0050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Polyline: figure 304">
              <a:extLst>
                <a:ext uri="{FF2B5EF4-FFF2-40B4-BE49-F238E27FC236}">
                  <a16:creationId xmlns:a16="http://schemas.microsoft.com/office/drawing/2014/main" id="{AB459EB7-64D7-410A-B269-9123C0899642}"/>
                </a:ext>
              </a:extLst>
            </p:cNvPr>
            <p:cNvSpPr/>
            <p:nvPr/>
          </p:nvSpPr>
          <p:spPr>
            <a:xfrm>
              <a:off x="1132760" y="6137048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5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5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1533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Polyline: figure 305">
              <a:extLst>
                <a:ext uri="{FF2B5EF4-FFF2-40B4-BE49-F238E27FC236}">
                  <a16:creationId xmlns:a16="http://schemas.microsoft.com/office/drawing/2014/main" id="{32359B0A-6EF4-451F-AA5B-8406323E7588}"/>
                </a:ext>
              </a:extLst>
            </p:cNvPr>
            <p:cNvSpPr/>
            <p:nvPr/>
          </p:nvSpPr>
          <p:spPr>
            <a:xfrm>
              <a:off x="1211463" y="637141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Polyline: figure 306">
              <a:extLst>
                <a:ext uri="{FF2B5EF4-FFF2-40B4-BE49-F238E27FC236}">
                  <a16:creationId xmlns:a16="http://schemas.microsoft.com/office/drawing/2014/main" id="{E54B796A-F435-41DC-B930-9BD942E5EC67}"/>
                </a:ext>
              </a:extLst>
            </p:cNvPr>
            <p:cNvSpPr/>
            <p:nvPr/>
          </p:nvSpPr>
          <p:spPr>
            <a:xfrm>
              <a:off x="151177" y="6415913"/>
              <a:ext cx="88999" cy="86032"/>
            </a:xfrm>
            <a:custGeom>
              <a:avLst/>
              <a:gdLst>
                <a:gd name="connsiteX0" fmla="*/ 8900 w 88999"/>
                <a:gd name="connsiteY0" fmla="*/ 45983 h 86032"/>
                <a:gd name="connsiteX1" fmla="*/ 41533 w 88999"/>
                <a:gd name="connsiteY1" fmla="*/ 78616 h 86032"/>
                <a:gd name="connsiteX2" fmla="*/ 60816 w 88999"/>
                <a:gd name="connsiteY2" fmla="*/ 86033 h 86032"/>
                <a:gd name="connsiteX3" fmla="*/ 71200 w 88999"/>
                <a:gd name="connsiteY3" fmla="*/ 83066 h 86032"/>
                <a:gd name="connsiteX4" fmla="*/ 80100 w 88999"/>
                <a:gd name="connsiteY4" fmla="*/ 77133 h 86032"/>
                <a:gd name="connsiteX5" fmla="*/ 89000 w 88999"/>
                <a:gd name="connsiteY5" fmla="*/ 59333 h 86032"/>
                <a:gd name="connsiteX6" fmla="*/ 81583 w 88999"/>
                <a:gd name="connsiteY6" fmla="*/ 40050 h 86032"/>
                <a:gd name="connsiteX7" fmla="*/ 48950 w 88999"/>
                <a:gd name="connsiteY7" fmla="*/ 7417 h 86032"/>
                <a:gd name="connsiteX8" fmla="*/ 29667 w 88999"/>
                <a:gd name="connsiteY8" fmla="*/ 0 h 86032"/>
                <a:gd name="connsiteX9" fmla="*/ 19283 w 88999"/>
                <a:gd name="connsiteY9" fmla="*/ 2967 h 86032"/>
                <a:gd name="connsiteX10" fmla="*/ 10383 w 88999"/>
                <a:gd name="connsiteY10" fmla="*/ 8900 h 86032"/>
                <a:gd name="connsiteX11" fmla="*/ 0 w 88999"/>
                <a:gd name="connsiteY11" fmla="*/ 26700 h 86032"/>
                <a:gd name="connsiteX12" fmla="*/ 8900 w 88999"/>
                <a:gd name="connsiteY12" fmla="*/ 45983 h 86032"/>
                <a:gd name="connsiteX13" fmla="*/ 8900 w 88999"/>
                <a:gd name="connsiteY13" fmla="*/ 45983 h 8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99" h="86032">
                  <a:moveTo>
                    <a:pt x="8900" y="45983"/>
                  </a:moveTo>
                  <a:cubicBezTo>
                    <a:pt x="19283" y="56366"/>
                    <a:pt x="31150" y="68233"/>
                    <a:pt x="41533" y="78616"/>
                  </a:cubicBezTo>
                  <a:cubicBezTo>
                    <a:pt x="45983" y="83066"/>
                    <a:pt x="53400" y="86033"/>
                    <a:pt x="60816" y="86033"/>
                  </a:cubicBezTo>
                  <a:cubicBezTo>
                    <a:pt x="65266" y="86033"/>
                    <a:pt x="68233" y="86033"/>
                    <a:pt x="71200" y="83066"/>
                  </a:cubicBezTo>
                  <a:cubicBezTo>
                    <a:pt x="74166" y="81583"/>
                    <a:pt x="77133" y="80100"/>
                    <a:pt x="80100" y="77133"/>
                  </a:cubicBezTo>
                  <a:cubicBezTo>
                    <a:pt x="84550" y="74166"/>
                    <a:pt x="89000" y="66750"/>
                    <a:pt x="89000" y="59333"/>
                  </a:cubicBezTo>
                  <a:cubicBezTo>
                    <a:pt x="89000" y="51916"/>
                    <a:pt x="86033" y="44500"/>
                    <a:pt x="81583" y="40050"/>
                  </a:cubicBezTo>
                  <a:cubicBezTo>
                    <a:pt x="71200" y="29667"/>
                    <a:pt x="59333" y="17800"/>
                    <a:pt x="48950" y="7417"/>
                  </a:cubicBezTo>
                  <a:cubicBezTo>
                    <a:pt x="44500" y="2967"/>
                    <a:pt x="37083" y="0"/>
                    <a:pt x="29667" y="0"/>
                  </a:cubicBezTo>
                  <a:cubicBezTo>
                    <a:pt x="25217" y="0"/>
                    <a:pt x="22250" y="0"/>
                    <a:pt x="19283" y="2967"/>
                  </a:cubicBezTo>
                  <a:cubicBezTo>
                    <a:pt x="16317" y="4450"/>
                    <a:pt x="13350" y="5933"/>
                    <a:pt x="10383" y="8900"/>
                  </a:cubicBezTo>
                  <a:cubicBezTo>
                    <a:pt x="2967" y="11867"/>
                    <a:pt x="0" y="19283"/>
                    <a:pt x="0" y="26700"/>
                  </a:cubicBezTo>
                  <a:cubicBezTo>
                    <a:pt x="0" y="34116"/>
                    <a:pt x="2967" y="41533"/>
                    <a:pt x="8900" y="45983"/>
                  </a:cubicBezTo>
                  <a:lnTo>
                    <a:pt x="8900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Polyline: figure 307">
              <a:extLst>
                <a:ext uri="{FF2B5EF4-FFF2-40B4-BE49-F238E27FC236}">
                  <a16:creationId xmlns:a16="http://schemas.microsoft.com/office/drawing/2014/main" id="{EB3AF003-6DB3-4F86-84EC-3D1AC4BF11D9}"/>
                </a:ext>
              </a:extLst>
            </p:cNvPr>
            <p:cNvSpPr/>
            <p:nvPr/>
          </p:nvSpPr>
          <p:spPr>
            <a:xfrm>
              <a:off x="1002314" y="5689084"/>
              <a:ext cx="77714" cy="84549"/>
            </a:xfrm>
            <a:custGeom>
              <a:avLst/>
              <a:gdLst>
                <a:gd name="connsiteX0" fmla="*/ 7708 w 77714"/>
                <a:gd name="connsiteY0" fmla="*/ 47466 h 84549"/>
                <a:gd name="connsiteX1" fmla="*/ 31441 w 77714"/>
                <a:gd name="connsiteY1" fmla="*/ 75650 h 84549"/>
                <a:gd name="connsiteX2" fmla="*/ 40341 w 77714"/>
                <a:gd name="connsiteY2" fmla="*/ 81583 h 84549"/>
                <a:gd name="connsiteX3" fmla="*/ 50724 w 77714"/>
                <a:gd name="connsiteY3" fmla="*/ 84550 h 84549"/>
                <a:gd name="connsiteX4" fmla="*/ 61107 w 77714"/>
                <a:gd name="connsiteY4" fmla="*/ 81583 h 84549"/>
                <a:gd name="connsiteX5" fmla="*/ 70007 w 77714"/>
                <a:gd name="connsiteY5" fmla="*/ 75650 h 84549"/>
                <a:gd name="connsiteX6" fmla="*/ 77424 w 77714"/>
                <a:gd name="connsiteY6" fmla="*/ 56366 h 84549"/>
                <a:gd name="connsiteX7" fmla="*/ 75941 w 77714"/>
                <a:gd name="connsiteY7" fmla="*/ 48950 h 84549"/>
                <a:gd name="connsiteX8" fmla="*/ 68524 w 77714"/>
                <a:gd name="connsiteY8" fmla="*/ 37083 h 84549"/>
                <a:gd name="connsiteX9" fmla="*/ 44791 w 77714"/>
                <a:gd name="connsiteY9" fmla="*/ 8900 h 84549"/>
                <a:gd name="connsiteX10" fmla="*/ 35891 w 77714"/>
                <a:gd name="connsiteY10" fmla="*/ 2967 h 84549"/>
                <a:gd name="connsiteX11" fmla="*/ 26991 w 77714"/>
                <a:gd name="connsiteY11" fmla="*/ 0 h 84549"/>
                <a:gd name="connsiteX12" fmla="*/ 16608 w 77714"/>
                <a:gd name="connsiteY12" fmla="*/ 2967 h 84549"/>
                <a:gd name="connsiteX13" fmla="*/ 7708 w 77714"/>
                <a:gd name="connsiteY13" fmla="*/ 8900 h 84549"/>
                <a:gd name="connsiteX14" fmla="*/ 291 w 77714"/>
                <a:gd name="connsiteY14" fmla="*/ 28183 h 84549"/>
                <a:gd name="connsiteX15" fmla="*/ 1774 w 77714"/>
                <a:gd name="connsiteY15" fmla="*/ 35600 h 84549"/>
                <a:gd name="connsiteX16" fmla="*/ 7708 w 77714"/>
                <a:gd name="connsiteY16" fmla="*/ 47466 h 84549"/>
                <a:gd name="connsiteX17" fmla="*/ 7708 w 77714"/>
                <a:gd name="connsiteY17" fmla="*/ 47466 h 8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714" h="84549">
                  <a:moveTo>
                    <a:pt x="7708" y="47466"/>
                  </a:moveTo>
                  <a:cubicBezTo>
                    <a:pt x="15124" y="56366"/>
                    <a:pt x="22541" y="66750"/>
                    <a:pt x="31441" y="75650"/>
                  </a:cubicBezTo>
                  <a:cubicBezTo>
                    <a:pt x="34407" y="78616"/>
                    <a:pt x="37374" y="80100"/>
                    <a:pt x="40341" y="81583"/>
                  </a:cubicBezTo>
                  <a:cubicBezTo>
                    <a:pt x="43307" y="83066"/>
                    <a:pt x="47757" y="84550"/>
                    <a:pt x="50724" y="84550"/>
                  </a:cubicBezTo>
                  <a:cubicBezTo>
                    <a:pt x="55174" y="84550"/>
                    <a:pt x="58141" y="84550"/>
                    <a:pt x="61107" y="81583"/>
                  </a:cubicBezTo>
                  <a:cubicBezTo>
                    <a:pt x="64074" y="80100"/>
                    <a:pt x="67041" y="78616"/>
                    <a:pt x="70007" y="75650"/>
                  </a:cubicBezTo>
                  <a:cubicBezTo>
                    <a:pt x="74457" y="69716"/>
                    <a:pt x="78907" y="63783"/>
                    <a:pt x="77424" y="56366"/>
                  </a:cubicBezTo>
                  <a:cubicBezTo>
                    <a:pt x="77424" y="53400"/>
                    <a:pt x="77424" y="51916"/>
                    <a:pt x="75941" y="48950"/>
                  </a:cubicBezTo>
                  <a:cubicBezTo>
                    <a:pt x="74457" y="44500"/>
                    <a:pt x="72974" y="40050"/>
                    <a:pt x="68524" y="37083"/>
                  </a:cubicBezTo>
                  <a:cubicBezTo>
                    <a:pt x="61107" y="28183"/>
                    <a:pt x="53691" y="17800"/>
                    <a:pt x="44791" y="8900"/>
                  </a:cubicBezTo>
                  <a:cubicBezTo>
                    <a:pt x="41824" y="5933"/>
                    <a:pt x="38857" y="4450"/>
                    <a:pt x="35891" y="2967"/>
                  </a:cubicBezTo>
                  <a:cubicBezTo>
                    <a:pt x="34407" y="0"/>
                    <a:pt x="31441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1150"/>
                    <a:pt x="291" y="32633"/>
                    <a:pt x="1774" y="35600"/>
                  </a:cubicBezTo>
                  <a:cubicBezTo>
                    <a:pt x="1774" y="40050"/>
                    <a:pt x="4741" y="44500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Polyline: figure 308">
              <a:extLst>
                <a:ext uri="{FF2B5EF4-FFF2-40B4-BE49-F238E27FC236}">
                  <a16:creationId xmlns:a16="http://schemas.microsoft.com/office/drawing/2014/main" id="{1B2630B3-4DB1-469B-9C2C-7454211FD70E}"/>
                </a:ext>
              </a:extLst>
            </p:cNvPr>
            <p:cNvSpPr/>
            <p:nvPr/>
          </p:nvSpPr>
          <p:spPr>
            <a:xfrm>
              <a:off x="1306687" y="5735067"/>
              <a:ext cx="69716" cy="56366"/>
            </a:xfrm>
            <a:custGeom>
              <a:avLst/>
              <a:gdLst>
                <a:gd name="connsiteX0" fmla="*/ 28183 w 69716"/>
                <a:gd name="connsiteY0" fmla="*/ 56366 h 56366"/>
                <a:gd name="connsiteX1" fmla="*/ 41533 w 69716"/>
                <a:gd name="connsiteY1" fmla="*/ 56366 h 56366"/>
                <a:gd name="connsiteX2" fmla="*/ 51916 w 69716"/>
                <a:gd name="connsiteY2" fmla="*/ 53400 h 56366"/>
                <a:gd name="connsiteX3" fmla="*/ 60816 w 69716"/>
                <a:gd name="connsiteY3" fmla="*/ 47466 h 56366"/>
                <a:gd name="connsiteX4" fmla="*/ 66750 w 69716"/>
                <a:gd name="connsiteY4" fmla="*/ 38566 h 56366"/>
                <a:gd name="connsiteX5" fmla="*/ 69716 w 69716"/>
                <a:gd name="connsiteY5" fmla="*/ 28183 h 56366"/>
                <a:gd name="connsiteX6" fmla="*/ 68233 w 69716"/>
                <a:gd name="connsiteY6" fmla="*/ 20767 h 56366"/>
                <a:gd name="connsiteX7" fmla="*/ 60816 w 69716"/>
                <a:gd name="connsiteY7" fmla="*/ 8900 h 56366"/>
                <a:gd name="connsiteX8" fmla="*/ 54883 w 69716"/>
                <a:gd name="connsiteY8" fmla="*/ 4450 h 56366"/>
                <a:gd name="connsiteX9" fmla="*/ 41533 w 69716"/>
                <a:gd name="connsiteY9" fmla="*/ 0 h 56366"/>
                <a:gd name="connsiteX10" fmla="*/ 28183 w 69716"/>
                <a:gd name="connsiteY10" fmla="*/ 0 h 56366"/>
                <a:gd name="connsiteX11" fmla="*/ 17800 w 69716"/>
                <a:gd name="connsiteY11" fmla="*/ 2967 h 56366"/>
                <a:gd name="connsiteX12" fmla="*/ 8900 w 69716"/>
                <a:gd name="connsiteY12" fmla="*/ 8900 h 56366"/>
                <a:gd name="connsiteX13" fmla="*/ 2967 w 69716"/>
                <a:gd name="connsiteY13" fmla="*/ 17800 h 56366"/>
                <a:gd name="connsiteX14" fmla="*/ 0 w 69716"/>
                <a:gd name="connsiteY14" fmla="*/ 28183 h 56366"/>
                <a:gd name="connsiteX15" fmla="*/ 1483 w 69716"/>
                <a:gd name="connsiteY15" fmla="*/ 35600 h 56366"/>
                <a:gd name="connsiteX16" fmla="*/ 8900 w 69716"/>
                <a:gd name="connsiteY16" fmla="*/ 47466 h 56366"/>
                <a:gd name="connsiteX17" fmla="*/ 14833 w 69716"/>
                <a:gd name="connsiteY17" fmla="*/ 51916 h 56366"/>
                <a:gd name="connsiteX18" fmla="*/ 28183 w 69716"/>
                <a:gd name="connsiteY18" fmla="*/ 56366 h 56366"/>
                <a:gd name="connsiteX19" fmla="*/ 28183 w 69716"/>
                <a:gd name="connsiteY19" fmla="*/ 56366 h 5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716" h="56366">
                  <a:moveTo>
                    <a:pt x="28183" y="56366"/>
                  </a:moveTo>
                  <a:cubicBezTo>
                    <a:pt x="32633" y="56366"/>
                    <a:pt x="37083" y="56366"/>
                    <a:pt x="41533" y="56366"/>
                  </a:cubicBezTo>
                  <a:cubicBezTo>
                    <a:pt x="45983" y="56366"/>
                    <a:pt x="48950" y="56366"/>
                    <a:pt x="51916" y="53400"/>
                  </a:cubicBezTo>
                  <a:cubicBezTo>
                    <a:pt x="54883" y="51916"/>
                    <a:pt x="57850" y="50433"/>
                    <a:pt x="60816" y="47466"/>
                  </a:cubicBezTo>
                  <a:cubicBezTo>
                    <a:pt x="63783" y="44500"/>
                    <a:pt x="65266" y="41533"/>
                    <a:pt x="66750" y="38566"/>
                  </a:cubicBezTo>
                  <a:cubicBezTo>
                    <a:pt x="68233" y="35600"/>
                    <a:pt x="69716" y="31150"/>
                    <a:pt x="69716" y="28183"/>
                  </a:cubicBezTo>
                  <a:cubicBezTo>
                    <a:pt x="69716" y="25217"/>
                    <a:pt x="69716" y="23733"/>
                    <a:pt x="68233" y="20767"/>
                  </a:cubicBezTo>
                  <a:cubicBezTo>
                    <a:pt x="66750" y="16317"/>
                    <a:pt x="65266" y="11867"/>
                    <a:pt x="60816" y="8900"/>
                  </a:cubicBezTo>
                  <a:cubicBezTo>
                    <a:pt x="59333" y="7417"/>
                    <a:pt x="56366" y="5933"/>
                    <a:pt x="54883" y="4450"/>
                  </a:cubicBezTo>
                  <a:cubicBezTo>
                    <a:pt x="50433" y="1483"/>
                    <a:pt x="45983" y="0"/>
                    <a:pt x="41533" y="0"/>
                  </a:cubicBezTo>
                  <a:cubicBezTo>
                    <a:pt x="37083" y="0"/>
                    <a:pt x="32633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5933" y="11867"/>
                    <a:pt x="4450" y="14833"/>
                    <a:pt x="2967" y="17800"/>
                  </a:cubicBezTo>
                  <a:cubicBezTo>
                    <a:pt x="1483" y="20767"/>
                    <a:pt x="0" y="25217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4450" y="44500"/>
                    <a:pt x="8900" y="47466"/>
                  </a:cubicBezTo>
                  <a:cubicBezTo>
                    <a:pt x="10383" y="48950"/>
                    <a:pt x="13350" y="50433"/>
                    <a:pt x="14833" y="51916"/>
                  </a:cubicBezTo>
                  <a:cubicBezTo>
                    <a:pt x="17800" y="54883"/>
                    <a:pt x="22250" y="56366"/>
                    <a:pt x="28183" y="56366"/>
                  </a:cubicBezTo>
                  <a:lnTo>
                    <a:pt x="28183" y="563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Polyline: figure 309">
              <a:extLst>
                <a:ext uri="{FF2B5EF4-FFF2-40B4-BE49-F238E27FC236}">
                  <a16:creationId xmlns:a16="http://schemas.microsoft.com/office/drawing/2014/main" id="{F67D0B63-A18F-4CDC-8A18-F50AF291F36E}"/>
                </a:ext>
              </a:extLst>
            </p:cNvPr>
            <p:cNvSpPr/>
            <p:nvPr/>
          </p:nvSpPr>
          <p:spPr>
            <a:xfrm>
              <a:off x="809773" y="5697983"/>
              <a:ext cx="68232" cy="69716"/>
            </a:xfrm>
            <a:custGeom>
              <a:avLst/>
              <a:gdLst>
                <a:gd name="connsiteX0" fmla="*/ 7417 w 68232"/>
                <a:gd name="connsiteY0" fmla="*/ 47466 h 69716"/>
                <a:gd name="connsiteX1" fmla="*/ 20767 w 68232"/>
                <a:gd name="connsiteY1" fmla="*/ 60816 h 69716"/>
                <a:gd name="connsiteX2" fmla="*/ 29667 w 68232"/>
                <a:gd name="connsiteY2" fmla="*/ 66750 h 69716"/>
                <a:gd name="connsiteX3" fmla="*/ 40050 w 68232"/>
                <a:gd name="connsiteY3" fmla="*/ 69716 h 69716"/>
                <a:gd name="connsiteX4" fmla="*/ 50433 w 68232"/>
                <a:gd name="connsiteY4" fmla="*/ 66750 h 69716"/>
                <a:gd name="connsiteX5" fmla="*/ 59333 w 68232"/>
                <a:gd name="connsiteY5" fmla="*/ 60816 h 69716"/>
                <a:gd name="connsiteX6" fmla="*/ 63783 w 68232"/>
                <a:gd name="connsiteY6" fmla="*/ 54883 h 69716"/>
                <a:gd name="connsiteX7" fmla="*/ 68233 w 68232"/>
                <a:gd name="connsiteY7" fmla="*/ 41533 h 69716"/>
                <a:gd name="connsiteX8" fmla="*/ 66750 w 68232"/>
                <a:gd name="connsiteY8" fmla="*/ 34116 h 69716"/>
                <a:gd name="connsiteX9" fmla="*/ 59333 w 68232"/>
                <a:gd name="connsiteY9" fmla="*/ 22250 h 69716"/>
                <a:gd name="connsiteX10" fmla="*/ 45983 w 68232"/>
                <a:gd name="connsiteY10" fmla="*/ 8900 h 69716"/>
                <a:gd name="connsiteX11" fmla="*/ 38566 w 68232"/>
                <a:gd name="connsiteY11" fmla="*/ 2967 h 69716"/>
                <a:gd name="connsiteX12" fmla="*/ 28183 w 68232"/>
                <a:gd name="connsiteY12" fmla="*/ 0 h 69716"/>
                <a:gd name="connsiteX13" fmla="*/ 17800 w 68232"/>
                <a:gd name="connsiteY13" fmla="*/ 2967 h 69716"/>
                <a:gd name="connsiteX14" fmla="*/ 8900 w 68232"/>
                <a:gd name="connsiteY14" fmla="*/ 8900 h 69716"/>
                <a:gd name="connsiteX15" fmla="*/ 4450 w 68232"/>
                <a:gd name="connsiteY15" fmla="*/ 14833 h 69716"/>
                <a:gd name="connsiteX16" fmla="*/ 0 w 68232"/>
                <a:gd name="connsiteY16" fmla="*/ 28183 h 69716"/>
                <a:gd name="connsiteX17" fmla="*/ 1483 w 68232"/>
                <a:gd name="connsiteY17" fmla="*/ 35600 h 69716"/>
                <a:gd name="connsiteX18" fmla="*/ 7417 w 68232"/>
                <a:gd name="connsiteY18" fmla="*/ 47466 h 69716"/>
                <a:gd name="connsiteX19" fmla="*/ 7417 w 68232"/>
                <a:gd name="connsiteY19" fmla="*/ 47466 h 6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232" h="69716">
                  <a:moveTo>
                    <a:pt x="7417" y="47466"/>
                  </a:moveTo>
                  <a:cubicBezTo>
                    <a:pt x="11867" y="51916"/>
                    <a:pt x="16317" y="56366"/>
                    <a:pt x="20767" y="60816"/>
                  </a:cubicBezTo>
                  <a:cubicBezTo>
                    <a:pt x="23733" y="63783"/>
                    <a:pt x="26700" y="65266"/>
                    <a:pt x="29667" y="66750"/>
                  </a:cubicBezTo>
                  <a:cubicBezTo>
                    <a:pt x="32633" y="68233"/>
                    <a:pt x="37083" y="69716"/>
                    <a:pt x="40050" y="69716"/>
                  </a:cubicBezTo>
                  <a:cubicBezTo>
                    <a:pt x="44500" y="69716"/>
                    <a:pt x="47466" y="69716"/>
                    <a:pt x="50433" y="66750"/>
                  </a:cubicBezTo>
                  <a:cubicBezTo>
                    <a:pt x="53400" y="65266"/>
                    <a:pt x="56366" y="63783"/>
                    <a:pt x="59333" y="60816"/>
                  </a:cubicBezTo>
                  <a:cubicBezTo>
                    <a:pt x="60816" y="59333"/>
                    <a:pt x="62300" y="56366"/>
                    <a:pt x="63783" y="54883"/>
                  </a:cubicBezTo>
                  <a:cubicBezTo>
                    <a:pt x="66750" y="51916"/>
                    <a:pt x="68233" y="45983"/>
                    <a:pt x="68233" y="41533"/>
                  </a:cubicBezTo>
                  <a:cubicBezTo>
                    <a:pt x="68233" y="38566"/>
                    <a:pt x="68233" y="37083"/>
                    <a:pt x="66750" y="34116"/>
                  </a:cubicBezTo>
                  <a:cubicBezTo>
                    <a:pt x="65266" y="29667"/>
                    <a:pt x="63783" y="25217"/>
                    <a:pt x="59333" y="22250"/>
                  </a:cubicBezTo>
                  <a:cubicBezTo>
                    <a:pt x="54883" y="17800"/>
                    <a:pt x="50433" y="13350"/>
                    <a:pt x="45983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1483" y="40050"/>
                    <a:pt x="4450" y="44500"/>
                    <a:pt x="7417" y="47466"/>
                  </a:cubicBezTo>
                  <a:lnTo>
                    <a:pt x="7417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Polyline: figure 310">
              <a:extLst>
                <a:ext uri="{FF2B5EF4-FFF2-40B4-BE49-F238E27FC236}">
                  <a16:creationId xmlns:a16="http://schemas.microsoft.com/office/drawing/2014/main" id="{CBF2C382-5847-4B27-84D4-05C46C2625A1}"/>
                </a:ext>
              </a:extLst>
            </p:cNvPr>
            <p:cNvSpPr/>
            <p:nvPr/>
          </p:nvSpPr>
          <p:spPr>
            <a:xfrm>
              <a:off x="1149454" y="5907503"/>
              <a:ext cx="74166" cy="61558"/>
            </a:xfrm>
            <a:custGeom>
              <a:avLst/>
              <a:gdLst>
                <a:gd name="connsiteX0" fmla="*/ 20766 w 74166"/>
                <a:gd name="connsiteY0" fmla="*/ 54512 h 61558"/>
                <a:gd name="connsiteX1" fmla="*/ 40050 w 74166"/>
                <a:gd name="connsiteY1" fmla="*/ 60446 h 61558"/>
                <a:gd name="connsiteX2" fmla="*/ 50433 w 74166"/>
                <a:gd name="connsiteY2" fmla="*/ 60446 h 61558"/>
                <a:gd name="connsiteX3" fmla="*/ 60816 w 74166"/>
                <a:gd name="connsiteY3" fmla="*/ 57479 h 61558"/>
                <a:gd name="connsiteX4" fmla="*/ 68233 w 74166"/>
                <a:gd name="connsiteY4" fmla="*/ 50062 h 61558"/>
                <a:gd name="connsiteX5" fmla="*/ 72683 w 74166"/>
                <a:gd name="connsiteY5" fmla="*/ 41162 h 61558"/>
                <a:gd name="connsiteX6" fmla="*/ 74166 w 74166"/>
                <a:gd name="connsiteY6" fmla="*/ 33746 h 61558"/>
                <a:gd name="connsiteX7" fmla="*/ 69716 w 74166"/>
                <a:gd name="connsiteY7" fmla="*/ 20396 h 61558"/>
                <a:gd name="connsiteX8" fmla="*/ 65266 w 74166"/>
                <a:gd name="connsiteY8" fmla="*/ 14462 h 61558"/>
                <a:gd name="connsiteX9" fmla="*/ 53400 w 74166"/>
                <a:gd name="connsiteY9" fmla="*/ 7046 h 61558"/>
                <a:gd name="connsiteX10" fmla="*/ 34116 w 74166"/>
                <a:gd name="connsiteY10" fmla="*/ 1112 h 61558"/>
                <a:gd name="connsiteX11" fmla="*/ 23733 w 74166"/>
                <a:gd name="connsiteY11" fmla="*/ 1112 h 61558"/>
                <a:gd name="connsiteX12" fmla="*/ 13350 w 74166"/>
                <a:gd name="connsiteY12" fmla="*/ 4079 h 61558"/>
                <a:gd name="connsiteX13" fmla="*/ 5933 w 74166"/>
                <a:gd name="connsiteY13" fmla="*/ 11496 h 61558"/>
                <a:gd name="connsiteX14" fmla="*/ 1483 w 74166"/>
                <a:gd name="connsiteY14" fmla="*/ 20396 h 61558"/>
                <a:gd name="connsiteX15" fmla="*/ 0 w 74166"/>
                <a:gd name="connsiteY15" fmla="*/ 27812 h 61558"/>
                <a:gd name="connsiteX16" fmla="*/ 4450 w 74166"/>
                <a:gd name="connsiteY16" fmla="*/ 41162 h 61558"/>
                <a:gd name="connsiteX17" fmla="*/ 8900 w 74166"/>
                <a:gd name="connsiteY17" fmla="*/ 47096 h 61558"/>
                <a:gd name="connsiteX18" fmla="*/ 20766 w 74166"/>
                <a:gd name="connsiteY18" fmla="*/ 54512 h 61558"/>
                <a:gd name="connsiteX19" fmla="*/ 20766 w 74166"/>
                <a:gd name="connsiteY19" fmla="*/ 54512 h 6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4166" h="61558">
                  <a:moveTo>
                    <a:pt x="20766" y="54512"/>
                  </a:moveTo>
                  <a:cubicBezTo>
                    <a:pt x="26700" y="55996"/>
                    <a:pt x="34116" y="58962"/>
                    <a:pt x="40050" y="60446"/>
                  </a:cubicBezTo>
                  <a:cubicBezTo>
                    <a:pt x="43016" y="61929"/>
                    <a:pt x="47466" y="61929"/>
                    <a:pt x="50433" y="60446"/>
                  </a:cubicBezTo>
                  <a:cubicBezTo>
                    <a:pt x="53400" y="60446"/>
                    <a:pt x="57850" y="58962"/>
                    <a:pt x="60816" y="57479"/>
                  </a:cubicBezTo>
                  <a:cubicBezTo>
                    <a:pt x="63783" y="55996"/>
                    <a:pt x="66750" y="53029"/>
                    <a:pt x="68233" y="50062"/>
                  </a:cubicBezTo>
                  <a:cubicBezTo>
                    <a:pt x="71200" y="47096"/>
                    <a:pt x="72683" y="44129"/>
                    <a:pt x="72683" y="41162"/>
                  </a:cubicBezTo>
                  <a:cubicBezTo>
                    <a:pt x="72683" y="38196"/>
                    <a:pt x="72683" y="36712"/>
                    <a:pt x="74166" y="33746"/>
                  </a:cubicBezTo>
                  <a:cubicBezTo>
                    <a:pt x="74166" y="29296"/>
                    <a:pt x="72683" y="23362"/>
                    <a:pt x="69716" y="20396"/>
                  </a:cubicBezTo>
                  <a:cubicBezTo>
                    <a:pt x="68233" y="18912"/>
                    <a:pt x="66750" y="15946"/>
                    <a:pt x="65266" y="14462"/>
                  </a:cubicBezTo>
                  <a:cubicBezTo>
                    <a:pt x="62300" y="11496"/>
                    <a:pt x="57850" y="8529"/>
                    <a:pt x="53400" y="7046"/>
                  </a:cubicBezTo>
                  <a:cubicBezTo>
                    <a:pt x="47466" y="5562"/>
                    <a:pt x="40050" y="2596"/>
                    <a:pt x="34116" y="1112"/>
                  </a:cubicBezTo>
                  <a:cubicBezTo>
                    <a:pt x="31150" y="-371"/>
                    <a:pt x="26700" y="-371"/>
                    <a:pt x="23733" y="1112"/>
                  </a:cubicBezTo>
                  <a:cubicBezTo>
                    <a:pt x="20766" y="1112"/>
                    <a:pt x="16317" y="2596"/>
                    <a:pt x="13350" y="4079"/>
                  </a:cubicBezTo>
                  <a:cubicBezTo>
                    <a:pt x="10383" y="5562"/>
                    <a:pt x="7417" y="8529"/>
                    <a:pt x="5933" y="11496"/>
                  </a:cubicBezTo>
                  <a:cubicBezTo>
                    <a:pt x="2967" y="14462"/>
                    <a:pt x="1483" y="17429"/>
                    <a:pt x="1483" y="20396"/>
                  </a:cubicBezTo>
                  <a:cubicBezTo>
                    <a:pt x="1483" y="23362"/>
                    <a:pt x="1483" y="24846"/>
                    <a:pt x="0" y="27812"/>
                  </a:cubicBezTo>
                  <a:cubicBezTo>
                    <a:pt x="0" y="32262"/>
                    <a:pt x="1483" y="38196"/>
                    <a:pt x="4450" y="41162"/>
                  </a:cubicBezTo>
                  <a:cubicBezTo>
                    <a:pt x="5933" y="42646"/>
                    <a:pt x="7417" y="45612"/>
                    <a:pt x="8900" y="47096"/>
                  </a:cubicBezTo>
                  <a:cubicBezTo>
                    <a:pt x="13350" y="50062"/>
                    <a:pt x="16317" y="53029"/>
                    <a:pt x="20766" y="54512"/>
                  </a:cubicBezTo>
                  <a:lnTo>
                    <a:pt x="20766" y="54512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Polyline: figure 311">
              <a:extLst>
                <a:ext uri="{FF2B5EF4-FFF2-40B4-BE49-F238E27FC236}">
                  <a16:creationId xmlns:a16="http://schemas.microsoft.com/office/drawing/2014/main" id="{98F1A1E2-6AE3-49C4-A668-08D75216D300}"/>
                </a:ext>
              </a:extLst>
            </p:cNvPr>
            <p:cNvSpPr/>
            <p:nvPr/>
          </p:nvSpPr>
          <p:spPr>
            <a:xfrm>
              <a:off x="1509902" y="6068815"/>
              <a:ext cx="62299" cy="62299"/>
            </a:xfrm>
            <a:custGeom>
              <a:avLst/>
              <a:gdLst>
                <a:gd name="connsiteX0" fmla="*/ 8900 w 62299"/>
                <a:gd name="connsiteY0" fmla="*/ 47466 h 62299"/>
                <a:gd name="connsiteX1" fmla="*/ 14833 w 62299"/>
                <a:gd name="connsiteY1" fmla="*/ 53400 h 62299"/>
                <a:gd name="connsiteX2" fmla="*/ 23733 w 62299"/>
                <a:gd name="connsiteY2" fmla="*/ 59333 h 62299"/>
                <a:gd name="connsiteX3" fmla="*/ 34117 w 62299"/>
                <a:gd name="connsiteY3" fmla="*/ 62300 h 62299"/>
                <a:gd name="connsiteX4" fmla="*/ 44500 w 62299"/>
                <a:gd name="connsiteY4" fmla="*/ 59333 h 62299"/>
                <a:gd name="connsiteX5" fmla="*/ 53400 w 62299"/>
                <a:gd name="connsiteY5" fmla="*/ 53400 h 62299"/>
                <a:gd name="connsiteX6" fmla="*/ 57850 w 62299"/>
                <a:gd name="connsiteY6" fmla="*/ 47466 h 62299"/>
                <a:gd name="connsiteX7" fmla="*/ 62300 w 62299"/>
                <a:gd name="connsiteY7" fmla="*/ 34116 h 62299"/>
                <a:gd name="connsiteX8" fmla="*/ 60816 w 62299"/>
                <a:gd name="connsiteY8" fmla="*/ 26700 h 62299"/>
                <a:gd name="connsiteX9" fmla="*/ 53400 w 62299"/>
                <a:gd name="connsiteY9" fmla="*/ 14833 h 62299"/>
                <a:gd name="connsiteX10" fmla="*/ 47466 w 62299"/>
                <a:gd name="connsiteY10" fmla="*/ 8900 h 62299"/>
                <a:gd name="connsiteX11" fmla="*/ 38566 w 62299"/>
                <a:gd name="connsiteY11" fmla="*/ 2967 h 62299"/>
                <a:gd name="connsiteX12" fmla="*/ 28183 w 62299"/>
                <a:gd name="connsiteY12" fmla="*/ 0 h 62299"/>
                <a:gd name="connsiteX13" fmla="*/ 17800 w 62299"/>
                <a:gd name="connsiteY13" fmla="*/ 2967 h 62299"/>
                <a:gd name="connsiteX14" fmla="*/ 8900 w 62299"/>
                <a:gd name="connsiteY14" fmla="*/ 8900 h 62299"/>
                <a:gd name="connsiteX15" fmla="*/ 4450 w 62299"/>
                <a:gd name="connsiteY15" fmla="*/ 14833 h 62299"/>
                <a:gd name="connsiteX16" fmla="*/ 0 w 62299"/>
                <a:gd name="connsiteY16" fmla="*/ 28183 h 62299"/>
                <a:gd name="connsiteX17" fmla="*/ 1483 w 62299"/>
                <a:gd name="connsiteY17" fmla="*/ 35600 h 62299"/>
                <a:gd name="connsiteX18" fmla="*/ 8900 w 62299"/>
                <a:gd name="connsiteY18" fmla="*/ 47466 h 62299"/>
                <a:gd name="connsiteX19" fmla="*/ 8900 w 62299"/>
                <a:gd name="connsiteY19" fmla="*/ 47466 h 6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299" h="62299">
                  <a:moveTo>
                    <a:pt x="8900" y="47466"/>
                  </a:moveTo>
                  <a:cubicBezTo>
                    <a:pt x="10383" y="48950"/>
                    <a:pt x="13350" y="51916"/>
                    <a:pt x="14833" y="53400"/>
                  </a:cubicBezTo>
                  <a:cubicBezTo>
                    <a:pt x="17800" y="56366"/>
                    <a:pt x="20767" y="57850"/>
                    <a:pt x="23733" y="59333"/>
                  </a:cubicBezTo>
                  <a:cubicBezTo>
                    <a:pt x="26700" y="60816"/>
                    <a:pt x="31150" y="62300"/>
                    <a:pt x="34117" y="62300"/>
                  </a:cubicBezTo>
                  <a:cubicBezTo>
                    <a:pt x="38566" y="62300"/>
                    <a:pt x="41533" y="62300"/>
                    <a:pt x="44500" y="59333"/>
                  </a:cubicBezTo>
                  <a:cubicBezTo>
                    <a:pt x="47466" y="57850"/>
                    <a:pt x="50433" y="56366"/>
                    <a:pt x="53400" y="53400"/>
                  </a:cubicBezTo>
                  <a:cubicBezTo>
                    <a:pt x="54883" y="51916"/>
                    <a:pt x="56366" y="48950"/>
                    <a:pt x="57850" y="47466"/>
                  </a:cubicBezTo>
                  <a:cubicBezTo>
                    <a:pt x="60816" y="43016"/>
                    <a:pt x="62300" y="38566"/>
                    <a:pt x="62300" y="34116"/>
                  </a:cubicBezTo>
                  <a:cubicBezTo>
                    <a:pt x="62300" y="31150"/>
                    <a:pt x="62300" y="29667"/>
                    <a:pt x="60816" y="26700"/>
                  </a:cubicBezTo>
                  <a:cubicBezTo>
                    <a:pt x="59333" y="22250"/>
                    <a:pt x="57850" y="17800"/>
                    <a:pt x="53400" y="14833"/>
                  </a:cubicBezTo>
                  <a:cubicBezTo>
                    <a:pt x="51916" y="13350"/>
                    <a:pt x="48950" y="1038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Polyline: figure 312">
              <a:extLst>
                <a:ext uri="{FF2B5EF4-FFF2-40B4-BE49-F238E27FC236}">
                  <a16:creationId xmlns:a16="http://schemas.microsoft.com/office/drawing/2014/main" id="{D7FA194D-9BFF-4EFA-95D9-2C8E1A6D6E2F}"/>
                </a:ext>
              </a:extLst>
            </p:cNvPr>
            <p:cNvSpPr/>
            <p:nvPr/>
          </p:nvSpPr>
          <p:spPr>
            <a:xfrm>
              <a:off x="440425" y="7003310"/>
              <a:ext cx="75649" cy="75649"/>
            </a:xfrm>
            <a:custGeom>
              <a:avLst/>
              <a:gdLst>
                <a:gd name="connsiteX0" fmla="*/ 8900 w 75649"/>
                <a:gd name="connsiteY0" fmla="*/ 47466 h 75649"/>
                <a:gd name="connsiteX1" fmla="*/ 28183 w 75649"/>
                <a:gd name="connsiteY1" fmla="*/ 66750 h 75649"/>
                <a:gd name="connsiteX2" fmla="*/ 37083 w 75649"/>
                <a:gd name="connsiteY2" fmla="*/ 72683 h 75649"/>
                <a:gd name="connsiteX3" fmla="*/ 47466 w 75649"/>
                <a:gd name="connsiteY3" fmla="*/ 75650 h 75649"/>
                <a:gd name="connsiteX4" fmla="*/ 57850 w 75649"/>
                <a:gd name="connsiteY4" fmla="*/ 72683 h 75649"/>
                <a:gd name="connsiteX5" fmla="*/ 66750 w 75649"/>
                <a:gd name="connsiteY5" fmla="*/ 66750 h 75649"/>
                <a:gd name="connsiteX6" fmla="*/ 71200 w 75649"/>
                <a:gd name="connsiteY6" fmla="*/ 60816 h 75649"/>
                <a:gd name="connsiteX7" fmla="*/ 75650 w 75649"/>
                <a:gd name="connsiteY7" fmla="*/ 47466 h 75649"/>
                <a:gd name="connsiteX8" fmla="*/ 74166 w 75649"/>
                <a:gd name="connsiteY8" fmla="*/ 40050 h 75649"/>
                <a:gd name="connsiteX9" fmla="*/ 66750 w 75649"/>
                <a:gd name="connsiteY9" fmla="*/ 28183 h 75649"/>
                <a:gd name="connsiteX10" fmla="*/ 47466 w 75649"/>
                <a:gd name="connsiteY10" fmla="*/ 8900 h 75649"/>
                <a:gd name="connsiteX11" fmla="*/ 38566 w 75649"/>
                <a:gd name="connsiteY11" fmla="*/ 2967 h 75649"/>
                <a:gd name="connsiteX12" fmla="*/ 28183 w 75649"/>
                <a:gd name="connsiteY12" fmla="*/ 0 h 75649"/>
                <a:gd name="connsiteX13" fmla="*/ 17800 w 75649"/>
                <a:gd name="connsiteY13" fmla="*/ 2967 h 75649"/>
                <a:gd name="connsiteX14" fmla="*/ 8900 w 75649"/>
                <a:gd name="connsiteY14" fmla="*/ 8900 h 75649"/>
                <a:gd name="connsiteX15" fmla="*/ 4450 w 75649"/>
                <a:gd name="connsiteY15" fmla="*/ 14833 h 75649"/>
                <a:gd name="connsiteX16" fmla="*/ 0 w 75649"/>
                <a:gd name="connsiteY16" fmla="*/ 28183 h 75649"/>
                <a:gd name="connsiteX17" fmla="*/ 1483 w 75649"/>
                <a:gd name="connsiteY17" fmla="*/ 35600 h 75649"/>
                <a:gd name="connsiteX18" fmla="*/ 8900 w 75649"/>
                <a:gd name="connsiteY18" fmla="*/ 47466 h 75649"/>
                <a:gd name="connsiteX19" fmla="*/ 8900 w 75649"/>
                <a:gd name="connsiteY19" fmla="*/ 4746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49" h="75649">
                  <a:moveTo>
                    <a:pt x="8900" y="47466"/>
                  </a:moveTo>
                  <a:cubicBezTo>
                    <a:pt x="14833" y="53400"/>
                    <a:pt x="22250" y="60816"/>
                    <a:pt x="28183" y="66750"/>
                  </a:cubicBezTo>
                  <a:cubicBezTo>
                    <a:pt x="31150" y="69716"/>
                    <a:pt x="34116" y="71200"/>
                    <a:pt x="37083" y="72683"/>
                  </a:cubicBezTo>
                  <a:cubicBezTo>
                    <a:pt x="40050" y="74166"/>
                    <a:pt x="44500" y="75650"/>
                    <a:pt x="47466" y="75650"/>
                  </a:cubicBezTo>
                  <a:cubicBezTo>
                    <a:pt x="51916" y="75650"/>
                    <a:pt x="54883" y="75650"/>
                    <a:pt x="57850" y="72683"/>
                  </a:cubicBezTo>
                  <a:cubicBezTo>
                    <a:pt x="60816" y="71200"/>
                    <a:pt x="63783" y="69716"/>
                    <a:pt x="66750" y="66750"/>
                  </a:cubicBezTo>
                  <a:cubicBezTo>
                    <a:pt x="68233" y="65266"/>
                    <a:pt x="69716" y="62300"/>
                    <a:pt x="71200" y="60816"/>
                  </a:cubicBezTo>
                  <a:cubicBezTo>
                    <a:pt x="74166" y="56366"/>
                    <a:pt x="75650" y="51916"/>
                    <a:pt x="75650" y="47466"/>
                  </a:cubicBezTo>
                  <a:cubicBezTo>
                    <a:pt x="75650" y="44500"/>
                    <a:pt x="75650" y="43016"/>
                    <a:pt x="74166" y="40050"/>
                  </a:cubicBezTo>
                  <a:cubicBezTo>
                    <a:pt x="72683" y="35600"/>
                    <a:pt x="71200" y="31150"/>
                    <a:pt x="66750" y="28183"/>
                  </a:cubicBezTo>
                  <a:cubicBezTo>
                    <a:pt x="60816" y="22250"/>
                    <a:pt x="53400" y="1483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38566"/>
                    <a:pt x="5933" y="43016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8" name="Drawing 126">
            <a:extLst>
              <a:ext uri="{FF2B5EF4-FFF2-40B4-BE49-F238E27FC236}">
                <a16:creationId xmlns:a16="http://schemas.microsoft.com/office/drawing/2014/main" id="{CBE64E17-EA51-4C05-896A-B1C82B0BC01B}"/>
              </a:ext>
            </a:extLst>
          </p:cNvPr>
          <p:cNvSpPr/>
          <p:nvPr userDrawn="1"/>
        </p:nvSpPr>
        <p:spPr>
          <a:xfrm rot="12967640">
            <a:off x="-3152482" y="4601606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89" name="Drawing 137">
            <a:extLst>
              <a:ext uri="{FF2B5EF4-FFF2-40B4-BE49-F238E27FC236}">
                <a16:creationId xmlns:a16="http://schemas.microsoft.com/office/drawing/2014/main" id="{07289E81-E353-410C-8571-AFFD7CBFF03C}"/>
              </a:ext>
            </a:extLst>
          </p:cNvPr>
          <p:cNvGrpSpPr/>
          <p:nvPr userDrawn="1"/>
        </p:nvGrpSpPr>
        <p:grpSpPr>
          <a:xfrm rot="3196486">
            <a:off x="-14491" y="5725554"/>
            <a:ext cx="1419629" cy="1751097"/>
            <a:chOff x="11507743" y="5551666"/>
            <a:chExt cx="1419629" cy="1751097"/>
          </a:xfrm>
          <a:solidFill>
            <a:schemeClr val="bg1"/>
          </a:solidFill>
        </p:grpSpPr>
        <p:sp>
          <p:nvSpPr>
            <p:cNvPr id="190" name="Polyline: figure 189">
              <a:extLst>
                <a:ext uri="{FF2B5EF4-FFF2-40B4-BE49-F238E27FC236}">
                  <a16:creationId xmlns:a16="http://schemas.microsoft.com/office/drawing/2014/main" id="{3966E2D0-79C2-43AD-BDC6-8F77EDA114A1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Polyline: figure 190">
              <a:extLst>
                <a:ext uri="{FF2B5EF4-FFF2-40B4-BE49-F238E27FC236}">
                  <a16:creationId xmlns:a16="http://schemas.microsoft.com/office/drawing/2014/main" id="{B1C432E3-45FD-4E50-A270-6E32AE12716F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Polyline: figure 191">
              <a:extLst>
                <a:ext uri="{FF2B5EF4-FFF2-40B4-BE49-F238E27FC236}">
                  <a16:creationId xmlns:a16="http://schemas.microsoft.com/office/drawing/2014/main" id="{6A356062-002F-45F0-982B-5E84F79640B6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Polyline: figure 192">
              <a:extLst>
                <a:ext uri="{FF2B5EF4-FFF2-40B4-BE49-F238E27FC236}">
                  <a16:creationId xmlns:a16="http://schemas.microsoft.com/office/drawing/2014/main" id="{EDF0CDF1-6C06-4ED3-89B0-E07EA259914E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Polyline: figure 193">
              <a:extLst>
                <a:ext uri="{FF2B5EF4-FFF2-40B4-BE49-F238E27FC236}">
                  <a16:creationId xmlns:a16="http://schemas.microsoft.com/office/drawing/2014/main" id="{E5AA9FDB-DE09-4680-96A5-FA64BE9F2EE6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Polyline: figure 194">
              <a:extLst>
                <a:ext uri="{FF2B5EF4-FFF2-40B4-BE49-F238E27FC236}">
                  <a16:creationId xmlns:a16="http://schemas.microsoft.com/office/drawing/2014/main" id="{13F0C8F2-4D3B-4334-B97B-76B6FFDEE414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Polyline: figure 195">
              <a:extLst>
                <a:ext uri="{FF2B5EF4-FFF2-40B4-BE49-F238E27FC236}">
                  <a16:creationId xmlns:a16="http://schemas.microsoft.com/office/drawing/2014/main" id="{9EC7567E-AA50-4C5A-83A2-4DE47C210803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Polyline: figure 196">
              <a:extLst>
                <a:ext uri="{FF2B5EF4-FFF2-40B4-BE49-F238E27FC236}">
                  <a16:creationId xmlns:a16="http://schemas.microsoft.com/office/drawing/2014/main" id="{23A9EDFF-B2E5-41AB-9972-01EEA393AF9B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Polyline: figure 197">
              <a:extLst>
                <a:ext uri="{FF2B5EF4-FFF2-40B4-BE49-F238E27FC236}">
                  <a16:creationId xmlns:a16="http://schemas.microsoft.com/office/drawing/2014/main" id="{9C410AE3-B8E9-49C4-BDE9-A3024A96C68C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Polyline: figure 198">
              <a:extLst>
                <a:ext uri="{FF2B5EF4-FFF2-40B4-BE49-F238E27FC236}">
                  <a16:creationId xmlns:a16="http://schemas.microsoft.com/office/drawing/2014/main" id="{1FE2E7FE-1292-49C8-834C-E1D5B51D901F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Polyline: figure 199">
              <a:extLst>
                <a:ext uri="{FF2B5EF4-FFF2-40B4-BE49-F238E27FC236}">
                  <a16:creationId xmlns:a16="http://schemas.microsoft.com/office/drawing/2014/main" id="{391775F4-6689-45E7-AB2B-F02F99733656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Polyline: figure 200">
              <a:extLst>
                <a:ext uri="{FF2B5EF4-FFF2-40B4-BE49-F238E27FC236}">
                  <a16:creationId xmlns:a16="http://schemas.microsoft.com/office/drawing/2014/main" id="{573F31E6-E81D-4E64-9A2D-B42C120685BC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Polyline: figure 201">
              <a:extLst>
                <a:ext uri="{FF2B5EF4-FFF2-40B4-BE49-F238E27FC236}">
                  <a16:creationId xmlns:a16="http://schemas.microsoft.com/office/drawing/2014/main" id="{635BD47E-CD65-40EC-818F-728FDD3CAF84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Polyline: figure 202">
              <a:extLst>
                <a:ext uri="{FF2B5EF4-FFF2-40B4-BE49-F238E27FC236}">
                  <a16:creationId xmlns:a16="http://schemas.microsoft.com/office/drawing/2014/main" id="{C75FC7B0-CAF3-48E3-9CCA-C3DCFA6BEB55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Polyline: figure 203">
              <a:extLst>
                <a:ext uri="{FF2B5EF4-FFF2-40B4-BE49-F238E27FC236}">
                  <a16:creationId xmlns:a16="http://schemas.microsoft.com/office/drawing/2014/main" id="{AAEB4AF6-95A4-4259-9E26-CF6BD478E801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Polyline: figure 204">
              <a:extLst>
                <a:ext uri="{FF2B5EF4-FFF2-40B4-BE49-F238E27FC236}">
                  <a16:creationId xmlns:a16="http://schemas.microsoft.com/office/drawing/2014/main" id="{8C200FB9-83DA-4D9F-8FEB-7E4B69EBD6A2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Polyline: figure 205">
              <a:extLst>
                <a:ext uri="{FF2B5EF4-FFF2-40B4-BE49-F238E27FC236}">
                  <a16:creationId xmlns:a16="http://schemas.microsoft.com/office/drawing/2014/main" id="{3AA51041-B99E-44DA-8772-8377CEAEA6DD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Polyline: figure 206">
              <a:extLst>
                <a:ext uri="{FF2B5EF4-FFF2-40B4-BE49-F238E27FC236}">
                  <a16:creationId xmlns:a16="http://schemas.microsoft.com/office/drawing/2014/main" id="{0A8B993C-5C28-400E-8D85-19FEFF4AFC3D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Polyline: figure 207">
              <a:extLst>
                <a:ext uri="{FF2B5EF4-FFF2-40B4-BE49-F238E27FC236}">
                  <a16:creationId xmlns:a16="http://schemas.microsoft.com/office/drawing/2014/main" id="{D8FF264D-526E-4E25-8154-3DEA025C1C60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Polyline: figure 208">
              <a:extLst>
                <a:ext uri="{FF2B5EF4-FFF2-40B4-BE49-F238E27FC236}">
                  <a16:creationId xmlns:a16="http://schemas.microsoft.com/office/drawing/2014/main" id="{BC3B4A55-D79A-41C1-9592-B56D203CD18A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Polyline: figure 209">
              <a:extLst>
                <a:ext uri="{FF2B5EF4-FFF2-40B4-BE49-F238E27FC236}">
                  <a16:creationId xmlns:a16="http://schemas.microsoft.com/office/drawing/2014/main" id="{4F038300-7275-4392-8B91-CFBA99202E83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Polyline: figure 210">
              <a:extLst>
                <a:ext uri="{FF2B5EF4-FFF2-40B4-BE49-F238E27FC236}">
                  <a16:creationId xmlns:a16="http://schemas.microsoft.com/office/drawing/2014/main" id="{DBA7D3F2-80A0-4BA2-BFB9-663A6D85D84C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Polyline: figure 211">
              <a:extLst>
                <a:ext uri="{FF2B5EF4-FFF2-40B4-BE49-F238E27FC236}">
                  <a16:creationId xmlns:a16="http://schemas.microsoft.com/office/drawing/2014/main" id="{C271E637-1805-4834-8FD9-300DA954BA31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Polyline: figure 212">
              <a:extLst>
                <a:ext uri="{FF2B5EF4-FFF2-40B4-BE49-F238E27FC236}">
                  <a16:creationId xmlns:a16="http://schemas.microsoft.com/office/drawing/2014/main" id="{0363F412-44D0-4AA0-A8DA-D87E592E8346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Polyline: figure 213">
              <a:extLst>
                <a:ext uri="{FF2B5EF4-FFF2-40B4-BE49-F238E27FC236}">
                  <a16:creationId xmlns:a16="http://schemas.microsoft.com/office/drawing/2014/main" id="{3AC4A7E7-51DC-4D4E-A3E7-A699ED4C736F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Polyline: figure 214">
              <a:extLst>
                <a:ext uri="{FF2B5EF4-FFF2-40B4-BE49-F238E27FC236}">
                  <a16:creationId xmlns:a16="http://schemas.microsoft.com/office/drawing/2014/main" id="{1BC75F49-63B0-4983-B927-2E4C992BB015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Polyline: figure 215">
              <a:extLst>
                <a:ext uri="{FF2B5EF4-FFF2-40B4-BE49-F238E27FC236}">
                  <a16:creationId xmlns:a16="http://schemas.microsoft.com/office/drawing/2014/main" id="{7A1B9126-7237-4991-871A-28AEDD01D7B9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Polyline: figure 216">
              <a:extLst>
                <a:ext uri="{FF2B5EF4-FFF2-40B4-BE49-F238E27FC236}">
                  <a16:creationId xmlns:a16="http://schemas.microsoft.com/office/drawing/2014/main" id="{8D9A7B7A-D7F4-4C3C-A4F5-E58AD32E2FD0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Polyline: figure 217">
              <a:extLst>
                <a:ext uri="{FF2B5EF4-FFF2-40B4-BE49-F238E27FC236}">
                  <a16:creationId xmlns:a16="http://schemas.microsoft.com/office/drawing/2014/main" id="{80F289A4-2022-4ADF-AACE-4B057BC1F869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9" name="Drawing 168">
            <a:extLst>
              <a:ext uri="{FF2B5EF4-FFF2-40B4-BE49-F238E27FC236}">
                <a16:creationId xmlns:a16="http://schemas.microsoft.com/office/drawing/2014/main" id="{CF93E31A-1A56-4223-9FA1-4898E7526BE9}"/>
              </a:ext>
            </a:extLst>
          </p:cNvPr>
          <p:cNvGrpSpPr/>
          <p:nvPr userDrawn="1"/>
        </p:nvGrpSpPr>
        <p:grpSpPr>
          <a:xfrm rot="17498553">
            <a:off x="10913151" y="2285043"/>
            <a:ext cx="1770780" cy="2287914"/>
            <a:chOff x="10909303" y="3705797"/>
            <a:chExt cx="1770780" cy="2287914"/>
          </a:xfrm>
          <a:solidFill>
            <a:schemeClr val="bg1"/>
          </a:solidFill>
        </p:grpSpPr>
        <p:sp>
          <p:nvSpPr>
            <p:cNvPr id="220" name="Polyline: figure 219">
              <a:extLst>
                <a:ext uri="{FF2B5EF4-FFF2-40B4-BE49-F238E27FC236}">
                  <a16:creationId xmlns:a16="http://schemas.microsoft.com/office/drawing/2014/main" id="{C91806FD-32B1-4F26-8E36-BA761F6FEF8A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Polyline: figure 220">
              <a:extLst>
                <a:ext uri="{FF2B5EF4-FFF2-40B4-BE49-F238E27FC236}">
                  <a16:creationId xmlns:a16="http://schemas.microsoft.com/office/drawing/2014/main" id="{3A3CB758-6151-41C6-A8EB-E7E3B3E882A9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Polyline: figure 221">
              <a:extLst>
                <a:ext uri="{FF2B5EF4-FFF2-40B4-BE49-F238E27FC236}">
                  <a16:creationId xmlns:a16="http://schemas.microsoft.com/office/drawing/2014/main" id="{56558315-AE39-4110-A3D9-9060F5F8C9D1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Polyline: figure 222">
              <a:extLst>
                <a:ext uri="{FF2B5EF4-FFF2-40B4-BE49-F238E27FC236}">
                  <a16:creationId xmlns:a16="http://schemas.microsoft.com/office/drawing/2014/main" id="{61B64AD5-696B-402E-AA21-A4885F72146C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Polyline: figure 223">
              <a:extLst>
                <a:ext uri="{FF2B5EF4-FFF2-40B4-BE49-F238E27FC236}">
                  <a16:creationId xmlns:a16="http://schemas.microsoft.com/office/drawing/2014/main" id="{DED3CD00-978A-4BEA-B7B8-B2341B6B6B39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Polyline: figure 224">
              <a:extLst>
                <a:ext uri="{FF2B5EF4-FFF2-40B4-BE49-F238E27FC236}">
                  <a16:creationId xmlns:a16="http://schemas.microsoft.com/office/drawing/2014/main" id="{BA0AF7BE-9D31-4F2C-A3EB-920FBF64003B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Polyline: figure 225">
              <a:extLst>
                <a:ext uri="{FF2B5EF4-FFF2-40B4-BE49-F238E27FC236}">
                  <a16:creationId xmlns:a16="http://schemas.microsoft.com/office/drawing/2014/main" id="{CB8F9AB4-782D-4B51-AD3D-0E3E8C47ECEB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Polyline: figure 226">
              <a:extLst>
                <a:ext uri="{FF2B5EF4-FFF2-40B4-BE49-F238E27FC236}">
                  <a16:creationId xmlns:a16="http://schemas.microsoft.com/office/drawing/2014/main" id="{A001927B-7754-4D89-8A14-9FEAFD4A02F4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Polyline: figure 227">
              <a:extLst>
                <a:ext uri="{FF2B5EF4-FFF2-40B4-BE49-F238E27FC236}">
                  <a16:creationId xmlns:a16="http://schemas.microsoft.com/office/drawing/2014/main" id="{ED3CEFDC-9B0A-4758-A76A-0D53923C3698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Polyline: figure 228">
              <a:extLst>
                <a:ext uri="{FF2B5EF4-FFF2-40B4-BE49-F238E27FC236}">
                  <a16:creationId xmlns:a16="http://schemas.microsoft.com/office/drawing/2014/main" id="{B629E271-3CF6-447F-8407-3ACAB753611E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Polyline: figure 229">
              <a:extLst>
                <a:ext uri="{FF2B5EF4-FFF2-40B4-BE49-F238E27FC236}">
                  <a16:creationId xmlns:a16="http://schemas.microsoft.com/office/drawing/2014/main" id="{3C6CAF3D-64E2-496F-9F08-0A7FA0AEC81E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Polyline: figure 230">
              <a:extLst>
                <a:ext uri="{FF2B5EF4-FFF2-40B4-BE49-F238E27FC236}">
                  <a16:creationId xmlns:a16="http://schemas.microsoft.com/office/drawing/2014/main" id="{34B42BD7-2C0E-498F-9081-F35F23E54383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Polyline: figure 231">
              <a:extLst>
                <a:ext uri="{FF2B5EF4-FFF2-40B4-BE49-F238E27FC236}">
                  <a16:creationId xmlns:a16="http://schemas.microsoft.com/office/drawing/2014/main" id="{9069B19C-EBAB-40F2-B39E-018B4D65052D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Polyline: figure 232">
              <a:extLst>
                <a:ext uri="{FF2B5EF4-FFF2-40B4-BE49-F238E27FC236}">
                  <a16:creationId xmlns:a16="http://schemas.microsoft.com/office/drawing/2014/main" id="{585457E9-377E-44CE-BCD8-87972377E9CC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Polyline: figure 233">
              <a:extLst>
                <a:ext uri="{FF2B5EF4-FFF2-40B4-BE49-F238E27FC236}">
                  <a16:creationId xmlns:a16="http://schemas.microsoft.com/office/drawing/2014/main" id="{4670059E-B175-4BEC-A06D-317779DE04EF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Polyline: figure 234">
              <a:extLst>
                <a:ext uri="{FF2B5EF4-FFF2-40B4-BE49-F238E27FC236}">
                  <a16:creationId xmlns:a16="http://schemas.microsoft.com/office/drawing/2014/main" id="{EDDFBB6C-F273-4F31-B037-1A799D7BBC64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Polyline: figure 235">
              <a:extLst>
                <a:ext uri="{FF2B5EF4-FFF2-40B4-BE49-F238E27FC236}">
                  <a16:creationId xmlns:a16="http://schemas.microsoft.com/office/drawing/2014/main" id="{67DFB56D-27C7-4A41-922C-D73FDAB2E964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Polyline: figure 236">
              <a:extLst>
                <a:ext uri="{FF2B5EF4-FFF2-40B4-BE49-F238E27FC236}">
                  <a16:creationId xmlns:a16="http://schemas.microsoft.com/office/drawing/2014/main" id="{6E260083-58D5-44BA-9106-98B7BCC760DC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Polyline: figure 237">
              <a:extLst>
                <a:ext uri="{FF2B5EF4-FFF2-40B4-BE49-F238E27FC236}">
                  <a16:creationId xmlns:a16="http://schemas.microsoft.com/office/drawing/2014/main" id="{BA5DF94D-0D7F-4201-B4DD-34F011406B6C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Polyline: figure 238">
              <a:extLst>
                <a:ext uri="{FF2B5EF4-FFF2-40B4-BE49-F238E27FC236}">
                  <a16:creationId xmlns:a16="http://schemas.microsoft.com/office/drawing/2014/main" id="{B2BBA5E8-F742-4086-8B4A-8C5C9878BD49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Polyline: figure 239">
              <a:extLst>
                <a:ext uri="{FF2B5EF4-FFF2-40B4-BE49-F238E27FC236}">
                  <a16:creationId xmlns:a16="http://schemas.microsoft.com/office/drawing/2014/main" id="{3F5070C8-F02F-4F62-80F9-521D53762920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Polyline: figure 240">
              <a:extLst>
                <a:ext uri="{FF2B5EF4-FFF2-40B4-BE49-F238E27FC236}">
                  <a16:creationId xmlns:a16="http://schemas.microsoft.com/office/drawing/2014/main" id="{ACD0B9F5-D1B8-4142-B4BC-11D7B7BD569D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Polyline: figure 241">
              <a:extLst>
                <a:ext uri="{FF2B5EF4-FFF2-40B4-BE49-F238E27FC236}">
                  <a16:creationId xmlns:a16="http://schemas.microsoft.com/office/drawing/2014/main" id="{4A0651DE-2614-4139-8070-B4B333208DDF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Polyline: figure 242">
              <a:extLst>
                <a:ext uri="{FF2B5EF4-FFF2-40B4-BE49-F238E27FC236}">
                  <a16:creationId xmlns:a16="http://schemas.microsoft.com/office/drawing/2014/main" id="{0F04CF01-64EE-4D1A-9DF7-97C70E02516E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Polyline: figure 243">
              <a:extLst>
                <a:ext uri="{FF2B5EF4-FFF2-40B4-BE49-F238E27FC236}">
                  <a16:creationId xmlns:a16="http://schemas.microsoft.com/office/drawing/2014/main" id="{BCE736DE-5DC6-4027-9BFC-D4595D83F8F9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Polyline: figure 244">
              <a:extLst>
                <a:ext uri="{FF2B5EF4-FFF2-40B4-BE49-F238E27FC236}">
                  <a16:creationId xmlns:a16="http://schemas.microsoft.com/office/drawing/2014/main" id="{7405E132-CD3B-4389-BBD1-9DCB372334C7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Polyline: figure 245">
              <a:extLst>
                <a:ext uri="{FF2B5EF4-FFF2-40B4-BE49-F238E27FC236}">
                  <a16:creationId xmlns:a16="http://schemas.microsoft.com/office/drawing/2014/main" id="{274EDFC2-361D-4990-9B24-3D19527116D5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Polyline: figure 246">
              <a:extLst>
                <a:ext uri="{FF2B5EF4-FFF2-40B4-BE49-F238E27FC236}">
                  <a16:creationId xmlns:a16="http://schemas.microsoft.com/office/drawing/2014/main" id="{E8954F44-15F1-4224-B3E5-23E3A4208615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Polyline: figure 247">
              <a:extLst>
                <a:ext uri="{FF2B5EF4-FFF2-40B4-BE49-F238E27FC236}">
                  <a16:creationId xmlns:a16="http://schemas.microsoft.com/office/drawing/2014/main" id="{D2B224F5-8E94-45CC-9FA4-7E4E9DDEC5AF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Polyline: figure 248">
              <a:extLst>
                <a:ext uri="{FF2B5EF4-FFF2-40B4-BE49-F238E27FC236}">
                  <a16:creationId xmlns:a16="http://schemas.microsoft.com/office/drawing/2014/main" id="{0A864910-F1C0-4943-A27F-C2583A82B27E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Polyline: figure 249">
              <a:extLst>
                <a:ext uri="{FF2B5EF4-FFF2-40B4-BE49-F238E27FC236}">
                  <a16:creationId xmlns:a16="http://schemas.microsoft.com/office/drawing/2014/main" id="{FE3FDC80-2ECD-4520-9CD5-35AB7AAA2331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Polyline: figure 250">
              <a:extLst>
                <a:ext uri="{FF2B5EF4-FFF2-40B4-BE49-F238E27FC236}">
                  <a16:creationId xmlns:a16="http://schemas.microsoft.com/office/drawing/2014/main" id="{EADF955C-D40B-4791-B26C-12A7A09A57AC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Polyline: figure 251">
              <a:extLst>
                <a:ext uri="{FF2B5EF4-FFF2-40B4-BE49-F238E27FC236}">
                  <a16:creationId xmlns:a16="http://schemas.microsoft.com/office/drawing/2014/main" id="{58DDC5B2-DBCF-4364-9A7E-87003C6D9206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Polyline: figure 252">
              <a:extLst>
                <a:ext uri="{FF2B5EF4-FFF2-40B4-BE49-F238E27FC236}">
                  <a16:creationId xmlns:a16="http://schemas.microsoft.com/office/drawing/2014/main" id="{401A0DC6-63FA-4174-9BBA-65A883381908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Polyline: figure 253">
              <a:extLst>
                <a:ext uri="{FF2B5EF4-FFF2-40B4-BE49-F238E27FC236}">
                  <a16:creationId xmlns:a16="http://schemas.microsoft.com/office/drawing/2014/main" id="{A3D46D20-0AAE-4577-90EB-4915F2C10A42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Polyline: figure 254">
              <a:extLst>
                <a:ext uri="{FF2B5EF4-FFF2-40B4-BE49-F238E27FC236}">
                  <a16:creationId xmlns:a16="http://schemas.microsoft.com/office/drawing/2014/main" id="{98711933-18AC-47BF-97D6-2661A013BCDE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Polyline: figure 255">
              <a:extLst>
                <a:ext uri="{FF2B5EF4-FFF2-40B4-BE49-F238E27FC236}">
                  <a16:creationId xmlns:a16="http://schemas.microsoft.com/office/drawing/2014/main" id="{3DB00484-DC63-4FE5-A431-1AD5A92DE50E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Polyline: figure 256">
              <a:extLst>
                <a:ext uri="{FF2B5EF4-FFF2-40B4-BE49-F238E27FC236}">
                  <a16:creationId xmlns:a16="http://schemas.microsoft.com/office/drawing/2014/main" id="{A17C006B-44F4-467A-A15E-0A7922BA7819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58" name="Drawing 84">
            <a:extLst>
              <a:ext uri="{FF2B5EF4-FFF2-40B4-BE49-F238E27FC236}">
                <a16:creationId xmlns:a16="http://schemas.microsoft.com/office/drawing/2014/main" id="{550DFD0B-49CE-4BDE-B060-004A5BD1B941}"/>
              </a:ext>
            </a:extLst>
          </p:cNvPr>
          <p:cNvSpPr/>
          <p:nvPr userDrawn="1"/>
        </p:nvSpPr>
        <p:spPr>
          <a:xfrm rot="4540996">
            <a:off x="7166769" y="-2063756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tx1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59" name="Drawing 1">
            <a:extLst>
              <a:ext uri="{FF2B5EF4-FFF2-40B4-BE49-F238E27FC236}">
                <a16:creationId xmlns:a16="http://schemas.microsoft.com/office/drawing/2014/main" id="{B6C4E26B-23F7-4E0A-B5F4-1275252548A9}"/>
              </a:ext>
            </a:extLst>
          </p:cNvPr>
          <p:cNvGrpSpPr/>
          <p:nvPr userDrawn="1"/>
        </p:nvGrpSpPr>
        <p:grpSpPr>
          <a:xfrm rot="11659670">
            <a:off x="8010776" y="-415187"/>
            <a:ext cx="1421025" cy="1389875"/>
            <a:chOff x="151177" y="5689084"/>
            <a:chExt cx="1421025" cy="1389875"/>
          </a:xfrm>
          <a:solidFill>
            <a:schemeClr val="bg1"/>
          </a:solidFill>
        </p:grpSpPr>
        <p:sp>
          <p:nvSpPr>
            <p:cNvPr id="260" name="Polyline: figure 259">
              <a:extLst>
                <a:ext uri="{FF2B5EF4-FFF2-40B4-BE49-F238E27FC236}">
                  <a16:creationId xmlns:a16="http://schemas.microsoft.com/office/drawing/2014/main" id="{014A320A-3DFB-42B8-B334-C6CBFCEF6E55}"/>
                </a:ext>
              </a:extLst>
            </p:cNvPr>
            <p:cNvSpPr/>
            <p:nvPr/>
          </p:nvSpPr>
          <p:spPr>
            <a:xfrm>
              <a:off x="362686" y="6686755"/>
              <a:ext cx="140644" cy="102078"/>
            </a:xfrm>
            <a:custGeom>
              <a:avLst/>
              <a:gdLst>
                <a:gd name="connsiteX0" fmla="*/ 13956 w 140644"/>
                <a:gd name="connsiteY0" fmla="*/ 52523 h 102078"/>
                <a:gd name="connsiteX1" fmla="*/ 98506 w 140644"/>
                <a:gd name="connsiteY1" fmla="*/ 98506 h 102078"/>
                <a:gd name="connsiteX2" fmla="*/ 137072 w 140644"/>
                <a:gd name="connsiteY2" fmla="*/ 88122 h 102078"/>
                <a:gd name="connsiteX3" fmla="*/ 126689 w 140644"/>
                <a:gd name="connsiteY3" fmla="*/ 49556 h 102078"/>
                <a:gd name="connsiteX4" fmla="*/ 42139 w 140644"/>
                <a:gd name="connsiteY4" fmla="*/ 3573 h 102078"/>
                <a:gd name="connsiteX5" fmla="*/ 3573 w 140644"/>
                <a:gd name="connsiteY5" fmla="*/ 13956 h 102078"/>
                <a:gd name="connsiteX6" fmla="*/ 13956 w 140644"/>
                <a:gd name="connsiteY6" fmla="*/ 52523 h 102078"/>
                <a:gd name="connsiteX7" fmla="*/ 13956 w 140644"/>
                <a:gd name="connsiteY7" fmla="*/ 52523 h 10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644" h="102078">
                  <a:moveTo>
                    <a:pt x="13956" y="52523"/>
                  </a:moveTo>
                  <a:cubicBezTo>
                    <a:pt x="42139" y="67356"/>
                    <a:pt x="70322" y="83672"/>
                    <a:pt x="98506" y="98506"/>
                  </a:cubicBezTo>
                  <a:cubicBezTo>
                    <a:pt x="111856" y="105922"/>
                    <a:pt x="129655" y="101472"/>
                    <a:pt x="137072" y="88122"/>
                  </a:cubicBezTo>
                  <a:cubicBezTo>
                    <a:pt x="144489" y="74773"/>
                    <a:pt x="140039" y="56973"/>
                    <a:pt x="126689" y="49556"/>
                  </a:cubicBezTo>
                  <a:cubicBezTo>
                    <a:pt x="98506" y="34723"/>
                    <a:pt x="70322" y="18406"/>
                    <a:pt x="42139" y="3573"/>
                  </a:cubicBezTo>
                  <a:cubicBezTo>
                    <a:pt x="28789" y="-3844"/>
                    <a:pt x="10989" y="606"/>
                    <a:pt x="3573" y="13956"/>
                  </a:cubicBezTo>
                  <a:cubicBezTo>
                    <a:pt x="-3844" y="27306"/>
                    <a:pt x="606" y="45106"/>
                    <a:pt x="13956" y="52523"/>
                  </a:cubicBezTo>
                  <a:lnTo>
                    <a:pt x="13956" y="5252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Polyline: figure 260">
              <a:extLst>
                <a:ext uri="{FF2B5EF4-FFF2-40B4-BE49-F238E27FC236}">
                  <a16:creationId xmlns:a16="http://schemas.microsoft.com/office/drawing/2014/main" id="{62A45BBC-E973-4FDB-ABC9-CF191E88117A}"/>
                </a:ext>
              </a:extLst>
            </p:cNvPr>
            <p:cNvSpPr/>
            <p:nvPr/>
          </p:nvSpPr>
          <p:spPr>
            <a:xfrm>
              <a:off x="472171" y="6526275"/>
              <a:ext cx="107090" cy="70007"/>
            </a:xfrm>
            <a:custGeom>
              <a:avLst/>
              <a:gdLst>
                <a:gd name="connsiteX0" fmla="*/ 20170 w 107090"/>
                <a:gd name="connsiteY0" fmla="*/ 54287 h 70007"/>
                <a:gd name="connsiteX1" fmla="*/ 72087 w 107090"/>
                <a:gd name="connsiteY1" fmla="*/ 69120 h 70007"/>
                <a:gd name="connsiteX2" fmla="*/ 92853 w 107090"/>
                <a:gd name="connsiteY2" fmla="*/ 66153 h 70007"/>
                <a:gd name="connsiteX3" fmla="*/ 106203 w 107090"/>
                <a:gd name="connsiteY3" fmla="*/ 49837 h 70007"/>
                <a:gd name="connsiteX4" fmla="*/ 103237 w 107090"/>
                <a:gd name="connsiteY4" fmla="*/ 29070 h 70007"/>
                <a:gd name="connsiteX5" fmla="*/ 86920 w 107090"/>
                <a:gd name="connsiteY5" fmla="*/ 15720 h 70007"/>
                <a:gd name="connsiteX6" fmla="*/ 35004 w 107090"/>
                <a:gd name="connsiteY6" fmla="*/ 887 h 70007"/>
                <a:gd name="connsiteX7" fmla="*/ 14237 w 107090"/>
                <a:gd name="connsiteY7" fmla="*/ 3854 h 70007"/>
                <a:gd name="connsiteX8" fmla="*/ 887 w 107090"/>
                <a:gd name="connsiteY8" fmla="*/ 20170 h 70007"/>
                <a:gd name="connsiteX9" fmla="*/ 3854 w 107090"/>
                <a:gd name="connsiteY9" fmla="*/ 40937 h 70007"/>
                <a:gd name="connsiteX10" fmla="*/ 20170 w 107090"/>
                <a:gd name="connsiteY10" fmla="*/ 54287 h 70007"/>
                <a:gd name="connsiteX11" fmla="*/ 20170 w 107090"/>
                <a:gd name="connsiteY11" fmla="*/ 54287 h 7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090" h="70007">
                  <a:moveTo>
                    <a:pt x="20170" y="54287"/>
                  </a:moveTo>
                  <a:cubicBezTo>
                    <a:pt x="37970" y="58737"/>
                    <a:pt x="54287" y="64670"/>
                    <a:pt x="72087" y="69120"/>
                  </a:cubicBezTo>
                  <a:cubicBezTo>
                    <a:pt x="79503" y="70603"/>
                    <a:pt x="86920" y="70603"/>
                    <a:pt x="92853" y="66153"/>
                  </a:cubicBezTo>
                  <a:cubicBezTo>
                    <a:pt x="98787" y="63187"/>
                    <a:pt x="104720" y="55770"/>
                    <a:pt x="106203" y="49837"/>
                  </a:cubicBezTo>
                  <a:cubicBezTo>
                    <a:pt x="107687" y="42420"/>
                    <a:pt x="107687" y="35004"/>
                    <a:pt x="103237" y="29070"/>
                  </a:cubicBezTo>
                  <a:cubicBezTo>
                    <a:pt x="98787" y="23137"/>
                    <a:pt x="94337" y="18687"/>
                    <a:pt x="86920" y="15720"/>
                  </a:cubicBezTo>
                  <a:cubicBezTo>
                    <a:pt x="69120" y="11270"/>
                    <a:pt x="52804" y="5337"/>
                    <a:pt x="35004" y="887"/>
                  </a:cubicBezTo>
                  <a:cubicBezTo>
                    <a:pt x="27587" y="-596"/>
                    <a:pt x="20170" y="-596"/>
                    <a:pt x="14237" y="3854"/>
                  </a:cubicBezTo>
                  <a:cubicBezTo>
                    <a:pt x="8304" y="6820"/>
                    <a:pt x="2370" y="14237"/>
                    <a:pt x="887" y="20170"/>
                  </a:cubicBezTo>
                  <a:cubicBezTo>
                    <a:pt x="-596" y="27587"/>
                    <a:pt x="-596" y="35004"/>
                    <a:pt x="3854" y="40937"/>
                  </a:cubicBezTo>
                  <a:cubicBezTo>
                    <a:pt x="8304" y="46870"/>
                    <a:pt x="12754" y="51320"/>
                    <a:pt x="20170" y="54287"/>
                  </a:cubicBezTo>
                  <a:lnTo>
                    <a:pt x="20170" y="54287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Polyline: figure 261">
              <a:extLst>
                <a:ext uri="{FF2B5EF4-FFF2-40B4-BE49-F238E27FC236}">
                  <a16:creationId xmlns:a16="http://schemas.microsoft.com/office/drawing/2014/main" id="{76C3A0BD-5F7D-4998-8811-B347CFF50260}"/>
                </a:ext>
              </a:extLst>
            </p:cNvPr>
            <p:cNvSpPr/>
            <p:nvPr/>
          </p:nvSpPr>
          <p:spPr>
            <a:xfrm>
              <a:off x="569183" y="6190448"/>
              <a:ext cx="105897" cy="81873"/>
            </a:xfrm>
            <a:custGeom>
              <a:avLst/>
              <a:gdLst>
                <a:gd name="connsiteX0" fmla="*/ 7708 w 105897"/>
                <a:gd name="connsiteY0" fmla="*/ 47466 h 81873"/>
                <a:gd name="connsiteX1" fmla="*/ 37374 w 105897"/>
                <a:gd name="connsiteY1" fmla="*/ 69716 h 81873"/>
                <a:gd name="connsiteX2" fmla="*/ 56657 w 105897"/>
                <a:gd name="connsiteY2" fmla="*/ 77133 h 81873"/>
                <a:gd name="connsiteX3" fmla="*/ 78907 w 105897"/>
                <a:gd name="connsiteY3" fmla="*/ 81583 h 81873"/>
                <a:gd name="connsiteX4" fmla="*/ 98190 w 105897"/>
                <a:gd name="connsiteY4" fmla="*/ 74166 h 81873"/>
                <a:gd name="connsiteX5" fmla="*/ 105607 w 105897"/>
                <a:gd name="connsiteY5" fmla="*/ 54883 h 81873"/>
                <a:gd name="connsiteX6" fmla="*/ 98190 w 105897"/>
                <a:gd name="connsiteY6" fmla="*/ 35600 h 81873"/>
                <a:gd name="connsiteX7" fmla="*/ 92257 w 105897"/>
                <a:gd name="connsiteY7" fmla="*/ 31150 h 81873"/>
                <a:gd name="connsiteX8" fmla="*/ 78907 w 105897"/>
                <a:gd name="connsiteY8" fmla="*/ 26700 h 81873"/>
                <a:gd name="connsiteX9" fmla="*/ 77424 w 105897"/>
                <a:gd name="connsiteY9" fmla="*/ 26700 h 81873"/>
                <a:gd name="connsiteX10" fmla="*/ 84841 w 105897"/>
                <a:gd name="connsiteY10" fmla="*/ 28183 h 81873"/>
                <a:gd name="connsiteX11" fmla="*/ 61107 w 105897"/>
                <a:gd name="connsiteY11" fmla="*/ 22250 h 81873"/>
                <a:gd name="connsiteX12" fmla="*/ 67041 w 105897"/>
                <a:gd name="connsiteY12" fmla="*/ 25217 h 81873"/>
                <a:gd name="connsiteX13" fmla="*/ 46274 w 105897"/>
                <a:gd name="connsiteY13" fmla="*/ 13350 h 81873"/>
                <a:gd name="connsiteX14" fmla="*/ 52207 w 105897"/>
                <a:gd name="connsiteY14" fmla="*/ 17800 h 81873"/>
                <a:gd name="connsiteX15" fmla="*/ 44791 w 105897"/>
                <a:gd name="connsiteY15" fmla="*/ 10383 h 81873"/>
                <a:gd name="connsiteX16" fmla="*/ 26991 w 105897"/>
                <a:gd name="connsiteY16" fmla="*/ 0 h 81873"/>
                <a:gd name="connsiteX17" fmla="*/ 7708 w 105897"/>
                <a:gd name="connsiteY17" fmla="*/ 7417 h 81873"/>
                <a:gd name="connsiteX18" fmla="*/ 291 w 105897"/>
                <a:gd name="connsiteY18" fmla="*/ 26700 h 81873"/>
                <a:gd name="connsiteX19" fmla="*/ 7708 w 105897"/>
                <a:gd name="connsiteY19" fmla="*/ 47466 h 81873"/>
                <a:gd name="connsiteX20" fmla="*/ 7708 w 105897"/>
                <a:gd name="connsiteY20" fmla="*/ 47466 h 8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897" h="81873">
                  <a:moveTo>
                    <a:pt x="7708" y="47466"/>
                  </a:moveTo>
                  <a:cubicBezTo>
                    <a:pt x="16608" y="56366"/>
                    <a:pt x="26991" y="63783"/>
                    <a:pt x="37374" y="69716"/>
                  </a:cubicBezTo>
                  <a:cubicBezTo>
                    <a:pt x="43307" y="72683"/>
                    <a:pt x="50724" y="75650"/>
                    <a:pt x="56657" y="77133"/>
                  </a:cubicBezTo>
                  <a:cubicBezTo>
                    <a:pt x="64074" y="78616"/>
                    <a:pt x="71491" y="80100"/>
                    <a:pt x="78907" y="81583"/>
                  </a:cubicBezTo>
                  <a:cubicBezTo>
                    <a:pt x="84841" y="83066"/>
                    <a:pt x="93740" y="78616"/>
                    <a:pt x="98190" y="74166"/>
                  </a:cubicBezTo>
                  <a:cubicBezTo>
                    <a:pt x="102640" y="69716"/>
                    <a:pt x="107090" y="60816"/>
                    <a:pt x="105607" y="54883"/>
                  </a:cubicBezTo>
                  <a:cubicBezTo>
                    <a:pt x="105607" y="47466"/>
                    <a:pt x="102640" y="40050"/>
                    <a:pt x="98190" y="35600"/>
                  </a:cubicBezTo>
                  <a:cubicBezTo>
                    <a:pt x="96707" y="34116"/>
                    <a:pt x="93740" y="32633"/>
                    <a:pt x="92257" y="31150"/>
                  </a:cubicBezTo>
                  <a:cubicBezTo>
                    <a:pt x="87807" y="28183"/>
                    <a:pt x="83357" y="26700"/>
                    <a:pt x="78907" y="26700"/>
                  </a:cubicBezTo>
                  <a:cubicBezTo>
                    <a:pt x="78907" y="26700"/>
                    <a:pt x="77424" y="26700"/>
                    <a:pt x="77424" y="26700"/>
                  </a:cubicBezTo>
                  <a:cubicBezTo>
                    <a:pt x="80390" y="26700"/>
                    <a:pt x="81874" y="26700"/>
                    <a:pt x="84841" y="28183"/>
                  </a:cubicBezTo>
                  <a:cubicBezTo>
                    <a:pt x="77424" y="26700"/>
                    <a:pt x="68524" y="25217"/>
                    <a:pt x="61107" y="22250"/>
                  </a:cubicBezTo>
                  <a:cubicBezTo>
                    <a:pt x="62591" y="23733"/>
                    <a:pt x="65557" y="23733"/>
                    <a:pt x="67041" y="25217"/>
                  </a:cubicBezTo>
                  <a:cubicBezTo>
                    <a:pt x="59624" y="22250"/>
                    <a:pt x="53691" y="17800"/>
                    <a:pt x="46274" y="13350"/>
                  </a:cubicBezTo>
                  <a:cubicBezTo>
                    <a:pt x="47757" y="14833"/>
                    <a:pt x="50724" y="16317"/>
                    <a:pt x="52207" y="17800"/>
                  </a:cubicBezTo>
                  <a:cubicBezTo>
                    <a:pt x="49241" y="16317"/>
                    <a:pt x="46274" y="13350"/>
                    <a:pt x="44791" y="10383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5600"/>
                    <a:pt x="1774" y="43016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Polyline: figure 262">
              <a:extLst>
                <a:ext uri="{FF2B5EF4-FFF2-40B4-BE49-F238E27FC236}">
                  <a16:creationId xmlns:a16="http://schemas.microsoft.com/office/drawing/2014/main" id="{BA71D4A6-BC0B-4AB9-AC98-40A18E74657B}"/>
                </a:ext>
              </a:extLst>
            </p:cNvPr>
            <p:cNvSpPr/>
            <p:nvPr/>
          </p:nvSpPr>
          <p:spPr>
            <a:xfrm>
              <a:off x="747182" y="636696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4116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Polyline: figure 263">
              <a:extLst>
                <a:ext uri="{FF2B5EF4-FFF2-40B4-BE49-F238E27FC236}">
                  <a16:creationId xmlns:a16="http://schemas.microsoft.com/office/drawing/2014/main" id="{3385A85B-3ADA-4304-9D8E-C800A2D38F61}"/>
                </a:ext>
              </a:extLst>
            </p:cNvPr>
            <p:cNvSpPr/>
            <p:nvPr/>
          </p:nvSpPr>
          <p:spPr>
            <a:xfrm>
              <a:off x="722766" y="6618469"/>
              <a:ext cx="85523" cy="73342"/>
            </a:xfrm>
            <a:custGeom>
              <a:avLst/>
              <a:gdLst>
                <a:gd name="connsiteX0" fmla="*/ 974 w 85523"/>
                <a:gd name="connsiteY0" fmla="*/ 31809 h 73342"/>
                <a:gd name="connsiteX1" fmla="*/ 5424 w 85523"/>
                <a:gd name="connsiteY1" fmla="*/ 42192 h 73342"/>
                <a:gd name="connsiteX2" fmla="*/ 12841 w 85523"/>
                <a:gd name="connsiteY2" fmla="*/ 51092 h 73342"/>
                <a:gd name="connsiteX3" fmla="*/ 15808 w 85523"/>
                <a:gd name="connsiteY3" fmla="*/ 55542 h 73342"/>
                <a:gd name="connsiteX4" fmla="*/ 24708 w 85523"/>
                <a:gd name="connsiteY4" fmla="*/ 62959 h 73342"/>
                <a:gd name="connsiteX5" fmla="*/ 29158 w 85523"/>
                <a:gd name="connsiteY5" fmla="*/ 65926 h 73342"/>
                <a:gd name="connsiteX6" fmla="*/ 41024 w 85523"/>
                <a:gd name="connsiteY6" fmla="*/ 70376 h 73342"/>
                <a:gd name="connsiteX7" fmla="*/ 45474 w 85523"/>
                <a:gd name="connsiteY7" fmla="*/ 71859 h 73342"/>
                <a:gd name="connsiteX8" fmla="*/ 57341 w 85523"/>
                <a:gd name="connsiteY8" fmla="*/ 73342 h 73342"/>
                <a:gd name="connsiteX9" fmla="*/ 76624 w 85523"/>
                <a:gd name="connsiteY9" fmla="*/ 65926 h 73342"/>
                <a:gd name="connsiteX10" fmla="*/ 82557 w 85523"/>
                <a:gd name="connsiteY10" fmla="*/ 57026 h 73342"/>
                <a:gd name="connsiteX11" fmla="*/ 85524 w 85523"/>
                <a:gd name="connsiteY11" fmla="*/ 46642 h 73342"/>
                <a:gd name="connsiteX12" fmla="*/ 78107 w 85523"/>
                <a:gd name="connsiteY12" fmla="*/ 27359 h 73342"/>
                <a:gd name="connsiteX13" fmla="*/ 58824 w 85523"/>
                <a:gd name="connsiteY13" fmla="*/ 19942 h 73342"/>
                <a:gd name="connsiteX14" fmla="*/ 54374 w 85523"/>
                <a:gd name="connsiteY14" fmla="*/ 19942 h 73342"/>
                <a:gd name="connsiteX15" fmla="*/ 61791 w 85523"/>
                <a:gd name="connsiteY15" fmla="*/ 21426 h 73342"/>
                <a:gd name="connsiteX16" fmla="*/ 52891 w 85523"/>
                <a:gd name="connsiteY16" fmla="*/ 18459 h 73342"/>
                <a:gd name="connsiteX17" fmla="*/ 58824 w 85523"/>
                <a:gd name="connsiteY17" fmla="*/ 21426 h 73342"/>
                <a:gd name="connsiteX18" fmla="*/ 51407 w 85523"/>
                <a:gd name="connsiteY18" fmla="*/ 16976 h 73342"/>
                <a:gd name="connsiteX19" fmla="*/ 57341 w 85523"/>
                <a:gd name="connsiteY19" fmla="*/ 21426 h 73342"/>
                <a:gd name="connsiteX20" fmla="*/ 51407 w 85523"/>
                <a:gd name="connsiteY20" fmla="*/ 15493 h 73342"/>
                <a:gd name="connsiteX21" fmla="*/ 55857 w 85523"/>
                <a:gd name="connsiteY21" fmla="*/ 21426 h 73342"/>
                <a:gd name="connsiteX22" fmla="*/ 51407 w 85523"/>
                <a:gd name="connsiteY22" fmla="*/ 14009 h 73342"/>
                <a:gd name="connsiteX23" fmla="*/ 54374 w 85523"/>
                <a:gd name="connsiteY23" fmla="*/ 19942 h 73342"/>
                <a:gd name="connsiteX24" fmla="*/ 54374 w 85523"/>
                <a:gd name="connsiteY24" fmla="*/ 19942 h 73342"/>
                <a:gd name="connsiteX25" fmla="*/ 49924 w 85523"/>
                <a:gd name="connsiteY25" fmla="*/ 11043 h 73342"/>
                <a:gd name="connsiteX26" fmla="*/ 42507 w 85523"/>
                <a:gd name="connsiteY26" fmla="*/ 3626 h 73342"/>
                <a:gd name="connsiteX27" fmla="*/ 32124 w 85523"/>
                <a:gd name="connsiteY27" fmla="*/ 659 h 73342"/>
                <a:gd name="connsiteX28" fmla="*/ 21741 w 85523"/>
                <a:gd name="connsiteY28" fmla="*/ 659 h 73342"/>
                <a:gd name="connsiteX29" fmla="*/ 5424 w 85523"/>
                <a:gd name="connsiteY29" fmla="*/ 14009 h 73342"/>
                <a:gd name="connsiteX30" fmla="*/ 2458 w 85523"/>
                <a:gd name="connsiteY30" fmla="*/ 19942 h 73342"/>
                <a:gd name="connsiteX31" fmla="*/ 974 w 85523"/>
                <a:gd name="connsiteY31" fmla="*/ 31809 h 73342"/>
                <a:gd name="connsiteX32" fmla="*/ 974 w 85523"/>
                <a:gd name="connsiteY32" fmla="*/ 31809 h 7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5523" h="73342">
                  <a:moveTo>
                    <a:pt x="974" y="31809"/>
                  </a:moveTo>
                  <a:cubicBezTo>
                    <a:pt x="2458" y="34776"/>
                    <a:pt x="3941" y="39226"/>
                    <a:pt x="5424" y="42192"/>
                  </a:cubicBezTo>
                  <a:cubicBezTo>
                    <a:pt x="6908" y="45159"/>
                    <a:pt x="9874" y="48126"/>
                    <a:pt x="12841" y="51092"/>
                  </a:cubicBezTo>
                  <a:cubicBezTo>
                    <a:pt x="14324" y="52576"/>
                    <a:pt x="15808" y="54059"/>
                    <a:pt x="15808" y="55542"/>
                  </a:cubicBezTo>
                  <a:cubicBezTo>
                    <a:pt x="18774" y="58509"/>
                    <a:pt x="21741" y="59992"/>
                    <a:pt x="24708" y="62959"/>
                  </a:cubicBezTo>
                  <a:cubicBezTo>
                    <a:pt x="26191" y="64442"/>
                    <a:pt x="27674" y="64442"/>
                    <a:pt x="29158" y="65926"/>
                  </a:cubicBezTo>
                  <a:cubicBezTo>
                    <a:pt x="32124" y="67409"/>
                    <a:pt x="36574" y="68892"/>
                    <a:pt x="41024" y="70376"/>
                  </a:cubicBezTo>
                  <a:cubicBezTo>
                    <a:pt x="42507" y="70376"/>
                    <a:pt x="43991" y="71859"/>
                    <a:pt x="45474" y="71859"/>
                  </a:cubicBezTo>
                  <a:cubicBezTo>
                    <a:pt x="49924" y="71859"/>
                    <a:pt x="54374" y="73342"/>
                    <a:pt x="57341" y="73342"/>
                  </a:cubicBezTo>
                  <a:cubicBezTo>
                    <a:pt x="64757" y="73342"/>
                    <a:pt x="72174" y="70376"/>
                    <a:pt x="76624" y="65926"/>
                  </a:cubicBezTo>
                  <a:cubicBezTo>
                    <a:pt x="79591" y="62959"/>
                    <a:pt x="81074" y="59992"/>
                    <a:pt x="82557" y="57026"/>
                  </a:cubicBezTo>
                  <a:cubicBezTo>
                    <a:pt x="84041" y="54059"/>
                    <a:pt x="85524" y="49609"/>
                    <a:pt x="85524" y="46642"/>
                  </a:cubicBezTo>
                  <a:cubicBezTo>
                    <a:pt x="85524" y="39226"/>
                    <a:pt x="82557" y="31809"/>
                    <a:pt x="78107" y="27359"/>
                  </a:cubicBezTo>
                  <a:cubicBezTo>
                    <a:pt x="72174" y="22909"/>
                    <a:pt x="66241" y="18459"/>
                    <a:pt x="58824" y="19942"/>
                  </a:cubicBezTo>
                  <a:cubicBezTo>
                    <a:pt x="57341" y="19942"/>
                    <a:pt x="55857" y="19942"/>
                    <a:pt x="54374" y="19942"/>
                  </a:cubicBezTo>
                  <a:cubicBezTo>
                    <a:pt x="57341" y="19942"/>
                    <a:pt x="58824" y="19942"/>
                    <a:pt x="61791" y="21426"/>
                  </a:cubicBezTo>
                  <a:cubicBezTo>
                    <a:pt x="58824" y="21426"/>
                    <a:pt x="55857" y="19942"/>
                    <a:pt x="52891" y="18459"/>
                  </a:cubicBezTo>
                  <a:cubicBezTo>
                    <a:pt x="54374" y="19942"/>
                    <a:pt x="57341" y="19942"/>
                    <a:pt x="58824" y="21426"/>
                  </a:cubicBezTo>
                  <a:cubicBezTo>
                    <a:pt x="55857" y="19942"/>
                    <a:pt x="52891" y="18459"/>
                    <a:pt x="51407" y="16976"/>
                  </a:cubicBezTo>
                  <a:cubicBezTo>
                    <a:pt x="52891" y="18459"/>
                    <a:pt x="55857" y="19942"/>
                    <a:pt x="57341" y="21426"/>
                  </a:cubicBezTo>
                  <a:cubicBezTo>
                    <a:pt x="55857" y="19942"/>
                    <a:pt x="52891" y="18459"/>
                    <a:pt x="51407" y="15493"/>
                  </a:cubicBezTo>
                  <a:cubicBezTo>
                    <a:pt x="52891" y="16976"/>
                    <a:pt x="54374" y="19942"/>
                    <a:pt x="55857" y="21426"/>
                  </a:cubicBezTo>
                  <a:cubicBezTo>
                    <a:pt x="54374" y="19942"/>
                    <a:pt x="52891" y="16976"/>
                    <a:pt x="51407" y="14009"/>
                  </a:cubicBezTo>
                  <a:cubicBezTo>
                    <a:pt x="52891" y="15493"/>
                    <a:pt x="52891" y="18459"/>
                    <a:pt x="54374" y="19942"/>
                  </a:cubicBezTo>
                  <a:cubicBezTo>
                    <a:pt x="54374" y="19942"/>
                    <a:pt x="54374" y="19942"/>
                    <a:pt x="54374" y="19942"/>
                  </a:cubicBezTo>
                  <a:cubicBezTo>
                    <a:pt x="52891" y="16976"/>
                    <a:pt x="51407" y="12526"/>
                    <a:pt x="49924" y="11043"/>
                  </a:cubicBezTo>
                  <a:cubicBezTo>
                    <a:pt x="48441" y="8076"/>
                    <a:pt x="45474" y="5109"/>
                    <a:pt x="42507" y="3626"/>
                  </a:cubicBezTo>
                  <a:cubicBezTo>
                    <a:pt x="39541" y="2143"/>
                    <a:pt x="36574" y="659"/>
                    <a:pt x="32124" y="659"/>
                  </a:cubicBezTo>
                  <a:cubicBezTo>
                    <a:pt x="29158" y="-824"/>
                    <a:pt x="24708" y="659"/>
                    <a:pt x="21741" y="659"/>
                  </a:cubicBezTo>
                  <a:cubicBezTo>
                    <a:pt x="14324" y="2143"/>
                    <a:pt x="8391" y="6593"/>
                    <a:pt x="5424" y="14009"/>
                  </a:cubicBezTo>
                  <a:cubicBezTo>
                    <a:pt x="3941" y="15493"/>
                    <a:pt x="3941" y="18459"/>
                    <a:pt x="2458" y="19942"/>
                  </a:cubicBezTo>
                  <a:cubicBezTo>
                    <a:pt x="-509" y="21426"/>
                    <a:pt x="-509" y="27359"/>
                    <a:pt x="974" y="31809"/>
                  </a:cubicBezTo>
                  <a:lnTo>
                    <a:pt x="974" y="31809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Polyline: figure 264">
              <a:extLst>
                <a:ext uri="{FF2B5EF4-FFF2-40B4-BE49-F238E27FC236}">
                  <a16:creationId xmlns:a16="http://schemas.microsoft.com/office/drawing/2014/main" id="{3F57EAB3-3251-44C0-88C3-69C6943EE49B}"/>
                </a:ext>
              </a:extLst>
            </p:cNvPr>
            <p:cNvSpPr/>
            <p:nvPr/>
          </p:nvSpPr>
          <p:spPr>
            <a:xfrm>
              <a:off x="334731" y="6243847"/>
              <a:ext cx="86701" cy="87516"/>
            </a:xfrm>
            <a:custGeom>
              <a:avLst/>
              <a:gdLst>
                <a:gd name="connsiteX0" fmla="*/ 7795 w 86701"/>
                <a:gd name="connsiteY0" fmla="*/ 47466 h 87516"/>
                <a:gd name="connsiteX1" fmla="*/ 40428 w 86701"/>
                <a:gd name="connsiteY1" fmla="*/ 80100 h 87516"/>
                <a:gd name="connsiteX2" fmla="*/ 59711 w 86701"/>
                <a:gd name="connsiteY2" fmla="*/ 87516 h 87516"/>
                <a:gd name="connsiteX3" fmla="*/ 70094 w 86701"/>
                <a:gd name="connsiteY3" fmla="*/ 84550 h 87516"/>
                <a:gd name="connsiteX4" fmla="*/ 78994 w 86701"/>
                <a:gd name="connsiteY4" fmla="*/ 78616 h 87516"/>
                <a:gd name="connsiteX5" fmla="*/ 86411 w 86701"/>
                <a:gd name="connsiteY5" fmla="*/ 59333 h 87516"/>
                <a:gd name="connsiteX6" fmla="*/ 78994 w 86701"/>
                <a:gd name="connsiteY6" fmla="*/ 40050 h 87516"/>
                <a:gd name="connsiteX7" fmla="*/ 46361 w 86701"/>
                <a:gd name="connsiteY7" fmla="*/ 7417 h 87516"/>
                <a:gd name="connsiteX8" fmla="*/ 27078 w 86701"/>
                <a:gd name="connsiteY8" fmla="*/ 0 h 87516"/>
                <a:gd name="connsiteX9" fmla="*/ 16695 w 86701"/>
                <a:gd name="connsiteY9" fmla="*/ 2967 h 87516"/>
                <a:gd name="connsiteX10" fmla="*/ 7795 w 86701"/>
                <a:gd name="connsiteY10" fmla="*/ 8900 h 87516"/>
                <a:gd name="connsiteX11" fmla="*/ 378 w 86701"/>
                <a:gd name="connsiteY11" fmla="*/ 28183 h 87516"/>
                <a:gd name="connsiteX12" fmla="*/ 7795 w 86701"/>
                <a:gd name="connsiteY12" fmla="*/ 47466 h 87516"/>
                <a:gd name="connsiteX13" fmla="*/ 7795 w 86701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701" h="87516">
                  <a:moveTo>
                    <a:pt x="7795" y="47466"/>
                  </a:moveTo>
                  <a:cubicBezTo>
                    <a:pt x="18178" y="57850"/>
                    <a:pt x="30044" y="69716"/>
                    <a:pt x="40428" y="80100"/>
                  </a:cubicBezTo>
                  <a:cubicBezTo>
                    <a:pt x="44878" y="84550"/>
                    <a:pt x="52294" y="87516"/>
                    <a:pt x="59711" y="87516"/>
                  </a:cubicBezTo>
                  <a:cubicBezTo>
                    <a:pt x="64161" y="87516"/>
                    <a:pt x="67128" y="87516"/>
                    <a:pt x="70094" y="84550"/>
                  </a:cubicBezTo>
                  <a:cubicBezTo>
                    <a:pt x="73061" y="83066"/>
                    <a:pt x="76028" y="81583"/>
                    <a:pt x="78994" y="78616"/>
                  </a:cubicBezTo>
                  <a:cubicBezTo>
                    <a:pt x="83444" y="72683"/>
                    <a:pt x="87894" y="66750"/>
                    <a:pt x="86411" y="59333"/>
                  </a:cubicBezTo>
                  <a:cubicBezTo>
                    <a:pt x="86411" y="51916"/>
                    <a:pt x="83444" y="44500"/>
                    <a:pt x="78994" y="40050"/>
                  </a:cubicBezTo>
                  <a:cubicBezTo>
                    <a:pt x="68611" y="29667"/>
                    <a:pt x="56744" y="1780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22628" y="0"/>
                    <a:pt x="19661" y="0"/>
                    <a:pt x="16695" y="2967"/>
                  </a:cubicBezTo>
                  <a:cubicBezTo>
                    <a:pt x="13728" y="4450"/>
                    <a:pt x="10761" y="5933"/>
                    <a:pt x="7795" y="8900"/>
                  </a:cubicBezTo>
                  <a:cubicBezTo>
                    <a:pt x="3345" y="14833"/>
                    <a:pt x="-1105" y="20767"/>
                    <a:pt x="378" y="28183"/>
                  </a:cubicBezTo>
                  <a:cubicBezTo>
                    <a:pt x="-1105" y="35600"/>
                    <a:pt x="1861" y="41533"/>
                    <a:pt x="7795" y="47466"/>
                  </a:cubicBezTo>
                  <a:lnTo>
                    <a:pt x="7795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Polyline: figure 265">
              <a:extLst>
                <a:ext uri="{FF2B5EF4-FFF2-40B4-BE49-F238E27FC236}">
                  <a16:creationId xmlns:a16="http://schemas.microsoft.com/office/drawing/2014/main" id="{E1B0DC36-E8C7-45BB-B768-52E7C7CBE1DB}"/>
                </a:ext>
              </a:extLst>
            </p:cNvPr>
            <p:cNvSpPr/>
            <p:nvPr/>
          </p:nvSpPr>
          <p:spPr>
            <a:xfrm>
              <a:off x="910348" y="6258681"/>
              <a:ext cx="107381" cy="75649"/>
            </a:xfrm>
            <a:custGeom>
              <a:avLst/>
              <a:gdLst>
                <a:gd name="connsiteX0" fmla="*/ 7708 w 107381"/>
                <a:gd name="connsiteY0" fmla="*/ 43016 h 75649"/>
                <a:gd name="connsiteX1" fmla="*/ 19574 w 107381"/>
                <a:gd name="connsiteY1" fmla="*/ 53400 h 75649"/>
                <a:gd name="connsiteX2" fmla="*/ 37374 w 107381"/>
                <a:gd name="connsiteY2" fmla="*/ 65266 h 75649"/>
                <a:gd name="connsiteX3" fmla="*/ 80390 w 107381"/>
                <a:gd name="connsiteY3" fmla="*/ 75650 h 75649"/>
                <a:gd name="connsiteX4" fmla="*/ 99674 w 107381"/>
                <a:gd name="connsiteY4" fmla="*/ 68233 h 75649"/>
                <a:gd name="connsiteX5" fmla="*/ 107090 w 107381"/>
                <a:gd name="connsiteY5" fmla="*/ 48950 h 75649"/>
                <a:gd name="connsiteX6" fmla="*/ 99674 w 107381"/>
                <a:gd name="connsiteY6" fmla="*/ 29667 h 75649"/>
                <a:gd name="connsiteX7" fmla="*/ 80390 w 107381"/>
                <a:gd name="connsiteY7" fmla="*/ 22250 h 75649"/>
                <a:gd name="connsiteX8" fmla="*/ 72974 w 107381"/>
                <a:gd name="connsiteY8" fmla="*/ 22250 h 75649"/>
                <a:gd name="connsiteX9" fmla="*/ 80390 w 107381"/>
                <a:gd name="connsiteY9" fmla="*/ 23733 h 75649"/>
                <a:gd name="connsiteX10" fmla="*/ 62591 w 107381"/>
                <a:gd name="connsiteY10" fmla="*/ 19283 h 75649"/>
                <a:gd name="connsiteX11" fmla="*/ 68524 w 107381"/>
                <a:gd name="connsiteY11" fmla="*/ 22250 h 75649"/>
                <a:gd name="connsiteX12" fmla="*/ 52207 w 107381"/>
                <a:gd name="connsiteY12" fmla="*/ 13350 h 75649"/>
                <a:gd name="connsiteX13" fmla="*/ 58141 w 107381"/>
                <a:gd name="connsiteY13" fmla="*/ 17800 h 75649"/>
                <a:gd name="connsiteX14" fmla="*/ 46274 w 107381"/>
                <a:gd name="connsiteY14" fmla="*/ 7417 h 75649"/>
                <a:gd name="connsiteX15" fmla="*/ 26991 w 107381"/>
                <a:gd name="connsiteY15" fmla="*/ 0 h 75649"/>
                <a:gd name="connsiteX16" fmla="*/ 7708 w 107381"/>
                <a:gd name="connsiteY16" fmla="*/ 7417 h 75649"/>
                <a:gd name="connsiteX17" fmla="*/ 291 w 107381"/>
                <a:gd name="connsiteY17" fmla="*/ 26700 h 75649"/>
                <a:gd name="connsiteX18" fmla="*/ 1774 w 107381"/>
                <a:gd name="connsiteY18" fmla="*/ 34116 h 75649"/>
                <a:gd name="connsiteX19" fmla="*/ 7708 w 107381"/>
                <a:gd name="connsiteY19" fmla="*/ 43016 h 75649"/>
                <a:gd name="connsiteX20" fmla="*/ 7708 w 107381"/>
                <a:gd name="connsiteY20" fmla="*/ 4301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7381" h="75649">
                  <a:moveTo>
                    <a:pt x="7708" y="43016"/>
                  </a:moveTo>
                  <a:cubicBezTo>
                    <a:pt x="10674" y="47466"/>
                    <a:pt x="15124" y="50433"/>
                    <a:pt x="19574" y="53400"/>
                  </a:cubicBezTo>
                  <a:cubicBezTo>
                    <a:pt x="25508" y="57850"/>
                    <a:pt x="31441" y="62300"/>
                    <a:pt x="37374" y="65266"/>
                  </a:cubicBezTo>
                  <a:cubicBezTo>
                    <a:pt x="50724" y="71200"/>
                    <a:pt x="65557" y="75650"/>
                    <a:pt x="80390" y="75650"/>
                  </a:cubicBezTo>
                  <a:cubicBezTo>
                    <a:pt x="87807" y="75650"/>
                    <a:pt x="95224" y="72683"/>
                    <a:pt x="99674" y="68233"/>
                  </a:cubicBezTo>
                  <a:cubicBezTo>
                    <a:pt x="104124" y="63783"/>
                    <a:pt x="108574" y="54883"/>
                    <a:pt x="107090" y="48950"/>
                  </a:cubicBezTo>
                  <a:cubicBezTo>
                    <a:pt x="107090" y="41533"/>
                    <a:pt x="104124" y="34116"/>
                    <a:pt x="99674" y="29667"/>
                  </a:cubicBezTo>
                  <a:cubicBezTo>
                    <a:pt x="93740" y="25216"/>
                    <a:pt x="87807" y="22250"/>
                    <a:pt x="80390" y="22250"/>
                  </a:cubicBezTo>
                  <a:cubicBezTo>
                    <a:pt x="77424" y="22250"/>
                    <a:pt x="75941" y="22250"/>
                    <a:pt x="72974" y="22250"/>
                  </a:cubicBezTo>
                  <a:cubicBezTo>
                    <a:pt x="75941" y="22250"/>
                    <a:pt x="77424" y="22250"/>
                    <a:pt x="80390" y="23733"/>
                  </a:cubicBezTo>
                  <a:cubicBezTo>
                    <a:pt x="74457" y="22250"/>
                    <a:pt x="68524" y="20767"/>
                    <a:pt x="62591" y="19283"/>
                  </a:cubicBezTo>
                  <a:cubicBezTo>
                    <a:pt x="64074" y="20767"/>
                    <a:pt x="67041" y="20767"/>
                    <a:pt x="68524" y="22250"/>
                  </a:cubicBezTo>
                  <a:cubicBezTo>
                    <a:pt x="62591" y="19283"/>
                    <a:pt x="58141" y="16317"/>
                    <a:pt x="52207" y="13350"/>
                  </a:cubicBezTo>
                  <a:cubicBezTo>
                    <a:pt x="53691" y="14833"/>
                    <a:pt x="56657" y="16317"/>
                    <a:pt x="58141" y="17800"/>
                  </a:cubicBezTo>
                  <a:cubicBezTo>
                    <a:pt x="53691" y="14833"/>
                    <a:pt x="50724" y="10383"/>
                    <a:pt x="46274" y="7417"/>
                  </a:cubicBezTo>
                  <a:cubicBezTo>
                    <a:pt x="41824" y="1483"/>
                    <a:pt x="32924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29667"/>
                    <a:pt x="291" y="31150"/>
                    <a:pt x="1774" y="34116"/>
                  </a:cubicBezTo>
                  <a:cubicBezTo>
                    <a:pt x="1774" y="35600"/>
                    <a:pt x="4741" y="40050"/>
                    <a:pt x="7708" y="43016"/>
                  </a:cubicBezTo>
                  <a:lnTo>
                    <a:pt x="7708" y="4301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Polyline: figure 266">
              <a:extLst>
                <a:ext uri="{FF2B5EF4-FFF2-40B4-BE49-F238E27FC236}">
                  <a16:creationId xmlns:a16="http://schemas.microsoft.com/office/drawing/2014/main" id="{35308036-E6EE-4686-B65A-A507A4FA5821}"/>
                </a:ext>
              </a:extLst>
            </p:cNvPr>
            <p:cNvSpPr/>
            <p:nvPr/>
          </p:nvSpPr>
          <p:spPr>
            <a:xfrm>
              <a:off x="1029014" y="6530129"/>
              <a:ext cx="94031" cy="91966"/>
            </a:xfrm>
            <a:custGeom>
              <a:avLst/>
              <a:gdLst>
                <a:gd name="connsiteX0" fmla="*/ 7708 w 94031"/>
                <a:gd name="connsiteY0" fmla="*/ 45983 h 91966"/>
                <a:gd name="connsiteX1" fmla="*/ 47757 w 94031"/>
                <a:gd name="connsiteY1" fmla="*/ 84550 h 91966"/>
                <a:gd name="connsiteX2" fmla="*/ 67041 w 94031"/>
                <a:gd name="connsiteY2" fmla="*/ 91966 h 91966"/>
                <a:gd name="connsiteX3" fmla="*/ 86324 w 94031"/>
                <a:gd name="connsiteY3" fmla="*/ 84550 h 91966"/>
                <a:gd name="connsiteX4" fmla="*/ 93740 w 94031"/>
                <a:gd name="connsiteY4" fmla="*/ 65266 h 91966"/>
                <a:gd name="connsiteX5" fmla="*/ 86324 w 94031"/>
                <a:gd name="connsiteY5" fmla="*/ 45983 h 91966"/>
                <a:gd name="connsiteX6" fmla="*/ 46274 w 94031"/>
                <a:gd name="connsiteY6" fmla="*/ 7417 h 91966"/>
                <a:gd name="connsiteX7" fmla="*/ 26991 w 94031"/>
                <a:gd name="connsiteY7" fmla="*/ 0 h 91966"/>
                <a:gd name="connsiteX8" fmla="*/ 7708 w 94031"/>
                <a:gd name="connsiteY8" fmla="*/ 7417 h 91966"/>
                <a:gd name="connsiteX9" fmla="*/ 291 w 94031"/>
                <a:gd name="connsiteY9" fmla="*/ 26700 h 91966"/>
                <a:gd name="connsiteX10" fmla="*/ 7708 w 94031"/>
                <a:gd name="connsiteY10" fmla="*/ 45983 h 91966"/>
                <a:gd name="connsiteX11" fmla="*/ 7708 w 94031"/>
                <a:gd name="connsiteY11" fmla="*/ 45983 h 9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031" h="91966">
                  <a:moveTo>
                    <a:pt x="7708" y="45983"/>
                  </a:moveTo>
                  <a:cubicBezTo>
                    <a:pt x="21057" y="59333"/>
                    <a:pt x="34407" y="72683"/>
                    <a:pt x="47757" y="84550"/>
                  </a:cubicBezTo>
                  <a:cubicBezTo>
                    <a:pt x="52207" y="89000"/>
                    <a:pt x="59624" y="91966"/>
                    <a:pt x="67041" y="91966"/>
                  </a:cubicBezTo>
                  <a:cubicBezTo>
                    <a:pt x="74457" y="91966"/>
                    <a:pt x="81874" y="89000"/>
                    <a:pt x="86324" y="84550"/>
                  </a:cubicBezTo>
                  <a:cubicBezTo>
                    <a:pt x="90774" y="78616"/>
                    <a:pt x="95224" y="72683"/>
                    <a:pt x="93740" y="65266"/>
                  </a:cubicBezTo>
                  <a:cubicBezTo>
                    <a:pt x="93740" y="57850"/>
                    <a:pt x="90774" y="50433"/>
                    <a:pt x="86324" y="45983"/>
                  </a:cubicBezTo>
                  <a:cubicBezTo>
                    <a:pt x="72974" y="32633"/>
                    <a:pt x="59624" y="19283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6"/>
                    <a:pt x="1774" y="41533"/>
                    <a:pt x="7708" y="45983"/>
                  </a:cubicBezTo>
                  <a:lnTo>
                    <a:pt x="7708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Polyline: figure 267">
              <a:extLst>
                <a:ext uri="{FF2B5EF4-FFF2-40B4-BE49-F238E27FC236}">
                  <a16:creationId xmlns:a16="http://schemas.microsoft.com/office/drawing/2014/main" id="{E03E3A2D-242A-456F-AB4A-117420258222}"/>
                </a:ext>
              </a:extLst>
            </p:cNvPr>
            <p:cNvSpPr/>
            <p:nvPr/>
          </p:nvSpPr>
          <p:spPr>
            <a:xfrm>
              <a:off x="650766" y="6936560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Polyline: figure 268">
              <a:extLst>
                <a:ext uri="{FF2B5EF4-FFF2-40B4-BE49-F238E27FC236}">
                  <a16:creationId xmlns:a16="http://schemas.microsoft.com/office/drawing/2014/main" id="{724CD87B-69F7-42CC-84E4-9A7C690D4914}"/>
                </a:ext>
              </a:extLst>
            </p:cNvPr>
            <p:cNvSpPr/>
            <p:nvPr/>
          </p:nvSpPr>
          <p:spPr>
            <a:xfrm>
              <a:off x="873265" y="6831244"/>
              <a:ext cx="105897" cy="106799"/>
            </a:xfrm>
            <a:custGeom>
              <a:avLst/>
              <a:gdLst>
                <a:gd name="connsiteX0" fmla="*/ 7708 w 105897"/>
                <a:gd name="connsiteY0" fmla="*/ 47466 h 106799"/>
                <a:gd name="connsiteX1" fmla="*/ 59624 w 105897"/>
                <a:gd name="connsiteY1" fmla="*/ 99383 h 106799"/>
                <a:gd name="connsiteX2" fmla="*/ 78907 w 105897"/>
                <a:gd name="connsiteY2" fmla="*/ 106799 h 106799"/>
                <a:gd name="connsiteX3" fmla="*/ 98190 w 105897"/>
                <a:gd name="connsiteY3" fmla="*/ 99383 h 106799"/>
                <a:gd name="connsiteX4" fmla="*/ 105607 w 105897"/>
                <a:gd name="connsiteY4" fmla="*/ 80100 h 106799"/>
                <a:gd name="connsiteX5" fmla="*/ 98190 w 105897"/>
                <a:gd name="connsiteY5" fmla="*/ 60816 h 106799"/>
                <a:gd name="connsiteX6" fmla="*/ 46274 w 105897"/>
                <a:gd name="connsiteY6" fmla="*/ 8900 h 106799"/>
                <a:gd name="connsiteX7" fmla="*/ 26991 w 105897"/>
                <a:gd name="connsiteY7" fmla="*/ 0 h 106799"/>
                <a:gd name="connsiteX8" fmla="*/ 7708 w 105897"/>
                <a:gd name="connsiteY8" fmla="*/ 7417 h 106799"/>
                <a:gd name="connsiteX9" fmla="*/ 291 w 105897"/>
                <a:gd name="connsiteY9" fmla="*/ 26700 h 106799"/>
                <a:gd name="connsiteX10" fmla="*/ 7708 w 105897"/>
                <a:gd name="connsiteY10" fmla="*/ 47466 h 106799"/>
                <a:gd name="connsiteX11" fmla="*/ 7708 w 105897"/>
                <a:gd name="connsiteY11" fmla="*/ 47466 h 10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897" h="106799">
                  <a:moveTo>
                    <a:pt x="7708" y="47466"/>
                  </a:moveTo>
                  <a:cubicBezTo>
                    <a:pt x="25508" y="65266"/>
                    <a:pt x="43307" y="81583"/>
                    <a:pt x="59624" y="99383"/>
                  </a:cubicBezTo>
                  <a:cubicBezTo>
                    <a:pt x="64074" y="103833"/>
                    <a:pt x="71491" y="106799"/>
                    <a:pt x="78907" y="106799"/>
                  </a:cubicBezTo>
                  <a:cubicBezTo>
                    <a:pt x="86324" y="106799"/>
                    <a:pt x="93740" y="103833"/>
                    <a:pt x="98190" y="99383"/>
                  </a:cubicBezTo>
                  <a:cubicBezTo>
                    <a:pt x="102640" y="93450"/>
                    <a:pt x="107090" y="87516"/>
                    <a:pt x="105607" y="80100"/>
                  </a:cubicBezTo>
                  <a:cubicBezTo>
                    <a:pt x="105607" y="72683"/>
                    <a:pt x="102640" y="65266"/>
                    <a:pt x="98190" y="60816"/>
                  </a:cubicBezTo>
                  <a:cubicBezTo>
                    <a:pt x="80390" y="43016"/>
                    <a:pt x="62591" y="26700"/>
                    <a:pt x="46274" y="8900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7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Polyline: figure 269">
              <a:extLst>
                <a:ext uri="{FF2B5EF4-FFF2-40B4-BE49-F238E27FC236}">
                  <a16:creationId xmlns:a16="http://schemas.microsoft.com/office/drawing/2014/main" id="{EFE4E656-3BE9-4A40-B1D0-47471957ACA5}"/>
                </a:ext>
              </a:extLst>
            </p:cNvPr>
            <p:cNvSpPr/>
            <p:nvPr/>
          </p:nvSpPr>
          <p:spPr>
            <a:xfrm>
              <a:off x="861689" y="5999099"/>
              <a:ext cx="83066" cy="83066"/>
            </a:xfrm>
            <a:custGeom>
              <a:avLst/>
              <a:gdLst>
                <a:gd name="connsiteX0" fmla="*/ 8900 w 83066"/>
                <a:gd name="connsiteY0" fmla="*/ 47466 h 83066"/>
                <a:gd name="connsiteX1" fmla="*/ 35600 w 83066"/>
                <a:gd name="connsiteY1" fmla="*/ 74166 h 83066"/>
                <a:gd name="connsiteX2" fmla="*/ 44500 w 83066"/>
                <a:gd name="connsiteY2" fmla="*/ 80100 h 83066"/>
                <a:gd name="connsiteX3" fmla="*/ 54883 w 83066"/>
                <a:gd name="connsiteY3" fmla="*/ 83066 h 83066"/>
                <a:gd name="connsiteX4" fmla="*/ 65266 w 83066"/>
                <a:gd name="connsiteY4" fmla="*/ 80100 h 83066"/>
                <a:gd name="connsiteX5" fmla="*/ 74166 w 83066"/>
                <a:gd name="connsiteY5" fmla="*/ 74166 h 83066"/>
                <a:gd name="connsiteX6" fmla="*/ 78616 w 83066"/>
                <a:gd name="connsiteY6" fmla="*/ 68233 h 83066"/>
                <a:gd name="connsiteX7" fmla="*/ 83066 w 83066"/>
                <a:gd name="connsiteY7" fmla="*/ 54883 h 83066"/>
                <a:gd name="connsiteX8" fmla="*/ 81583 w 83066"/>
                <a:gd name="connsiteY8" fmla="*/ 47466 h 83066"/>
                <a:gd name="connsiteX9" fmla="*/ 74166 w 83066"/>
                <a:gd name="connsiteY9" fmla="*/ 35600 h 83066"/>
                <a:gd name="connsiteX10" fmla="*/ 47466 w 83066"/>
                <a:gd name="connsiteY10" fmla="*/ 8900 h 83066"/>
                <a:gd name="connsiteX11" fmla="*/ 38566 w 83066"/>
                <a:gd name="connsiteY11" fmla="*/ 2967 h 83066"/>
                <a:gd name="connsiteX12" fmla="*/ 28183 w 83066"/>
                <a:gd name="connsiteY12" fmla="*/ 0 h 83066"/>
                <a:gd name="connsiteX13" fmla="*/ 17800 w 83066"/>
                <a:gd name="connsiteY13" fmla="*/ 2967 h 83066"/>
                <a:gd name="connsiteX14" fmla="*/ 8900 w 83066"/>
                <a:gd name="connsiteY14" fmla="*/ 8900 h 83066"/>
                <a:gd name="connsiteX15" fmla="*/ 4450 w 83066"/>
                <a:gd name="connsiteY15" fmla="*/ 14833 h 83066"/>
                <a:gd name="connsiteX16" fmla="*/ 0 w 83066"/>
                <a:gd name="connsiteY16" fmla="*/ 28183 h 83066"/>
                <a:gd name="connsiteX17" fmla="*/ 1483 w 83066"/>
                <a:gd name="connsiteY17" fmla="*/ 35600 h 83066"/>
                <a:gd name="connsiteX18" fmla="*/ 8900 w 83066"/>
                <a:gd name="connsiteY18" fmla="*/ 47466 h 83066"/>
                <a:gd name="connsiteX19" fmla="*/ 8900 w 83066"/>
                <a:gd name="connsiteY19" fmla="*/ 47466 h 8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066" h="83066">
                  <a:moveTo>
                    <a:pt x="8900" y="47466"/>
                  </a:moveTo>
                  <a:cubicBezTo>
                    <a:pt x="17800" y="56366"/>
                    <a:pt x="26700" y="65266"/>
                    <a:pt x="35600" y="74166"/>
                  </a:cubicBezTo>
                  <a:cubicBezTo>
                    <a:pt x="38566" y="77133"/>
                    <a:pt x="41533" y="78616"/>
                    <a:pt x="44500" y="80100"/>
                  </a:cubicBezTo>
                  <a:cubicBezTo>
                    <a:pt x="47466" y="81583"/>
                    <a:pt x="51916" y="83066"/>
                    <a:pt x="54883" y="83066"/>
                  </a:cubicBezTo>
                  <a:cubicBezTo>
                    <a:pt x="59333" y="83066"/>
                    <a:pt x="62300" y="83066"/>
                    <a:pt x="65266" y="80100"/>
                  </a:cubicBezTo>
                  <a:cubicBezTo>
                    <a:pt x="68233" y="78616"/>
                    <a:pt x="71200" y="77133"/>
                    <a:pt x="74166" y="74166"/>
                  </a:cubicBezTo>
                  <a:cubicBezTo>
                    <a:pt x="75650" y="72683"/>
                    <a:pt x="77133" y="69716"/>
                    <a:pt x="78616" y="68233"/>
                  </a:cubicBezTo>
                  <a:cubicBezTo>
                    <a:pt x="81583" y="63783"/>
                    <a:pt x="83066" y="59333"/>
                    <a:pt x="83066" y="54883"/>
                  </a:cubicBezTo>
                  <a:cubicBezTo>
                    <a:pt x="83066" y="51916"/>
                    <a:pt x="83066" y="50433"/>
                    <a:pt x="81583" y="47466"/>
                  </a:cubicBezTo>
                  <a:cubicBezTo>
                    <a:pt x="80100" y="43016"/>
                    <a:pt x="78616" y="38566"/>
                    <a:pt x="74166" y="35600"/>
                  </a:cubicBezTo>
                  <a:cubicBezTo>
                    <a:pt x="65266" y="26700"/>
                    <a:pt x="56366" y="17800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Polyline: figure 270">
              <a:extLst>
                <a:ext uri="{FF2B5EF4-FFF2-40B4-BE49-F238E27FC236}">
                  <a16:creationId xmlns:a16="http://schemas.microsoft.com/office/drawing/2014/main" id="{861BF6D9-F02D-4C85-8CC5-B8A28F7399AE}"/>
                </a:ext>
              </a:extLst>
            </p:cNvPr>
            <p:cNvSpPr/>
            <p:nvPr/>
          </p:nvSpPr>
          <p:spPr>
            <a:xfrm>
              <a:off x="621013" y="5890816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4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0050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Polyline: figure 271">
              <a:extLst>
                <a:ext uri="{FF2B5EF4-FFF2-40B4-BE49-F238E27FC236}">
                  <a16:creationId xmlns:a16="http://schemas.microsoft.com/office/drawing/2014/main" id="{F838D7A0-0F67-4FF5-9F28-3EA0CBFDEB96}"/>
                </a:ext>
              </a:extLst>
            </p:cNvPr>
            <p:cNvSpPr/>
            <p:nvPr/>
          </p:nvSpPr>
          <p:spPr>
            <a:xfrm>
              <a:off x="1132760" y="6137048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5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5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1533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Polyline: figure 272">
              <a:extLst>
                <a:ext uri="{FF2B5EF4-FFF2-40B4-BE49-F238E27FC236}">
                  <a16:creationId xmlns:a16="http://schemas.microsoft.com/office/drawing/2014/main" id="{AAE240A9-40AD-4869-A432-EF046056C4BE}"/>
                </a:ext>
              </a:extLst>
            </p:cNvPr>
            <p:cNvSpPr/>
            <p:nvPr/>
          </p:nvSpPr>
          <p:spPr>
            <a:xfrm>
              <a:off x="1211463" y="637141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Polyline: figure 273">
              <a:extLst>
                <a:ext uri="{FF2B5EF4-FFF2-40B4-BE49-F238E27FC236}">
                  <a16:creationId xmlns:a16="http://schemas.microsoft.com/office/drawing/2014/main" id="{79F332CD-3369-473F-A41E-F927DE5AF909}"/>
                </a:ext>
              </a:extLst>
            </p:cNvPr>
            <p:cNvSpPr/>
            <p:nvPr/>
          </p:nvSpPr>
          <p:spPr>
            <a:xfrm>
              <a:off x="151177" y="6415913"/>
              <a:ext cx="88999" cy="86032"/>
            </a:xfrm>
            <a:custGeom>
              <a:avLst/>
              <a:gdLst>
                <a:gd name="connsiteX0" fmla="*/ 8900 w 88999"/>
                <a:gd name="connsiteY0" fmla="*/ 45983 h 86032"/>
                <a:gd name="connsiteX1" fmla="*/ 41533 w 88999"/>
                <a:gd name="connsiteY1" fmla="*/ 78616 h 86032"/>
                <a:gd name="connsiteX2" fmla="*/ 60816 w 88999"/>
                <a:gd name="connsiteY2" fmla="*/ 86033 h 86032"/>
                <a:gd name="connsiteX3" fmla="*/ 71200 w 88999"/>
                <a:gd name="connsiteY3" fmla="*/ 83066 h 86032"/>
                <a:gd name="connsiteX4" fmla="*/ 80100 w 88999"/>
                <a:gd name="connsiteY4" fmla="*/ 77133 h 86032"/>
                <a:gd name="connsiteX5" fmla="*/ 89000 w 88999"/>
                <a:gd name="connsiteY5" fmla="*/ 59333 h 86032"/>
                <a:gd name="connsiteX6" fmla="*/ 81583 w 88999"/>
                <a:gd name="connsiteY6" fmla="*/ 40050 h 86032"/>
                <a:gd name="connsiteX7" fmla="*/ 48950 w 88999"/>
                <a:gd name="connsiteY7" fmla="*/ 7417 h 86032"/>
                <a:gd name="connsiteX8" fmla="*/ 29667 w 88999"/>
                <a:gd name="connsiteY8" fmla="*/ 0 h 86032"/>
                <a:gd name="connsiteX9" fmla="*/ 19283 w 88999"/>
                <a:gd name="connsiteY9" fmla="*/ 2967 h 86032"/>
                <a:gd name="connsiteX10" fmla="*/ 10383 w 88999"/>
                <a:gd name="connsiteY10" fmla="*/ 8900 h 86032"/>
                <a:gd name="connsiteX11" fmla="*/ 0 w 88999"/>
                <a:gd name="connsiteY11" fmla="*/ 26700 h 86032"/>
                <a:gd name="connsiteX12" fmla="*/ 8900 w 88999"/>
                <a:gd name="connsiteY12" fmla="*/ 45983 h 86032"/>
                <a:gd name="connsiteX13" fmla="*/ 8900 w 88999"/>
                <a:gd name="connsiteY13" fmla="*/ 45983 h 8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99" h="86032">
                  <a:moveTo>
                    <a:pt x="8900" y="45983"/>
                  </a:moveTo>
                  <a:cubicBezTo>
                    <a:pt x="19283" y="56366"/>
                    <a:pt x="31150" y="68233"/>
                    <a:pt x="41533" y="78616"/>
                  </a:cubicBezTo>
                  <a:cubicBezTo>
                    <a:pt x="45983" y="83066"/>
                    <a:pt x="53400" y="86033"/>
                    <a:pt x="60816" y="86033"/>
                  </a:cubicBezTo>
                  <a:cubicBezTo>
                    <a:pt x="65266" y="86033"/>
                    <a:pt x="68233" y="86033"/>
                    <a:pt x="71200" y="83066"/>
                  </a:cubicBezTo>
                  <a:cubicBezTo>
                    <a:pt x="74166" y="81583"/>
                    <a:pt x="77133" y="80100"/>
                    <a:pt x="80100" y="77133"/>
                  </a:cubicBezTo>
                  <a:cubicBezTo>
                    <a:pt x="84550" y="74166"/>
                    <a:pt x="89000" y="66750"/>
                    <a:pt x="89000" y="59333"/>
                  </a:cubicBezTo>
                  <a:cubicBezTo>
                    <a:pt x="89000" y="51916"/>
                    <a:pt x="86033" y="44500"/>
                    <a:pt x="81583" y="40050"/>
                  </a:cubicBezTo>
                  <a:cubicBezTo>
                    <a:pt x="71200" y="29667"/>
                    <a:pt x="59333" y="17800"/>
                    <a:pt x="48950" y="7417"/>
                  </a:cubicBezTo>
                  <a:cubicBezTo>
                    <a:pt x="44500" y="2967"/>
                    <a:pt x="37083" y="0"/>
                    <a:pt x="29667" y="0"/>
                  </a:cubicBezTo>
                  <a:cubicBezTo>
                    <a:pt x="25217" y="0"/>
                    <a:pt x="22250" y="0"/>
                    <a:pt x="19283" y="2967"/>
                  </a:cubicBezTo>
                  <a:cubicBezTo>
                    <a:pt x="16317" y="4450"/>
                    <a:pt x="13350" y="5933"/>
                    <a:pt x="10383" y="8900"/>
                  </a:cubicBezTo>
                  <a:cubicBezTo>
                    <a:pt x="2967" y="11867"/>
                    <a:pt x="0" y="19283"/>
                    <a:pt x="0" y="26700"/>
                  </a:cubicBezTo>
                  <a:cubicBezTo>
                    <a:pt x="0" y="34116"/>
                    <a:pt x="2967" y="41533"/>
                    <a:pt x="8900" y="45983"/>
                  </a:cubicBezTo>
                  <a:lnTo>
                    <a:pt x="8900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Polyline: figure 274">
              <a:extLst>
                <a:ext uri="{FF2B5EF4-FFF2-40B4-BE49-F238E27FC236}">
                  <a16:creationId xmlns:a16="http://schemas.microsoft.com/office/drawing/2014/main" id="{FDB39E70-E1D9-480D-9DC6-8E17815F474F}"/>
                </a:ext>
              </a:extLst>
            </p:cNvPr>
            <p:cNvSpPr/>
            <p:nvPr/>
          </p:nvSpPr>
          <p:spPr>
            <a:xfrm>
              <a:off x="1002314" y="5689084"/>
              <a:ext cx="77714" cy="84549"/>
            </a:xfrm>
            <a:custGeom>
              <a:avLst/>
              <a:gdLst>
                <a:gd name="connsiteX0" fmla="*/ 7708 w 77714"/>
                <a:gd name="connsiteY0" fmla="*/ 47466 h 84549"/>
                <a:gd name="connsiteX1" fmla="*/ 31441 w 77714"/>
                <a:gd name="connsiteY1" fmla="*/ 75650 h 84549"/>
                <a:gd name="connsiteX2" fmla="*/ 40341 w 77714"/>
                <a:gd name="connsiteY2" fmla="*/ 81583 h 84549"/>
                <a:gd name="connsiteX3" fmla="*/ 50724 w 77714"/>
                <a:gd name="connsiteY3" fmla="*/ 84550 h 84549"/>
                <a:gd name="connsiteX4" fmla="*/ 61107 w 77714"/>
                <a:gd name="connsiteY4" fmla="*/ 81583 h 84549"/>
                <a:gd name="connsiteX5" fmla="*/ 70007 w 77714"/>
                <a:gd name="connsiteY5" fmla="*/ 75650 h 84549"/>
                <a:gd name="connsiteX6" fmla="*/ 77424 w 77714"/>
                <a:gd name="connsiteY6" fmla="*/ 56366 h 84549"/>
                <a:gd name="connsiteX7" fmla="*/ 75941 w 77714"/>
                <a:gd name="connsiteY7" fmla="*/ 48950 h 84549"/>
                <a:gd name="connsiteX8" fmla="*/ 68524 w 77714"/>
                <a:gd name="connsiteY8" fmla="*/ 37083 h 84549"/>
                <a:gd name="connsiteX9" fmla="*/ 44791 w 77714"/>
                <a:gd name="connsiteY9" fmla="*/ 8900 h 84549"/>
                <a:gd name="connsiteX10" fmla="*/ 35891 w 77714"/>
                <a:gd name="connsiteY10" fmla="*/ 2967 h 84549"/>
                <a:gd name="connsiteX11" fmla="*/ 26991 w 77714"/>
                <a:gd name="connsiteY11" fmla="*/ 0 h 84549"/>
                <a:gd name="connsiteX12" fmla="*/ 16608 w 77714"/>
                <a:gd name="connsiteY12" fmla="*/ 2967 h 84549"/>
                <a:gd name="connsiteX13" fmla="*/ 7708 w 77714"/>
                <a:gd name="connsiteY13" fmla="*/ 8900 h 84549"/>
                <a:gd name="connsiteX14" fmla="*/ 291 w 77714"/>
                <a:gd name="connsiteY14" fmla="*/ 28183 h 84549"/>
                <a:gd name="connsiteX15" fmla="*/ 1774 w 77714"/>
                <a:gd name="connsiteY15" fmla="*/ 35600 h 84549"/>
                <a:gd name="connsiteX16" fmla="*/ 7708 w 77714"/>
                <a:gd name="connsiteY16" fmla="*/ 47466 h 84549"/>
                <a:gd name="connsiteX17" fmla="*/ 7708 w 77714"/>
                <a:gd name="connsiteY17" fmla="*/ 47466 h 8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714" h="84549">
                  <a:moveTo>
                    <a:pt x="7708" y="47466"/>
                  </a:moveTo>
                  <a:cubicBezTo>
                    <a:pt x="15124" y="56366"/>
                    <a:pt x="22541" y="66750"/>
                    <a:pt x="31441" y="75650"/>
                  </a:cubicBezTo>
                  <a:cubicBezTo>
                    <a:pt x="34407" y="78616"/>
                    <a:pt x="37374" y="80100"/>
                    <a:pt x="40341" y="81583"/>
                  </a:cubicBezTo>
                  <a:cubicBezTo>
                    <a:pt x="43307" y="83066"/>
                    <a:pt x="47757" y="84550"/>
                    <a:pt x="50724" y="84550"/>
                  </a:cubicBezTo>
                  <a:cubicBezTo>
                    <a:pt x="55174" y="84550"/>
                    <a:pt x="58141" y="84550"/>
                    <a:pt x="61107" y="81583"/>
                  </a:cubicBezTo>
                  <a:cubicBezTo>
                    <a:pt x="64074" y="80100"/>
                    <a:pt x="67041" y="78616"/>
                    <a:pt x="70007" y="75650"/>
                  </a:cubicBezTo>
                  <a:cubicBezTo>
                    <a:pt x="74457" y="69716"/>
                    <a:pt x="78907" y="63783"/>
                    <a:pt x="77424" y="56366"/>
                  </a:cubicBezTo>
                  <a:cubicBezTo>
                    <a:pt x="77424" y="53400"/>
                    <a:pt x="77424" y="51916"/>
                    <a:pt x="75941" y="48950"/>
                  </a:cubicBezTo>
                  <a:cubicBezTo>
                    <a:pt x="74457" y="44500"/>
                    <a:pt x="72974" y="40050"/>
                    <a:pt x="68524" y="37083"/>
                  </a:cubicBezTo>
                  <a:cubicBezTo>
                    <a:pt x="61107" y="28183"/>
                    <a:pt x="53691" y="17800"/>
                    <a:pt x="44791" y="8900"/>
                  </a:cubicBezTo>
                  <a:cubicBezTo>
                    <a:pt x="41824" y="5933"/>
                    <a:pt x="38857" y="4450"/>
                    <a:pt x="35891" y="2967"/>
                  </a:cubicBezTo>
                  <a:cubicBezTo>
                    <a:pt x="34407" y="0"/>
                    <a:pt x="31441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1150"/>
                    <a:pt x="291" y="32633"/>
                    <a:pt x="1774" y="35600"/>
                  </a:cubicBezTo>
                  <a:cubicBezTo>
                    <a:pt x="1774" y="40050"/>
                    <a:pt x="4741" y="44500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Polyline: figure 275">
              <a:extLst>
                <a:ext uri="{FF2B5EF4-FFF2-40B4-BE49-F238E27FC236}">
                  <a16:creationId xmlns:a16="http://schemas.microsoft.com/office/drawing/2014/main" id="{03E1D893-E14E-4F50-B380-A403597BEC42}"/>
                </a:ext>
              </a:extLst>
            </p:cNvPr>
            <p:cNvSpPr/>
            <p:nvPr/>
          </p:nvSpPr>
          <p:spPr>
            <a:xfrm>
              <a:off x="1306687" y="5735067"/>
              <a:ext cx="69716" cy="56366"/>
            </a:xfrm>
            <a:custGeom>
              <a:avLst/>
              <a:gdLst>
                <a:gd name="connsiteX0" fmla="*/ 28183 w 69716"/>
                <a:gd name="connsiteY0" fmla="*/ 56366 h 56366"/>
                <a:gd name="connsiteX1" fmla="*/ 41533 w 69716"/>
                <a:gd name="connsiteY1" fmla="*/ 56366 h 56366"/>
                <a:gd name="connsiteX2" fmla="*/ 51916 w 69716"/>
                <a:gd name="connsiteY2" fmla="*/ 53400 h 56366"/>
                <a:gd name="connsiteX3" fmla="*/ 60816 w 69716"/>
                <a:gd name="connsiteY3" fmla="*/ 47466 h 56366"/>
                <a:gd name="connsiteX4" fmla="*/ 66750 w 69716"/>
                <a:gd name="connsiteY4" fmla="*/ 38566 h 56366"/>
                <a:gd name="connsiteX5" fmla="*/ 69716 w 69716"/>
                <a:gd name="connsiteY5" fmla="*/ 28183 h 56366"/>
                <a:gd name="connsiteX6" fmla="*/ 68233 w 69716"/>
                <a:gd name="connsiteY6" fmla="*/ 20767 h 56366"/>
                <a:gd name="connsiteX7" fmla="*/ 60816 w 69716"/>
                <a:gd name="connsiteY7" fmla="*/ 8900 h 56366"/>
                <a:gd name="connsiteX8" fmla="*/ 54883 w 69716"/>
                <a:gd name="connsiteY8" fmla="*/ 4450 h 56366"/>
                <a:gd name="connsiteX9" fmla="*/ 41533 w 69716"/>
                <a:gd name="connsiteY9" fmla="*/ 0 h 56366"/>
                <a:gd name="connsiteX10" fmla="*/ 28183 w 69716"/>
                <a:gd name="connsiteY10" fmla="*/ 0 h 56366"/>
                <a:gd name="connsiteX11" fmla="*/ 17800 w 69716"/>
                <a:gd name="connsiteY11" fmla="*/ 2967 h 56366"/>
                <a:gd name="connsiteX12" fmla="*/ 8900 w 69716"/>
                <a:gd name="connsiteY12" fmla="*/ 8900 h 56366"/>
                <a:gd name="connsiteX13" fmla="*/ 2967 w 69716"/>
                <a:gd name="connsiteY13" fmla="*/ 17800 h 56366"/>
                <a:gd name="connsiteX14" fmla="*/ 0 w 69716"/>
                <a:gd name="connsiteY14" fmla="*/ 28183 h 56366"/>
                <a:gd name="connsiteX15" fmla="*/ 1483 w 69716"/>
                <a:gd name="connsiteY15" fmla="*/ 35600 h 56366"/>
                <a:gd name="connsiteX16" fmla="*/ 8900 w 69716"/>
                <a:gd name="connsiteY16" fmla="*/ 47466 h 56366"/>
                <a:gd name="connsiteX17" fmla="*/ 14833 w 69716"/>
                <a:gd name="connsiteY17" fmla="*/ 51916 h 56366"/>
                <a:gd name="connsiteX18" fmla="*/ 28183 w 69716"/>
                <a:gd name="connsiteY18" fmla="*/ 56366 h 56366"/>
                <a:gd name="connsiteX19" fmla="*/ 28183 w 69716"/>
                <a:gd name="connsiteY19" fmla="*/ 56366 h 5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716" h="56366">
                  <a:moveTo>
                    <a:pt x="28183" y="56366"/>
                  </a:moveTo>
                  <a:cubicBezTo>
                    <a:pt x="32633" y="56366"/>
                    <a:pt x="37083" y="56366"/>
                    <a:pt x="41533" y="56366"/>
                  </a:cubicBezTo>
                  <a:cubicBezTo>
                    <a:pt x="45983" y="56366"/>
                    <a:pt x="48950" y="56366"/>
                    <a:pt x="51916" y="53400"/>
                  </a:cubicBezTo>
                  <a:cubicBezTo>
                    <a:pt x="54883" y="51916"/>
                    <a:pt x="57850" y="50433"/>
                    <a:pt x="60816" y="47466"/>
                  </a:cubicBezTo>
                  <a:cubicBezTo>
                    <a:pt x="63783" y="44500"/>
                    <a:pt x="65266" y="41533"/>
                    <a:pt x="66750" y="38566"/>
                  </a:cubicBezTo>
                  <a:cubicBezTo>
                    <a:pt x="68233" y="35600"/>
                    <a:pt x="69716" y="31150"/>
                    <a:pt x="69716" y="28183"/>
                  </a:cubicBezTo>
                  <a:cubicBezTo>
                    <a:pt x="69716" y="25217"/>
                    <a:pt x="69716" y="23733"/>
                    <a:pt x="68233" y="20767"/>
                  </a:cubicBezTo>
                  <a:cubicBezTo>
                    <a:pt x="66750" y="16317"/>
                    <a:pt x="65266" y="11867"/>
                    <a:pt x="60816" y="8900"/>
                  </a:cubicBezTo>
                  <a:cubicBezTo>
                    <a:pt x="59333" y="7417"/>
                    <a:pt x="56366" y="5933"/>
                    <a:pt x="54883" y="4450"/>
                  </a:cubicBezTo>
                  <a:cubicBezTo>
                    <a:pt x="50433" y="1483"/>
                    <a:pt x="45983" y="0"/>
                    <a:pt x="41533" y="0"/>
                  </a:cubicBezTo>
                  <a:cubicBezTo>
                    <a:pt x="37083" y="0"/>
                    <a:pt x="32633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5933" y="11867"/>
                    <a:pt x="4450" y="14833"/>
                    <a:pt x="2967" y="17800"/>
                  </a:cubicBezTo>
                  <a:cubicBezTo>
                    <a:pt x="1483" y="20767"/>
                    <a:pt x="0" y="25217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4450" y="44500"/>
                    <a:pt x="8900" y="47466"/>
                  </a:cubicBezTo>
                  <a:cubicBezTo>
                    <a:pt x="10383" y="48950"/>
                    <a:pt x="13350" y="50433"/>
                    <a:pt x="14833" y="51916"/>
                  </a:cubicBezTo>
                  <a:cubicBezTo>
                    <a:pt x="17800" y="54883"/>
                    <a:pt x="22250" y="56366"/>
                    <a:pt x="28183" y="56366"/>
                  </a:cubicBezTo>
                  <a:lnTo>
                    <a:pt x="28183" y="563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Polyline: figure 276">
              <a:extLst>
                <a:ext uri="{FF2B5EF4-FFF2-40B4-BE49-F238E27FC236}">
                  <a16:creationId xmlns:a16="http://schemas.microsoft.com/office/drawing/2014/main" id="{809BECE1-362D-4D3A-B26A-CEC9EFF5350B}"/>
                </a:ext>
              </a:extLst>
            </p:cNvPr>
            <p:cNvSpPr/>
            <p:nvPr/>
          </p:nvSpPr>
          <p:spPr>
            <a:xfrm>
              <a:off x="809773" y="5697983"/>
              <a:ext cx="68232" cy="69716"/>
            </a:xfrm>
            <a:custGeom>
              <a:avLst/>
              <a:gdLst>
                <a:gd name="connsiteX0" fmla="*/ 7417 w 68232"/>
                <a:gd name="connsiteY0" fmla="*/ 47466 h 69716"/>
                <a:gd name="connsiteX1" fmla="*/ 20767 w 68232"/>
                <a:gd name="connsiteY1" fmla="*/ 60816 h 69716"/>
                <a:gd name="connsiteX2" fmla="*/ 29667 w 68232"/>
                <a:gd name="connsiteY2" fmla="*/ 66750 h 69716"/>
                <a:gd name="connsiteX3" fmla="*/ 40050 w 68232"/>
                <a:gd name="connsiteY3" fmla="*/ 69716 h 69716"/>
                <a:gd name="connsiteX4" fmla="*/ 50433 w 68232"/>
                <a:gd name="connsiteY4" fmla="*/ 66750 h 69716"/>
                <a:gd name="connsiteX5" fmla="*/ 59333 w 68232"/>
                <a:gd name="connsiteY5" fmla="*/ 60816 h 69716"/>
                <a:gd name="connsiteX6" fmla="*/ 63783 w 68232"/>
                <a:gd name="connsiteY6" fmla="*/ 54883 h 69716"/>
                <a:gd name="connsiteX7" fmla="*/ 68233 w 68232"/>
                <a:gd name="connsiteY7" fmla="*/ 41533 h 69716"/>
                <a:gd name="connsiteX8" fmla="*/ 66750 w 68232"/>
                <a:gd name="connsiteY8" fmla="*/ 34116 h 69716"/>
                <a:gd name="connsiteX9" fmla="*/ 59333 w 68232"/>
                <a:gd name="connsiteY9" fmla="*/ 22250 h 69716"/>
                <a:gd name="connsiteX10" fmla="*/ 45983 w 68232"/>
                <a:gd name="connsiteY10" fmla="*/ 8900 h 69716"/>
                <a:gd name="connsiteX11" fmla="*/ 38566 w 68232"/>
                <a:gd name="connsiteY11" fmla="*/ 2967 h 69716"/>
                <a:gd name="connsiteX12" fmla="*/ 28183 w 68232"/>
                <a:gd name="connsiteY12" fmla="*/ 0 h 69716"/>
                <a:gd name="connsiteX13" fmla="*/ 17800 w 68232"/>
                <a:gd name="connsiteY13" fmla="*/ 2967 h 69716"/>
                <a:gd name="connsiteX14" fmla="*/ 8900 w 68232"/>
                <a:gd name="connsiteY14" fmla="*/ 8900 h 69716"/>
                <a:gd name="connsiteX15" fmla="*/ 4450 w 68232"/>
                <a:gd name="connsiteY15" fmla="*/ 14833 h 69716"/>
                <a:gd name="connsiteX16" fmla="*/ 0 w 68232"/>
                <a:gd name="connsiteY16" fmla="*/ 28183 h 69716"/>
                <a:gd name="connsiteX17" fmla="*/ 1483 w 68232"/>
                <a:gd name="connsiteY17" fmla="*/ 35600 h 69716"/>
                <a:gd name="connsiteX18" fmla="*/ 7417 w 68232"/>
                <a:gd name="connsiteY18" fmla="*/ 47466 h 69716"/>
                <a:gd name="connsiteX19" fmla="*/ 7417 w 68232"/>
                <a:gd name="connsiteY19" fmla="*/ 47466 h 6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232" h="69716">
                  <a:moveTo>
                    <a:pt x="7417" y="47466"/>
                  </a:moveTo>
                  <a:cubicBezTo>
                    <a:pt x="11867" y="51916"/>
                    <a:pt x="16317" y="56366"/>
                    <a:pt x="20767" y="60816"/>
                  </a:cubicBezTo>
                  <a:cubicBezTo>
                    <a:pt x="23733" y="63783"/>
                    <a:pt x="26700" y="65266"/>
                    <a:pt x="29667" y="66750"/>
                  </a:cubicBezTo>
                  <a:cubicBezTo>
                    <a:pt x="32633" y="68233"/>
                    <a:pt x="37083" y="69716"/>
                    <a:pt x="40050" y="69716"/>
                  </a:cubicBezTo>
                  <a:cubicBezTo>
                    <a:pt x="44500" y="69716"/>
                    <a:pt x="47466" y="69716"/>
                    <a:pt x="50433" y="66750"/>
                  </a:cubicBezTo>
                  <a:cubicBezTo>
                    <a:pt x="53400" y="65266"/>
                    <a:pt x="56366" y="63783"/>
                    <a:pt x="59333" y="60816"/>
                  </a:cubicBezTo>
                  <a:cubicBezTo>
                    <a:pt x="60816" y="59333"/>
                    <a:pt x="62300" y="56366"/>
                    <a:pt x="63783" y="54883"/>
                  </a:cubicBezTo>
                  <a:cubicBezTo>
                    <a:pt x="66750" y="51916"/>
                    <a:pt x="68233" y="45983"/>
                    <a:pt x="68233" y="41533"/>
                  </a:cubicBezTo>
                  <a:cubicBezTo>
                    <a:pt x="68233" y="38566"/>
                    <a:pt x="68233" y="37083"/>
                    <a:pt x="66750" y="34116"/>
                  </a:cubicBezTo>
                  <a:cubicBezTo>
                    <a:pt x="65266" y="29667"/>
                    <a:pt x="63783" y="25217"/>
                    <a:pt x="59333" y="22250"/>
                  </a:cubicBezTo>
                  <a:cubicBezTo>
                    <a:pt x="54883" y="17800"/>
                    <a:pt x="50433" y="13350"/>
                    <a:pt x="45983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1483" y="40050"/>
                    <a:pt x="4450" y="44500"/>
                    <a:pt x="7417" y="47466"/>
                  </a:cubicBezTo>
                  <a:lnTo>
                    <a:pt x="7417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Polyline: figure 277">
              <a:extLst>
                <a:ext uri="{FF2B5EF4-FFF2-40B4-BE49-F238E27FC236}">
                  <a16:creationId xmlns:a16="http://schemas.microsoft.com/office/drawing/2014/main" id="{368E9CCB-18CD-4B52-9472-3B741F2993C8}"/>
                </a:ext>
              </a:extLst>
            </p:cNvPr>
            <p:cNvSpPr/>
            <p:nvPr/>
          </p:nvSpPr>
          <p:spPr>
            <a:xfrm>
              <a:off x="1149454" y="5907503"/>
              <a:ext cx="74166" cy="61558"/>
            </a:xfrm>
            <a:custGeom>
              <a:avLst/>
              <a:gdLst>
                <a:gd name="connsiteX0" fmla="*/ 20766 w 74166"/>
                <a:gd name="connsiteY0" fmla="*/ 54512 h 61558"/>
                <a:gd name="connsiteX1" fmla="*/ 40050 w 74166"/>
                <a:gd name="connsiteY1" fmla="*/ 60446 h 61558"/>
                <a:gd name="connsiteX2" fmla="*/ 50433 w 74166"/>
                <a:gd name="connsiteY2" fmla="*/ 60446 h 61558"/>
                <a:gd name="connsiteX3" fmla="*/ 60816 w 74166"/>
                <a:gd name="connsiteY3" fmla="*/ 57479 h 61558"/>
                <a:gd name="connsiteX4" fmla="*/ 68233 w 74166"/>
                <a:gd name="connsiteY4" fmla="*/ 50062 h 61558"/>
                <a:gd name="connsiteX5" fmla="*/ 72683 w 74166"/>
                <a:gd name="connsiteY5" fmla="*/ 41162 h 61558"/>
                <a:gd name="connsiteX6" fmla="*/ 74166 w 74166"/>
                <a:gd name="connsiteY6" fmla="*/ 33746 h 61558"/>
                <a:gd name="connsiteX7" fmla="*/ 69716 w 74166"/>
                <a:gd name="connsiteY7" fmla="*/ 20396 h 61558"/>
                <a:gd name="connsiteX8" fmla="*/ 65266 w 74166"/>
                <a:gd name="connsiteY8" fmla="*/ 14462 h 61558"/>
                <a:gd name="connsiteX9" fmla="*/ 53400 w 74166"/>
                <a:gd name="connsiteY9" fmla="*/ 7046 h 61558"/>
                <a:gd name="connsiteX10" fmla="*/ 34116 w 74166"/>
                <a:gd name="connsiteY10" fmla="*/ 1112 h 61558"/>
                <a:gd name="connsiteX11" fmla="*/ 23733 w 74166"/>
                <a:gd name="connsiteY11" fmla="*/ 1112 h 61558"/>
                <a:gd name="connsiteX12" fmla="*/ 13350 w 74166"/>
                <a:gd name="connsiteY12" fmla="*/ 4079 h 61558"/>
                <a:gd name="connsiteX13" fmla="*/ 5933 w 74166"/>
                <a:gd name="connsiteY13" fmla="*/ 11496 h 61558"/>
                <a:gd name="connsiteX14" fmla="*/ 1483 w 74166"/>
                <a:gd name="connsiteY14" fmla="*/ 20396 h 61558"/>
                <a:gd name="connsiteX15" fmla="*/ 0 w 74166"/>
                <a:gd name="connsiteY15" fmla="*/ 27812 h 61558"/>
                <a:gd name="connsiteX16" fmla="*/ 4450 w 74166"/>
                <a:gd name="connsiteY16" fmla="*/ 41162 h 61558"/>
                <a:gd name="connsiteX17" fmla="*/ 8900 w 74166"/>
                <a:gd name="connsiteY17" fmla="*/ 47096 h 61558"/>
                <a:gd name="connsiteX18" fmla="*/ 20766 w 74166"/>
                <a:gd name="connsiteY18" fmla="*/ 54512 h 61558"/>
                <a:gd name="connsiteX19" fmla="*/ 20766 w 74166"/>
                <a:gd name="connsiteY19" fmla="*/ 54512 h 6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4166" h="61558">
                  <a:moveTo>
                    <a:pt x="20766" y="54512"/>
                  </a:moveTo>
                  <a:cubicBezTo>
                    <a:pt x="26700" y="55996"/>
                    <a:pt x="34116" y="58962"/>
                    <a:pt x="40050" y="60446"/>
                  </a:cubicBezTo>
                  <a:cubicBezTo>
                    <a:pt x="43016" y="61929"/>
                    <a:pt x="47466" y="61929"/>
                    <a:pt x="50433" y="60446"/>
                  </a:cubicBezTo>
                  <a:cubicBezTo>
                    <a:pt x="53400" y="60446"/>
                    <a:pt x="57850" y="58962"/>
                    <a:pt x="60816" y="57479"/>
                  </a:cubicBezTo>
                  <a:cubicBezTo>
                    <a:pt x="63783" y="55996"/>
                    <a:pt x="66750" y="53029"/>
                    <a:pt x="68233" y="50062"/>
                  </a:cubicBezTo>
                  <a:cubicBezTo>
                    <a:pt x="71200" y="47096"/>
                    <a:pt x="72683" y="44129"/>
                    <a:pt x="72683" y="41162"/>
                  </a:cubicBezTo>
                  <a:cubicBezTo>
                    <a:pt x="72683" y="38196"/>
                    <a:pt x="72683" y="36712"/>
                    <a:pt x="74166" y="33746"/>
                  </a:cubicBezTo>
                  <a:cubicBezTo>
                    <a:pt x="74166" y="29296"/>
                    <a:pt x="72683" y="23362"/>
                    <a:pt x="69716" y="20396"/>
                  </a:cubicBezTo>
                  <a:cubicBezTo>
                    <a:pt x="68233" y="18912"/>
                    <a:pt x="66750" y="15946"/>
                    <a:pt x="65266" y="14462"/>
                  </a:cubicBezTo>
                  <a:cubicBezTo>
                    <a:pt x="62300" y="11496"/>
                    <a:pt x="57850" y="8529"/>
                    <a:pt x="53400" y="7046"/>
                  </a:cubicBezTo>
                  <a:cubicBezTo>
                    <a:pt x="47466" y="5562"/>
                    <a:pt x="40050" y="2596"/>
                    <a:pt x="34116" y="1112"/>
                  </a:cubicBezTo>
                  <a:cubicBezTo>
                    <a:pt x="31150" y="-371"/>
                    <a:pt x="26700" y="-371"/>
                    <a:pt x="23733" y="1112"/>
                  </a:cubicBezTo>
                  <a:cubicBezTo>
                    <a:pt x="20766" y="1112"/>
                    <a:pt x="16317" y="2596"/>
                    <a:pt x="13350" y="4079"/>
                  </a:cubicBezTo>
                  <a:cubicBezTo>
                    <a:pt x="10383" y="5562"/>
                    <a:pt x="7417" y="8529"/>
                    <a:pt x="5933" y="11496"/>
                  </a:cubicBezTo>
                  <a:cubicBezTo>
                    <a:pt x="2967" y="14462"/>
                    <a:pt x="1483" y="17429"/>
                    <a:pt x="1483" y="20396"/>
                  </a:cubicBezTo>
                  <a:cubicBezTo>
                    <a:pt x="1483" y="23362"/>
                    <a:pt x="1483" y="24846"/>
                    <a:pt x="0" y="27812"/>
                  </a:cubicBezTo>
                  <a:cubicBezTo>
                    <a:pt x="0" y="32262"/>
                    <a:pt x="1483" y="38196"/>
                    <a:pt x="4450" y="41162"/>
                  </a:cubicBezTo>
                  <a:cubicBezTo>
                    <a:pt x="5933" y="42646"/>
                    <a:pt x="7417" y="45612"/>
                    <a:pt x="8900" y="47096"/>
                  </a:cubicBezTo>
                  <a:cubicBezTo>
                    <a:pt x="13350" y="50062"/>
                    <a:pt x="16317" y="53029"/>
                    <a:pt x="20766" y="54512"/>
                  </a:cubicBezTo>
                  <a:lnTo>
                    <a:pt x="20766" y="54512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Polyline: figure 278">
              <a:extLst>
                <a:ext uri="{FF2B5EF4-FFF2-40B4-BE49-F238E27FC236}">
                  <a16:creationId xmlns:a16="http://schemas.microsoft.com/office/drawing/2014/main" id="{7EC92D5F-593A-4B04-B163-48583124E8CF}"/>
                </a:ext>
              </a:extLst>
            </p:cNvPr>
            <p:cNvSpPr/>
            <p:nvPr/>
          </p:nvSpPr>
          <p:spPr>
            <a:xfrm>
              <a:off x="1509902" y="6068815"/>
              <a:ext cx="62299" cy="62299"/>
            </a:xfrm>
            <a:custGeom>
              <a:avLst/>
              <a:gdLst>
                <a:gd name="connsiteX0" fmla="*/ 8900 w 62299"/>
                <a:gd name="connsiteY0" fmla="*/ 47466 h 62299"/>
                <a:gd name="connsiteX1" fmla="*/ 14833 w 62299"/>
                <a:gd name="connsiteY1" fmla="*/ 53400 h 62299"/>
                <a:gd name="connsiteX2" fmla="*/ 23733 w 62299"/>
                <a:gd name="connsiteY2" fmla="*/ 59333 h 62299"/>
                <a:gd name="connsiteX3" fmla="*/ 34117 w 62299"/>
                <a:gd name="connsiteY3" fmla="*/ 62300 h 62299"/>
                <a:gd name="connsiteX4" fmla="*/ 44500 w 62299"/>
                <a:gd name="connsiteY4" fmla="*/ 59333 h 62299"/>
                <a:gd name="connsiteX5" fmla="*/ 53400 w 62299"/>
                <a:gd name="connsiteY5" fmla="*/ 53400 h 62299"/>
                <a:gd name="connsiteX6" fmla="*/ 57850 w 62299"/>
                <a:gd name="connsiteY6" fmla="*/ 47466 h 62299"/>
                <a:gd name="connsiteX7" fmla="*/ 62300 w 62299"/>
                <a:gd name="connsiteY7" fmla="*/ 34116 h 62299"/>
                <a:gd name="connsiteX8" fmla="*/ 60816 w 62299"/>
                <a:gd name="connsiteY8" fmla="*/ 26700 h 62299"/>
                <a:gd name="connsiteX9" fmla="*/ 53400 w 62299"/>
                <a:gd name="connsiteY9" fmla="*/ 14833 h 62299"/>
                <a:gd name="connsiteX10" fmla="*/ 47466 w 62299"/>
                <a:gd name="connsiteY10" fmla="*/ 8900 h 62299"/>
                <a:gd name="connsiteX11" fmla="*/ 38566 w 62299"/>
                <a:gd name="connsiteY11" fmla="*/ 2967 h 62299"/>
                <a:gd name="connsiteX12" fmla="*/ 28183 w 62299"/>
                <a:gd name="connsiteY12" fmla="*/ 0 h 62299"/>
                <a:gd name="connsiteX13" fmla="*/ 17800 w 62299"/>
                <a:gd name="connsiteY13" fmla="*/ 2967 h 62299"/>
                <a:gd name="connsiteX14" fmla="*/ 8900 w 62299"/>
                <a:gd name="connsiteY14" fmla="*/ 8900 h 62299"/>
                <a:gd name="connsiteX15" fmla="*/ 4450 w 62299"/>
                <a:gd name="connsiteY15" fmla="*/ 14833 h 62299"/>
                <a:gd name="connsiteX16" fmla="*/ 0 w 62299"/>
                <a:gd name="connsiteY16" fmla="*/ 28183 h 62299"/>
                <a:gd name="connsiteX17" fmla="*/ 1483 w 62299"/>
                <a:gd name="connsiteY17" fmla="*/ 35600 h 62299"/>
                <a:gd name="connsiteX18" fmla="*/ 8900 w 62299"/>
                <a:gd name="connsiteY18" fmla="*/ 47466 h 62299"/>
                <a:gd name="connsiteX19" fmla="*/ 8900 w 62299"/>
                <a:gd name="connsiteY19" fmla="*/ 47466 h 6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299" h="62299">
                  <a:moveTo>
                    <a:pt x="8900" y="47466"/>
                  </a:moveTo>
                  <a:cubicBezTo>
                    <a:pt x="10383" y="48950"/>
                    <a:pt x="13350" y="51916"/>
                    <a:pt x="14833" y="53400"/>
                  </a:cubicBezTo>
                  <a:cubicBezTo>
                    <a:pt x="17800" y="56366"/>
                    <a:pt x="20767" y="57850"/>
                    <a:pt x="23733" y="59333"/>
                  </a:cubicBezTo>
                  <a:cubicBezTo>
                    <a:pt x="26700" y="60816"/>
                    <a:pt x="31150" y="62300"/>
                    <a:pt x="34117" y="62300"/>
                  </a:cubicBezTo>
                  <a:cubicBezTo>
                    <a:pt x="38566" y="62300"/>
                    <a:pt x="41533" y="62300"/>
                    <a:pt x="44500" y="59333"/>
                  </a:cubicBezTo>
                  <a:cubicBezTo>
                    <a:pt x="47466" y="57850"/>
                    <a:pt x="50433" y="56366"/>
                    <a:pt x="53400" y="53400"/>
                  </a:cubicBezTo>
                  <a:cubicBezTo>
                    <a:pt x="54883" y="51916"/>
                    <a:pt x="56366" y="48950"/>
                    <a:pt x="57850" y="47466"/>
                  </a:cubicBezTo>
                  <a:cubicBezTo>
                    <a:pt x="60816" y="43016"/>
                    <a:pt x="62300" y="38566"/>
                    <a:pt x="62300" y="34116"/>
                  </a:cubicBezTo>
                  <a:cubicBezTo>
                    <a:pt x="62300" y="31150"/>
                    <a:pt x="62300" y="29667"/>
                    <a:pt x="60816" y="26700"/>
                  </a:cubicBezTo>
                  <a:cubicBezTo>
                    <a:pt x="59333" y="22250"/>
                    <a:pt x="57850" y="17800"/>
                    <a:pt x="53400" y="14833"/>
                  </a:cubicBezTo>
                  <a:cubicBezTo>
                    <a:pt x="51916" y="13350"/>
                    <a:pt x="48950" y="1038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Polyline: figure 279">
              <a:extLst>
                <a:ext uri="{FF2B5EF4-FFF2-40B4-BE49-F238E27FC236}">
                  <a16:creationId xmlns:a16="http://schemas.microsoft.com/office/drawing/2014/main" id="{A31A03FC-0046-437D-BAB5-92509CA0DF5C}"/>
                </a:ext>
              </a:extLst>
            </p:cNvPr>
            <p:cNvSpPr/>
            <p:nvPr/>
          </p:nvSpPr>
          <p:spPr>
            <a:xfrm>
              <a:off x="440425" y="7003310"/>
              <a:ext cx="75649" cy="75649"/>
            </a:xfrm>
            <a:custGeom>
              <a:avLst/>
              <a:gdLst>
                <a:gd name="connsiteX0" fmla="*/ 8900 w 75649"/>
                <a:gd name="connsiteY0" fmla="*/ 47466 h 75649"/>
                <a:gd name="connsiteX1" fmla="*/ 28183 w 75649"/>
                <a:gd name="connsiteY1" fmla="*/ 66750 h 75649"/>
                <a:gd name="connsiteX2" fmla="*/ 37083 w 75649"/>
                <a:gd name="connsiteY2" fmla="*/ 72683 h 75649"/>
                <a:gd name="connsiteX3" fmla="*/ 47466 w 75649"/>
                <a:gd name="connsiteY3" fmla="*/ 75650 h 75649"/>
                <a:gd name="connsiteX4" fmla="*/ 57850 w 75649"/>
                <a:gd name="connsiteY4" fmla="*/ 72683 h 75649"/>
                <a:gd name="connsiteX5" fmla="*/ 66750 w 75649"/>
                <a:gd name="connsiteY5" fmla="*/ 66750 h 75649"/>
                <a:gd name="connsiteX6" fmla="*/ 71200 w 75649"/>
                <a:gd name="connsiteY6" fmla="*/ 60816 h 75649"/>
                <a:gd name="connsiteX7" fmla="*/ 75650 w 75649"/>
                <a:gd name="connsiteY7" fmla="*/ 47466 h 75649"/>
                <a:gd name="connsiteX8" fmla="*/ 74166 w 75649"/>
                <a:gd name="connsiteY8" fmla="*/ 40050 h 75649"/>
                <a:gd name="connsiteX9" fmla="*/ 66750 w 75649"/>
                <a:gd name="connsiteY9" fmla="*/ 28183 h 75649"/>
                <a:gd name="connsiteX10" fmla="*/ 47466 w 75649"/>
                <a:gd name="connsiteY10" fmla="*/ 8900 h 75649"/>
                <a:gd name="connsiteX11" fmla="*/ 38566 w 75649"/>
                <a:gd name="connsiteY11" fmla="*/ 2967 h 75649"/>
                <a:gd name="connsiteX12" fmla="*/ 28183 w 75649"/>
                <a:gd name="connsiteY12" fmla="*/ 0 h 75649"/>
                <a:gd name="connsiteX13" fmla="*/ 17800 w 75649"/>
                <a:gd name="connsiteY13" fmla="*/ 2967 h 75649"/>
                <a:gd name="connsiteX14" fmla="*/ 8900 w 75649"/>
                <a:gd name="connsiteY14" fmla="*/ 8900 h 75649"/>
                <a:gd name="connsiteX15" fmla="*/ 4450 w 75649"/>
                <a:gd name="connsiteY15" fmla="*/ 14833 h 75649"/>
                <a:gd name="connsiteX16" fmla="*/ 0 w 75649"/>
                <a:gd name="connsiteY16" fmla="*/ 28183 h 75649"/>
                <a:gd name="connsiteX17" fmla="*/ 1483 w 75649"/>
                <a:gd name="connsiteY17" fmla="*/ 35600 h 75649"/>
                <a:gd name="connsiteX18" fmla="*/ 8900 w 75649"/>
                <a:gd name="connsiteY18" fmla="*/ 47466 h 75649"/>
                <a:gd name="connsiteX19" fmla="*/ 8900 w 75649"/>
                <a:gd name="connsiteY19" fmla="*/ 4746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49" h="75649">
                  <a:moveTo>
                    <a:pt x="8900" y="47466"/>
                  </a:moveTo>
                  <a:cubicBezTo>
                    <a:pt x="14833" y="53400"/>
                    <a:pt x="22250" y="60816"/>
                    <a:pt x="28183" y="66750"/>
                  </a:cubicBezTo>
                  <a:cubicBezTo>
                    <a:pt x="31150" y="69716"/>
                    <a:pt x="34116" y="71200"/>
                    <a:pt x="37083" y="72683"/>
                  </a:cubicBezTo>
                  <a:cubicBezTo>
                    <a:pt x="40050" y="74166"/>
                    <a:pt x="44500" y="75650"/>
                    <a:pt x="47466" y="75650"/>
                  </a:cubicBezTo>
                  <a:cubicBezTo>
                    <a:pt x="51916" y="75650"/>
                    <a:pt x="54883" y="75650"/>
                    <a:pt x="57850" y="72683"/>
                  </a:cubicBezTo>
                  <a:cubicBezTo>
                    <a:pt x="60816" y="71200"/>
                    <a:pt x="63783" y="69716"/>
                    <a:pt x="66750" y="66750"/>
                  </a:cubicBezTo>
                  <a:cubicBezTo>
                    <a:pt x="68233" y="65266"/>
                    <a:pt x="69716" y="62300"/>
                    <a:pt x="71200" y="60816"/>
                  </a:cubicBezTo>
                  <a:cubicBezTo>
                    <a:pt x="74166" y="56366"/>
                    <a:pt x="75650" y="51916"/>
                    <a:pt x="75650" y="47466"/>
                  </a:cubicBezTo>
                  <a:cubicBezTo>
                    <a:pt x="75650" y="44500"/>
                    <a:pt x="75650" y="43016"/>
                    <a:pt x="74166" y="40050"/>
                  </a:cubicBezTo>
                  <a:cubicBezTo>
                    <a:pt x="72683" y="35600"/>
                    <a:pt x="71200" y="31150"/>
                    <a:pt x="66750" y="28183"/>
                  </a:cubicBezTo>
                  <a:cubicBezTo>
                    <a:pt x="60816" y="22250"/>
                    <a:pt x="53400" y="1483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38566"/>
                    <a:pt x="5933" y="43016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109115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Drawing 12">
            <a:extLst>
              <a:ext uri="{FF2B5EF4-FFF2-40B4-BE49-F238E27FC236}">
                <a16:creationId xmlns:a16="http://schemas.microsoft.com/office/drawing/2014/main" id="{728E5752-BF38-4567-ACD0-F2C404D9AE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05857" y="2605100"/>
            <a:ext cx="2944800" cy="29448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5" name="Drawing 12">
            <a:extLst>
              <a:ext uri="{FF2B5EF4-FFF2-40B4-BE49-F238E27FC236}">
                <a16:creationId xmlns:a16="http://schemas.microsoft.com/office/drawing/2014/main" id="{EEDBB8C7-C5E0-4B0B-95C8-05C2A12734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99932" y="2605100"/>
            <a:ext cx="2944800" cy="29448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7" name="Drawing 266">
            <a:extLst>
              <a:ext uri="{FF2B5EF4-FFF2-40B4-BE49-F238E27FC236}">
                <a16:creationId xmlns:a16="http://schemas.microsoft.com/office/drawing/2014/main" id="{849DB870-8267-48F5-9F0F-F2D2E778F0CA}"/>
              </a:ext>
            </a:extLst>
          </p:cNvPr>
          <p:cNvSpPr/>
          <p:nvPr userDrawn="1"/>
        </p:nvSpPr>
        <p:spPr>
          <a:xfrm rot="21379170">
            <a:off x="-26986" y="6063489"/>
            <a:ext cx="2492632" cy="2371948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6" name="Drawing 8">
            <a:extLst>
              <a:ext uri="{FF2B5EF4-FFF2-40B4-BE49-F238E27FC236}">
                <a16:creationId xmlns:a16="http://schemas.microsoft.com/office/drawing/2014/main" id="{C5BDE024-052C-49D2-A26E-0EA9E5ECADDB}"/>
              </a:ext>
            </a:extLst>
          </p:cNvPr>
          <p:cNvGrpSpPr/>
          <p:nvPr userDrawn="1"/>
        </p:nvGrpSpPr>
        <p:grpSpPr>
          <a:xfrm rot="17473477" flipH="1">
            <a:off x="-1124505" y="3732480"/>
            <a:ext cx="2998512" cy="3733430"/>
            <a:chOff x="1117055" y="4732283"/>
            <a:chExt cx="2182551" cy="2717482"/>
          </a:xfrm>
          <a:solidFill>
            <a:schemeClr val="tx2"/>
          </a:solidFill>
        </p:grpSpPr>
        <p:sp>
          <p:nvSpPr>
            <p:cNvPr id="77" name="Polyline: figure 76">
              <a:extLst>
                <a:ext uri="{FF2B5EF4-FFF2-40B4-BE49-F238E27FC236}">
                  <a16:creationId xmlns:a16="http://schemas.microsoft.com/office/drawing/2014/main" id="{173381B4-9267-4E19-A64E-9D39BD9C9227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Drawing 8">
              <a:extLst>
                <a:ext uri="{FF2B5EF4-FFF2-40B4-BE49-F238E27FC236}">
                  <a16:creationId xmlns:a16="http://schemas.microsoft.com/office/drawing/2014/main" id="{C05FCF6B-EF9C-4388-9296-58938E5A6FB5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44" name="Polyline: figure 143">
                <a:extLst>
                  <a:ext uri="{FF2B5EF4-FFF2-40B4-BE49-F238E27FC236}">
                    <a16:creationId xmlns:a16="http://schemas.microsoft.com/office/drawing/2014/main" id="{9A5D6FE0-7636-4279-891A-E8E9740EABAD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Polyline: figure 144">
                <a:extLst>
                  <a:ext uri="{FF2B5EF4-FFF2-40B4-BE49-F238E27FC236}">
                    <a16:creationId xmlns:a16="http://schemas.microsoft.com/office/drawing/2014/main" id="{C400EB63-35EB-4BDD-BD37-0FC24CDD49B3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Polyline: figure 145">
                <a:extLst>
                  <a:ext uri="{FF2B5EF4-FFF2-40B4-BE49-F238E27FC236}">
                    <a16:creationId xmlns:a16="http://schemas.microsoft.com/office/drawing/2014/main" id="{B7041A80-10F5-49C7-83B7-509961C46BD2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9" name="Drawing 8">
              <a:extLst>
                <a:ext uri="{FF2B5EF4-FFF2-40B4-BE49-F238E27FC236}">
                  <a16:creationId xmlns:a16="http://schemas.microsoft.com/office/drawing/2014/main" id="{C5DCF00E-6E18-49C4-AFC5-672D8C047DBF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32" name="Polyline: figure 131">
                <a:extLst>
                  <a:ext uri="{FF2B5EF4-FFF2-40B4-BE49-F238E27FC236}">
                    <a16:creationId xmlns:a16="http://schemas.microsoft.com/office/drawing/2014/main" id="{6B059BE2-8212-4912-83A7-ABE5AFA727D7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Polyline: figure 132">
                <a:extLst>
                  <a:ext uri="{FF2B5EF4-FFF2-40B4-BE49-F238E27FC236}">
                    <a16:creationId xmlns:a16="http://schemas.microsoft.com/office/drawing/2014/main" id="{F8DFB8E9-DCEA-4203-812C-8E9C83A55AF6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Polyline: figure 133">
                <a:extLst>
                  <a:ext uri="{FF2B5EF4-FFF2-40B4-BE49-F238E27FC236}">
                    <a16:creationId xmlns:a16="http://schemas.microsoft.com/office/drawing/2014/main" id="{1620992D-93F3-46E7-AAA5-968145C737B2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871B5312-7DBB-4651-88E5-C3BC9B22A422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Polyline: figure 135">
                <a:extLst>
                  <a:ext uri="{FF2B5EF4-FFF2-40B4-BE49-F238E27FC236}">
                    <a16:creationId xmlns:a16="http://schemas.microsoft.com/office/drawing/2014/main" id="{D41E5E4D-8AF0-4DC7-9E0E-89ABE000BDD4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Polyline: figure 136">
                <a:extLst>
                  <a:ext uri="{FF2B5EF4-FFF2-40B4-BE49-F238E27FC236}">
                    <a16:creationId xmlns:a16="http://schemas.microsoft.com/office/drawing/2014/main" id="{A2FAE9E0-1E63-4B6B-8B7B-3D530A4E56D7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Polyline: figure 137">
                <a:extLst>
                  <a:ext uri="{FF2B5EF4-FFF2-40B4-BE49-F238E27FC236}">
                    <a16:creationId xmlns:a16="http://schemas.microsoft.com/office/drawing/2014/main" id="{9C80D8C6-727B-4282-8D27-F87890616CC5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Polyline: figure 138">
                <a:extLst>
                  <a:ext uri="{FF2B5EF4-FFF2-40B4-BE49-F238E27FC236}">
                    <a16:creationId xmlns:a16="http://schemas.microsoft.com/office/drawing/2014/main" id="{042F97B7-E2B6-4E0E-9A8B-850A3BA0832F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Polyline: figure 139">
                <a:extLst>
                  <a:ext uri="{FF2B5EF4-FFF2-40B4-BE49-F238E27FC236}">
                    <a16:creationId xmlns:a16="http://schemas.microsoft.com/office/drawing/2014/main" id="{419A4E7D-3B2A-430D-9069-91A2DCBA454F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Polyline: figure 140">
                <a:extLst>
                  <a:ext uri="{FF2B5EF4-FFF2-40B4-BE49-F238E27FC236}">
                    <a16:creationId xmlns:a16="http://schemas.microsoft.com/office/drawing/2014/main" id="{98E7530B-3C40-4715-AA92-B9BE55352B9F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Polyline: figure 141">
                <a:extLst>
                  <a:ext uri="{FF2B5EF4-FFF2-40B4-BE49-F238E27FC236}">
                    <a16:creationId xmlns:a16="http://schemas.microsoft.com/office/drawing/2014/main" id="{7ECD8E88-CFEB-43D2-994F-C279892A4E31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Polyline: figure 142">
                <a:extLst>
                  <a:ext uri="{FF2B5EF4-FFF2-40B4-BE49-F238E27FC236}">
                    <a16:creationId xmlns:a16="http://schemas.microsoft.com/office/drawing/2014/main" id="{3515C08F-954E-448E-8721-7D1BFAF2149A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0" name="Drawing 8">
              <a:extLst>
                <a:ext uri="{FF2B5EF4-FFF2-40B4-BE49-F238E27FC236}">
                  <a16:creationId xmlns:a16="http://schemas.microsoft.com/office/drawing/2014/main" id="{B0639A1A-AA5C-42F6-BF73-BCA5176FBF79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129" name="Polyline: figure 128">
                <a:extLst>
                  <a:ext uri="{FF2B5EF4-FFF2-40B4-BE49-F238E27FC236}">
                    <a16:creationId xmlns:a16="http://schemas.microsoft.com/office/drawing/2014/main" id="{B3BE21EA-D43E-417A-8A52-9A16131AC8BC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Polyline: figure 129">
                <a:extLst>
                  <a:ext uri="{FF2B5EF4-FFF2-40B4-BE49-F238E27FC236}">
                    <a16:creationId xmlns:a16="http://schemas.microsoft.com/office/drawing/2014/main" id="{44E7D358-2687-4C26-A69B-F7E0511B9C3C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Polyline: figure 130">
                <a:extLst>
                  <a:ext uri="{FF2B5EF4-FFF2-40B4-BE49-F238E27FC236}">
                    <a16:creationId xmlns:a16="http://schemas.microsoft.com/office/drawing/2014/main" id="{6BD486AA-C707-4E61-9012-825253200902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1" name="Drawing 8">
              <a:extLst>
                <a:ext uri="{FF2B5EF4-FFF2-40B4-BE49-F238E27FC236}">
                  <a16:creationId xmlns:a16="http://schemas.microsoft.com/office/drawing/2014/main" id="{F0B0DBB4-F898-4D8E-A71D-598B8ED14BB6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126" name="Polyline: figure 125">
                <a:extLst>
                  <a:ext uri="{FF2B5EF4-FFF2-40B4-BE49-F238E27FC236}">
                    <a16:creationId xmlns:a16="http://schemas.microsoft.com/office/drawing/2014/main" id="{24FA0DD2-446F-46A3-99B7-D56A408829D8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Polyline: figure 126">
                <a:extLst>
                  <a:ext uri="{FF2B5EF4-FFF2-40B4-BE49-F238E27FC236}">
                    <a16:creationId xmlns:a16="http://schemas.microsoft.com/office/drawing/2014/main" id="{BDFAB949-5C6C-44CA-BC69-7F891CA239C8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Polyline: figure 127">
                <a:extLst>
                  <a:ext uri="{FF2B5EF4-FFF2-40B4-BE49-F238E27FC236}">
                    <a16:creationId xmlns:a16="http://schemas.microsoft.com/office/drawing/2014/main" id="{76791B71-308A-47B9-838C-F95FEAF33835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2" name="Drawing 8">
              <a:extLst>
                <a:ext uri="{FF2B5EF4-FFF2-40B4-BE49-F238E27FC236}">
                  <a16:creationId xmlns:a16="http://schemas.microsoft.com/office/drawing/2014/main" id="{FD9C7D77-41DF-4D43-B7C0-8E93BA8575F0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123" name="Polyline: figure 122">
                <a:extLst>
                  <a:ext uri="{FF2B5EF4-FFF2-40B4-BE49-F238E27FC236}">
                    <a16:creationId xmlns:a16="http://schemas.microsoft.com/office/drawing/2014/main" id="{766D9F71-929B-423D-B28B-4B3ADBAE27EB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Polyline: figure 123">
                <a:extLst>
                  <a:ext uri="{FF2B5EF4-FFF2-40B4-BE49-F238E27FC236}">
                    <a16:creationId xmlns:a16="http://schemas.microsoft.com/office/drawing/2014/main" id="{9EF0E3A2-F822-4455-B337-971BBF84F726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Polyline: figure 124">
                <a:extLst>
                  <a:ext uri="{FF2B5EF4-FFF2-40B4-BE49-F238E27FC236}">
                    <a16:creationId xmlns:a16="http://schemas.microsoft.com/office/drawing/2014/main" id="{616A3B99-21FE-4EFF-A740-E9E0A7A605FD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3" name="Drawing 8">
              <a:extLst>
                <a:ext uri="{FF2B5EF4-FFF2-40B4-BE49-F238E27FC236}">
                  <a16:creationId xmlns:a16="http://schemas.microsoft.com/office/drawing/2014/main" id="{FFA142A8-1506-4331-AA56-D0BC7AE424B4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120" name="Polyline: figure 119">
                <a:extLst>
                  <a:ext uri="{FF2B5EF4-FFF2-40B4-BE49-F238E27FC236}">
                    <a16:creationId xmlns:a16="http://schemas.microsoft.com/office/drawing/2014/main" id="{8ED7207A-630B-4992-82AE-3FCCF70CBE76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Polyline: figure 120">
                <a:extLst>
                  <a:ext uri="{FF2B5EF4-FFF2-40B4-BE49-F238E27FC236}">
                    <a16:creationId xmlns:a16="http://schemas.microsoft.com/office/drawing/2014/main" id="{9832F1A5-8B62-424E-9242-CDC85617F6DB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Polyline: figure 121">
                <a:extLst>
                  <a:ext uri="{FF2B5EF4-FFF2-40B4-BE49-F238E27FC236}">
                    <a16:creationId xmlns:a16="http://schemas.microsoft.com/office/drawing/2014/main" id="{AAECB013-AEED-4B40-8A40-6F6EEC82420D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4" name="Drawing 8">
              <a:extLst>
                <a:ext uri="{FF2B5EF4-FFF2-40B4-BE49-F238E27FC236}">
                  <a16:creationId xmlns:a16="http://schemas.microsoft.com/office/drawing/2014/main" id="{5DE69B81-91A2-46E7-9B4D-B5FE41F0E385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17" name="Polyline: figure 116">
                <a:extLst>
                  <a:ext uri="{FF2B5EF4-FFF2-40B4-BE49-F238E27FC236}">
                    <a16:creationId xmlns:a16="http://schemas.microsoft.com/office/drawing/2014/main" id="{A266F3E2-E37C-45DE-A5AC-BAC614068AD9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Polyline: figure 117">
                <a:extLst>
                  <a:ext uri="{FF2B5EF4-FFF2-40B4-BE49-F238E27FC236}">
                    <a16:creationId xmlns:a16="http://schemas.microsoft.com/office/drawing/2014/main" id="{4BBD4F29-C8C4-4B5C-A4C0-C88A701A0243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Polyline: figure 118">
                <a:extLst>
                  <a:ext uri="{FF2B5EF4-FFF2-40B4-BE49-F238E27FC236}">
                    <a16:creationId xmlns:a16="http://schemas.microsoft.com/office/drawing/2014/main" id="{D176FE3A-C0D9-43F2-B8FF-B685278326E2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5" name="Drawing 8">
              <a:extLst>
                <a:ext uri="{FF2B5EF4-FFF2-40B4-BE49-F238E27FC236}">
                  <a16:creationId xmlns:a16="http://schemas.microsoft.com/office/drawing/2014/main" id="{9B7CEF21-15F4-42E5-86C2-4D85DA7A729F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14" name="Polyline: figure 113">
                <a:extLst>
                  <a:ext uri="{FF2B5EF4-FFF2-40B4-BE49-F238E27FC236}">
                    <a16:creationId xmlns:a16="http://schemas.microsoft.com/office/drawing/2014/main" id="{0FD92578-B8EC-4FE8-AA98-256D37A8F88E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Polyline: figure 114">
                <a:extLst>
                  <a:ext uri="{FF2B5EF4-FFF2-40B4-BE49-F238E27FC236}">
                    <a16:creationId xmlns:a16="http://schemas.microsoft.com/office/drawing/2014/main" id="{CE0559FD-A3FA-4C65-9B7D-774B97107A1E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Polyline: figure 115">
                <a:extLst>
                  <a:ext uri="{FF2B5EF4-FFF2-40B4-BE49-F238E27FC236}">
                    <a16:creationId xmlns:a16="http://schemas.microsoft.com/office/drawing/2014/main" id="{E0B5109A-153F-4382-BA55-AC3B950EE4FD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Drawing 8">
              <a:extLst>
                <a:ext uri="{FF2B5EF4-FFF2-40B4-BE49-F238E27FC236}">
                  <a16:creationId xmlns:a16="http://schemas.microsoft.com/office/drawing/2014/main" id="{46FDA3D1-9378-4E62-B118-6918FF4227F4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730B061F-7202-40FA-9CEE-1890F26FABA2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Polyline: figure 111">
                <a:extLst>
                  <a:ext uri="{FF2B5EF4-FFF2-40B4-BE49-F238E27FC236}">
                    <a16:creationId xmlns:a16="http://schemas.microsoft.com/office/drawing/2014/main" id="{1C658638-7832-43F5-B5D1-D4C13E7806BC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Polyline: figure 112">
                <a:extLst>
                  <a:ext uri="{FF2B5EF4-FFF2-40B4-BE49-F238E27FC236}">
                    <a16:creationId xmlns:a16="http://schemas.microsoft.com/office/drawing/2014/main" id="{383C39FD-5E8F-4613-86C4-4B2B2C16B348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7" name="Drawing 8">
              <a:extLst>
                <a:ext uri="{FF2B5EF4-FFF2-40B4-BE49-F238E27FC236}">
                  <a16:creationId xmlns:a16="http://schemas.microsoft.com/office/drawing/2014/main" id="{6E7B465C-6F29-42EC-9508-E81CC46487DA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08" name="Polyline: figure 107">
                <a:extLst>
                  <a:ext uri="{FF2B5EF4-FFF2-40B4-BE49-F238E27FC236}">
                    <a16:creationId xmlns:a16="http://schemas.microsoft.com/office/drawing/2014/main" id="{34799173-8672-4CDB-B85B-D7AC95A87BAF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Polyline: figure 108">
                <a:extLst>
                  <a:ext uri="{FF2B5EF4-FFF2-40B4-BE49-F238E27FC236}">
                    <a16:creationId xmlns:a16="http://schemas.microsoft.com/office/drawing/2014/main" id="{B36FCD6F-F0FE-467F-8611-83C1EBC7F39A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0BE42028-541F-4E94-9688-09F0E2CF448A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8" name="Drawing 8">
              <a:extLst>
                <a:ext uri="{FF2B5EF4-FFF2-40B4-BE49-F238E27FC236}">
                  <a16:creationId xmlns:a16="http://schemas.microsoft.com/office/drawing/2014/main" id="{61A65EDD-6491-467B-9222-9F2855C31FE0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05" name="Polyline: figure 104">
                <a:extLst>
                  <a:ext uri="{FF2B5EF4-FFF2-40B4-BE49-F238E27FC236}">
                    <a16:creationId xmlns:a16="http://schemas.microsoft.com/office/drawing/2014/main" id="{0C0B72B1-871E-4CAF-B176-5C768874B929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Polyline: figure 105">
                <a:extLst>
                  <a:ext uri="{FF2B5EF4-FFF2-40B4-BE49-F238E27FC236}">
                    <a16:creationId xmlns:a16="http://schemas.microsoft.com/office/drawing/2014/main" id="{3C42F4B9-89CE-4DBC-9006-9931C4F6EF37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Polyline: figure 106">
                <a:extLst>
                  <a:ext uri="{FF2B5EF4-FFF2-40B4-BE49-F238E27FC236}">
                    <a16:creationId xmlns:a16="http://schemas.microsoft.com/office/drawing/2014/main" id="{FBD2597B-BB9B-4523-A6A1-99DF10725D42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9" name="Drawing 8">
              <a:extLst>
                <a:ext uri="{FF2B5EF4-FFF2-40B4-BE49-F238E27FC236}">
                  <a16:creationId xmlns:a16="http://schemas.microsoft.com/office/drawing/2014/main" id="{076746C3-270D-460C-A409-C12941731B59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02" name="Polyline: figure 101">
                <a:extLst>
                  <a:ext uri="{FF2B5EF4-FFF2-40B4-BE49-F238E27FC236}">
                    <a16:creationId xmlns:a16="http://schemas.microsoft.com/office/drawing/2014/main" id="{DB926BBC-9027-409C-9A05-5B296A11D8C8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Polyline: figure 102">
                <a:extLst>
                  <a:ext uri="{FF2B5EF4-FFF2-40B4-BE49-F238E27FC236}">
                    <a16:creationId xmlns:a16="http://schemas.microsoft.com/office/drawing/2014/main" id="{717C96B5-0E22-4F08-B212-19596EF945A8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Polyline: figure 103">
                <a:extLst>
                  <a:ext uri="{FF2B5EF4-FFF2-40B4-BE49-F238E27FC236}">
                    <a16:creationId xmlns:a16="http://schemas.microsoft.com/office/drawing/2014/main" id="{3008A720-FC99-477A-96E9-D36DF542DFAE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0" name="Drawing 8">
              <a:extLst>
                <a:ext uri="{FF2B5EF4-FFF2-40B4-BE49-F238E27FC236}">
                  <a16:creationId xmlns:a16="http://schemas.microsoft.com/office/drawing/2014/main" id="{9413038C-965C-4A4D-9B83-7E819BC5DA7F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99" name="Polyline: figure 98">
                <a:extLst>
                  <a:ext uri="{FF2B5EF4-FFF2-40B4-BE49-F238E27FC236}">
                    <a16:creationId xmlns:a16="http://schemas.microsoft.com/office/drawing/2014/main" id="{5B0B09E8-1736-4FE8-B8E0-60B54CDD6A3F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Polyline: figure 99">
                <a:extLst>
                  <a:ext uri="{FF2B5EF4-FFF2-40B4-BE49-F238E27FC236}">
                    <a16:creationId xmlns:a16="http://schemas.microsoft.com/office/drawing/2014/main" id="{982BDC84-6DA1-4B18-8C21-D23BC5142950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Polyline: figure 100">
                <a:extLst>
                  <a:ext uri="{FF2B5EF4-FFF2-40B4-BE49-F238E27FC236}">
                    <a16:creationId xmlns:a16="http://schemas.microsoft.com/office/drawing/2014/main" id="{A00396C7-3E62-4EB2-B298-4AAC62173CBB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1" name="Drawing 8">
              <a:extLst>
                <a:ext uri="{FF2B5EF4-FFF2-40B4-BE49-F238E27FC236}">
                  <a16:creationId xmlns:a16="http://schemas.microsoft.com/office/drawing/2014/main" id="{CC3022B0-0CC1-41F3-A6DB-29C1205201FD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96" name="Polyline: figure 95">
                <a:extLst>
                  <a:ext uri="{FF2B5EF4-FFF2-40B4-BE49-F238E27FC236}">
                    <a16:creationId xmlns:a16="http://schemas.microsoft.com/office/drawing/2014/main" id="{EB1EF441-1AEA-4DCA-A26D-82B520EC3701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Polyline: figure 96">
                <a:extLst>
                  <a:ext uri="{FF2B5EF4-FFF2-40B4-BE49-F238E27FC236}">
                    <a16:creationId xmlns:a16="http://schemas.microsoft.com/office/drawing/2014/main" id="{8CF28433-F7D1-49E4-A040-3B6EDE94B02A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Polyline: figure 97">
                <a:extLst>
                  <a:ext uri="{FF2B5EF4-FFF2-40B4-BE49-F238E27FC236}">
                    <a16:creationId xmlns:a16="http://schemas.microsoft.com/office/drawing/2014/main" id="{4028DA21-60A1-495A-846F-26F890738AA1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2" name="Drawing 8">
              <a:extLst>
                <a:ext uri="{FF2B5EF4-FFF2-40B4-BE49-F238E27FC236}">
                  <a16:creationId xmlns:a16="http://schemas.microsoft.com/office/drawing/2014/main" id="{CA4B0E60-3FAD-4841-9480-53C9145B995E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93" name="Polyline: figure 92">
                <a:extLst>
                  <a:ext uri="{FF2B5EF4-FFF2-40B4-BE49-F238E27FC236}">
                    <a16:creationId xmlns:a16="http://schemas.microsoft.com/office/drawing/2014/main" id="{444F65D4-E334-4BBA-A257-48815D669892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Polyline: figure 93">
                <a:extLst>
                  <a:ext uri="{FF2B5EF4-FFF2-40B4-BE49-F238E27FC236}">
                    <a16:creationId xmlns:a16="http://schemas.microsoft.com/office/drawing/2014/main" id="{CC670AE1-CCD2-4D3C-9FF4-07A2E2503B7B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Polyline: figure 94">
                <a:extLst>
                  <a:ext uri="{FF2B5EF4-FFF2-40B4-BE49-F238E27FC236}">
                    <a16:creationId xmlns:a16="http://schemas.microsoft.com/office/drawing/2014/main" id="{8DFABDFA-FA26-4037-B867-3138E3DAC6B5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48" name="Drawing 266">
            <a:extLst>
              <a:ext uri="{FF2B5EF4-FFF2-40B4-BE49-F238E27FC236}">
                <a16:creationId xmlns:a16="http://schemas.microsoft.com/office/drawing/2014/main" id="{DE035D31-CA16-4FE2-A5DA-BC0A3D5387C0}"/>
              </a:ext>
            </a:extLst>
          </p:cNvPr>
          <p:cNvSpPr/>
          <p:nvPr userDrawn="1"/>
        </p:nvSpPr>
        <p:spPr>
          <a:xfrm rot="679361">
            <a:off x="6531055" y="-1899342"/>
            <a:ext cx="4137754" cy="2910068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9" name="Drawing 9">
            <a:extLst>
              <a:ext uri="{FF2B5EF4-FFF2-40B4-BE49-F238E27FC236}">
                <a16:creationId xmlns:a16="http://schemas.microsoft.com/office/drawing/2014/main" id="{C19820AE-6908-4E2B-9ABA-99990DB244F7}"/>
              </a:ext>
            </a:extLst>
          </p:cNvPr>
          <p:cNvSpPr/>
          <p:nvPr userDrawn="1"/>
        </p:nvSpPr>
        <p:spPr>
          <a:xfrm rot="19634514">
            <a:off x="9081292" y="-2516759"/>
            <a:ext cx="3881936" cy="2920193"/>
          </a:xfrm>
          <a:custGeom>
            <a:avLst/>
            <a:gdLst>
              <a:gd name="connsiteX0" fmla="*/ 2491596 w 3338533"/>
              <a:gd name="connsiteY0" fmla="*/ 2596296 h 2633444"/>
              <a:gd name="connsiteX1" fmla="*/ 1379666 w 3338533"/>
              <a:gd name="connsiteY1" fmla="*/ 2293786 h 2633444"/>
              <a:gd name="connsiteX2" fmla="*/ 938165 w 3338533"/>
              <a:gd name="connsiteY2" fmla="*/ 1070119 h 2633444"/>
              <a:gd name="connsiteX3" fmla="*/ 1961521 w 3338533"/>
              <a:gd name="connsiteY3" fmla="*/ 48125 h 2633444"/>
              <a:gd name="connsiteX4" fmla="*/ 2491596 w 3338533"/>
              <a:gd name="connsiteY4" fmla="*/ 2596296 h 263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33" h="2633444">
                <a:moveTo>
                  <a:pt x="2491596" y="2596296"/>
                </a:moveTo>
                <a:cubicBezTo>
                  <a:pt x="2122315" y="2747551"/>
                  <a:pt x="1753035" y="2394623"/>
                  <a:pt x="1379666" y="2293786"/>
                </a:cubicBezTo>
                <a:cubicBezTo>
                  <a:pt x="-274601" y="2310138"/>
                  <a:pt x="-465373" y="1160054"/>
                  <a:pt x="938165" y="1070119"/>
                </a:cubicBezTo>
                <a:cubicBezTo>
                  <a:pt x="1688990" y="950204"/>
                  <a:pt x="1597692" y="165313"/>
                  <a:pt x="1961521" y="48125"/>
                </a:cubicBezTo>
                <a:cubicBezTo>
                  <a:pt x="3241058" y="-364761"/>
                  <a:pt x="4030037" y="1998089"/>
                  <a:pt x="2491596" y="2596296"/>
                </a:cubicBezTo>
                <a:close/>
              </a:path>
            </a:pathLst>
          </a:custGeom>
          <a:solidFill>
            <a:srgbClr val="f9a01e">
              <a:alpha val="60000"/>
            </a:srgbClr>
          </a:solidFill>
          <a:ln w="136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0" name="Drawing 126">
            <a:extLst>
              <a:ext uri="{FF2B5EF4-FFF2-40B4-BE49-F238E27FC236}">
                <a16:creationId xmlns:a16="http://schemas.microsoft.com/office/drawing/2014/main" id="{7F0F7328-A269-4350-97D9-DD5410E93109}"/>
              </a:ext>
            </a:extLst>
          </p:cNvPr>
          <p:cNvSpPr/>
          <p:nvPr userDrawn="1"/>
        </p:nvSpPr>
        <p:spPr>
          <a:xfrm rot="1121120">
            <a:off x="4997289" y="5390590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1" name="Drawing 137">
            <a:extLst>
              <a:ext uri="{FF2B5EF4-FFF2-40B4-BE49-F238E27FC236}">
                <a16:creationId xmlns:a16="http://schemas.microsoft.com/office/drawing/2014/main" id="{5A7E416C-236A-4578-B09E-3E15F02458FA}"/>
              </a:ext>
            </a:extLst>
          </p:cNvPr>
          <p:cNvGrpSpPr/>
          <p:nvPr userDrawn="1"/>
        </p:nvGrpSpPr>
        <p:grpSpPr>
          <a:xfrm rot="11602520">
            <a:off x="6532041" y="5902147"/>
            <a:ext cx="1419629" cy="1751097"/>
            <a:chOff x="11507743" y="5551666"/>
            <a:chExt cx="1419629" cy="1751097"/>
          </a:xfrm>
          <a:solidFill>
            <a:schemeClr val="bg1"/>
          </a:solidFill>
        </p:grpSpPr>
        <p:sp>
          <p:nvSpPr>
            <p:cNvPr id="152" name="Polyline: figure 151">
              <a:extLst>
                <a:ext uri="{FF2B5EF4-FFF2-40B4-BE49-F238E27FC236}">
                  <a16:creationId xmlns:a16="http://schemas.microsoft.com/office/drawing/2014/main" id="{5C43331C-920E-43D2-945B-1D185E5CCD36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Polyline: figure 152">
              <a:extLst>
                <a:ext uri="{FF2B5EF4-FFF2-40B4-BE49-F238E27FC236}">
                  <a16:creationId xmlns:a16="http://schemas.microsoft.com/office/drawing/2014/main" id="{B6DE9E60-510A-49B9-9355-0ED40A1A0F37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Polyline: figure 153">
              <a:extLst>
                <a:ext uri="{FF2B5EF4-FFF2-40B4-BE49-F238E27FC236}">
                  <a16:creationId xmlns:a16="http://schemas.microsoft.com/office/drawing/2014/main" id="{B0123A33-706E-48E0-B0C9-3D8BC2B0C755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Polyline: figure 154">
              <a:extLst>
                <a:ext uri="{FF2B5EF4-FFF2-40B4-BE49-F238E27FC236}">
                  <a16:creationId xmlns:a16="http://schemas.microsoft.com/office/drawing/2014/main" id="{622DCBCD-9A24-46EF-B578-432D4F312E44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Polyline: figure 155">
              <a:extLst>
                <a:ext uri="{FF2B5EF4-FFF2-40B4-BE49-F238E27FC236}">
                  <a16:creationId xmlns:a16="http://schemas.microsoft.com/office/drawing/2014/main" id="{39DA5796-55B4-45EC-9762-77C1ACB49A90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Polyline: figure 156">
              <a:extLst>
                <a:ext uri="{FF2B5EF4-FFF2-40B4-BE49-F238E27FC236}">
                  <a16:creationId xmlns:a16="http://schemas.microsoft.com/office/drawing/2014/main" id="{73E420B2-C061-4974-9D31-6E30BB6707E9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Polyline: figure 157">
              <a:extLst>
                <a:ext uri="{FF2B5EF4-FFF2-40B4-BE49-F238E27FC236}">
                  <a16:creationId xmlns:a16="http://schemas.microsoft.com/office/drawing/2014/main" id="{E43DF619-2749-4AD1-A9E3-8741F8E163DC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Polyline: figure 158">
              <a:extLst>
                <a:ext uri="{FF2B5EF4-FFF2-40B4-BE49-F238E27FC236}">
                  <a16:creationId xmlns:a16="http://schemas.microsoft.com/office/drawing/2014/main" id="{ABFA1517-64A3-466B-A3F3-A136ADED44CC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Polyline: figure 159">
              <a:extLst>
                <a:ext uri="{FF2B5EF4-FFF2-40B4-BE49-F238E27FC236}">
                  <a16:creationId xmlns:a16="http://schemas.microsoft.com/office/drawing/2014/main" id="{3255F510-95F1-4691-82F5-F1ABA13B85FA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Polyline: figure 160">
              <a:extLst>
                <a:ext uri="{FF2B5EF4-FFF2-40B4-BE49-F238E27FC236}">
                  <a16:creationId xmlns:a16="http://schemas.microsoft.com/office/drawing/2014/main" id="{6F0C8F7E-4785-4384-831C-0B043AA0E5E3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Polyline: figure 161">
              <a:extLst>
                <a:ext uri="{FF2B5EF4-FFF2-40B4-BE49-F238E27FC236}">
                  <a16:creationId xmlns:a16="http://schemas.microsoft.com/office/drawing/2014/main" id="{CC180F3A-B7D4-4D5A-859E-624647C82BA3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Polyline: figure 162">
              <a:extLst>
                <a:ext uri="{FF2B5EF4-FFF2-40B4-BE49-F238E27FC236}">
                  <a16:creationId xmlns:a16="http://schemas.microsoft.com/office/drawing/2014/main" id="{403605AA-738F-49CD-BEB1-430F3D1E6E18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Polyline: figure 163">
              <a:extLst>
                <a:ext uri="{FF2B5EF4-FFF2-40B4-BE49-F238E27FC236}">
                  <a16:creationId xmlns:a16="http://schemas.microsoft.com/office/drawing/2014/main" id="{F9523A02-82F4-4445-B574-A9FCF06B8782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Polyline: figure 164">
              <a:extLst>
                <a:ext uri="{FF2B5EF4-FFF2-40B4-BE49-F238E27FC236}">
                  <a16:creationId xmlns:a16="http://schemas.microsoft.com/office/drawing/2014/main" id="{99EC7A93-AF0B-4AFE-AD02-1BB1A0D85580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Polyline: figure 165">
              <a:extLst>
                <a:ext uri="{FF2B5EF4-FFF2-40B4-BE49-F238E27FC236}">
                  <a16:creationId xmlns:a16="http://schemas.microsoft.com/office/drawing/2014/main" id="{AF96C7B1-ACF3-4D31-B73C-E07AF546A2C0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Polyline: figure 166">
              <a:extLst>
                <a:ext uri="{FF2B5EF4-FFF2-40B4-BE49-F238E27FC236}">
                  <a16:creationId xmlns:a16="http://schemas.microsoft.com/office/drawing/2014/main" id="{6ADDA12B-DB77-4CF9-96E9-55D4B9D3A1F4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Polyline: figure 167">
              <a:extLst>
                <a:ext uri="{FF2B5EF4-FFF2-40B4-BE49-F238E27FC236}">
                  <a16:creationId xmlns:a16="http://schemas.microsoft.com/office/drawing/2014/main" id="{BFB9118D-F919-4E42-B4B9-31E561146181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Polyline: figure 168">
              <a:extLst>
                <a:ext uri="{FF2B5EF4-FFF2-40B4-BE49-F238E27FC236}">
                  <a16:creationId xmlns:a16="http://schemas.microsoft.com/office/drawing/2014/main" id="{539AF456-BF5A-4EFC-8056-B2C841ED6E83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Polyline: figure 169">
              <a:extLst>
                <a:ext uri="{FF2B5EF4-FFF2-40B4-BE49-F238E27FC236}">
                  <a16:creationId xmlns:a16="http://schemas.microsoft.com/office/drawing/2014/main" id="{545BE4F1-342A-4BC9-9A6B-F17CD87913A6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Polyline: figure 170">
              <a:extLst>
                <a:ext uri="{FF2B5EF4-FFF2-40B4-BE49-F238E27FC236}">
                  <a16:creationId xmlns:a16="http://schemas.microsoft.com/office/drawing/2014/main" id="{7ADD524C-758B-4665-B116-83628060F26C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Polyline: figure 171">
              <a:extLst>
                <a:ext uri="{FF2B5EF4-FFF2-40B4-BE49-F238E27FC236}">
                  <a16:creationId xmlns:a16="http://schemas.microsoft.com/office/drawing/2014/main" id="{04756692-F07D-49C6-BC34-492B18CCE06E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Polyline: figure 172">
              <a:extLst>
                <a:ext uri="{FF2B5EF4-FFF2-40B4-BE49-F238E27FC236}">
                  <a16:creationId xmlns:a16="http://schemas.microsoft.com/office/drawing/2014/main" id="{DBF4E6BC-9D91-4B08-875E-21CD311F6F40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Polyline: figure 173">
              <a:extLst>
                <a:ext uri="{FF2B5EF4-FFF2-40B4-BE49-F238E27FC236}">
                  <a16:creationId xmlns:a16="http://schemas.microsoft.com/office/drawing/2014/main" id="{6150440C-059E-48A0-8195-633702502717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Polyline: figure 174">
              <a:extLst>
                <a:ext uri="{FF2B5EF4-FFF2-40B4-BE49-F238E27FC236}">
                  <a16:creationId xmlns:a16="http://schemas.microsoft.com/office/drawing/2014/main" id="{8F48B27B-B0FB-4797-995D-B4F09872EDF9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Polyline: figure 175">
              <a:extLst>
                <a:ext uri="{FF2B5EF4-FFF2-40B4-BE49-F238E27FC236}">
                  <a16:creationId xmlns:a16="http://schemas.microsoft.com/office/drawing/2014/main" id="{2BF21B17-6C33-4A99-844B-FF433954D5FA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Polyline: figure 176">
              <a:extLst>
                <a:ext uri="{FF2B5EF4-FFF2-40B4-BE49-F238E27FC236}">
                  <a16:creationId xmlns:a16="http://schemas.microsoft.com/office/drawing/2014/main" id="{D951A03F-451B-4F48-8791-AD633B51B2B0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Polyline: figure 177">
              <a:extLst>
                <a:ext uri="{FF2B5EF4-FFF2-40B4-BE49-F238E27FC236}">
                  <a16:creationId xmlns:a16="http://schemas.microsoft.com/office/drawing/2014/main" id="{C7A8124A-3D09-4E4B-9DA9-129159FA1BC9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Polyline: figure 178">
              <a:extLst>
                <a:ext uri="{FF2B5EF4-FFF2-40B4-BE49-F238E27FC236}">
                  <a16:creationId xmlns:a16="http://schemas.microsoft.com/office/drawing/2014/main" id="{F24ED046-97E4-4CB2-BB65-A260155FF16E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Polyline: figure 179">
              <a:extLst>
                <a:ext uri="{FF2B5EF4-FFF2-40B4-BE49-F238E27FC236}">
                  <a16:creationId xmlns:a16="http://schemas.microsoft.com/office/drawing/2014/main" id="{DD28848F-6591-4B62-AABD-FDABD76D1F73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2333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Drawing 126">
            <a:extLst>
              <a:ext uri="{FF2B5EF4-FFF2-40B4-BE49-F238E27FC236}">
                <a16:creationId xmlns:a16="http://schemas.microsoft.com/office/drawing/2014/main" id="{72807AFB-EE1E-4DA2-A752-CB32F15FDFC2}"/>
              </a:ext>
            </a:extLst>
          </p:cNvPr>
          <p:cNvSpPr/>
          <p:nvPr userDrawn="1"/>
        </p:nvSpPr>
        <p:spPr>
          <a:xfrm rot="1121120">
            <a:off x="654875" y="5152729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84" name="Drawing 137">
            <a:extLst>
              <a:ext uri="{FF2B5EF4-FFF2-40B4-BE49-F238E27FC236}">
                <a16:creationId xmlns:a16="http://schemas.microsoft.com/office/drawing/2014/main" id="{0B01A4FD-4228-4B97-8977-65DA7A66E44A}"/>
              </a:ext>
            </a:extLst>
          </p:cNvPr>
          <p:cNvGrpSpPr/>
          <p:nvPr userDrawn="1"/>
        </p:nvGrpSpPr>
        <p:grpSpPr>
          <a:xfrm rot="11602520">
            <a:off x="2464628" y="5697188"/>
            <a:ext cx="1419629" cy="1751097"/>
            <a:chOff x="11507743" y="5551666"/>
            <a:chExt cx="1419629" cy="1751097"/>
          </a:xfrm>
          <a:solidFill>
            <a:schemeClr val="accent1"/>
          </a:solidFill>
        </p:grpSpPr>
        <p:sp>
          <p:nvSpPr>
            <p:cNvPr id="185" name="Polyline: figure 184">
              <a:extLst>
                <a:ext uri="{FF2B5EF4-FFF2-40B4-BE49-F238E27FC236}">
                  <a16:creationId xmlns:a16="http://schemas.microsoft.com/office/drawing/2014/main" id="{4760C90C-F9DF-4CA4-AFEB-897F1B12A2EA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Polyline: figure 185">
              <a:extLst>
                <a:ext uri="{FF2B5EF4-FFF2-40B4-BE49-F238E27FC236}">
                  <a16:creationId xmlns:a16="http://schemas.microsoft.com/office/drawing/2014/main" id="{7D666A83-67CE-4D83-8F4B-8BB91BEDC0A0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Polyline: figure 186">
              <a:extLst>
                <a:ext uri="{FF2B5EF4-FFF2-40B4-BE49-F238E27FC236}">
                  <a16:creationId xmlns:a16="http://schemas.microsoft.com/office/drawing/2014/main" id="{3C734027-FF07-42A4-AA0C-5503F9C4FF1C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Polyline: figure 187">
              <a:extLst>
                <a:ext uri="{FF2B5EF4-FFF2-40B4-BE49-F238E27FC236}">
                  <a16:creationId xmlns:a16="http://schemas.microsoft.com/office/drawing/2014/main" id="{1BF2A97C-859B-41EC-B250-B571FC2B500A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Polyline: figure 188">
              <a:extLst>
                <a:ext uri="{FF2B5EF4-FFF2-40B4-BE49-F238E27FC236}">
                  <a16:creationId xmlns:a16="http://schemas.microsoft.com/office/drawing/2014/main" id="{F1A28743-BD8D-41B0-A4B8-DCF137F08B05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Polyline: figure 189">
              <a:extLst>
                <a:ext uri="{FF2B5EF4-FFF2-40B4-BE49-F238E27FC236}">
                  <a16:creationId xmlns:a16="http://schemas.microsoft.com/office/drawing/2014/main" id="{E0A7D7FA-FD53-4477-A38F-57876EDEC57F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Polyline: figure 190">
              <a:extLst>
                <a:ext uri="{FF2B5EF4-FFF2-40B4-BE49-F238E27FC236}">
                  <a16:creationId xmlns:a16="http://schemas.microsoft.com/office/drawing/2014/main" id="{58BDA182-4898-4913-A014-2ECAC5E24949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Polyline: figure 191">
              <a:extLst>
                <a:ext uri="{FF2B5EF4-FFF2-40B4-BE49-F238E27FC236}">
                  <a16:creationId xmlns:a16="http://schemas.microsoft.com/office/drawing/2014/main" id="{BCA9F10B-F8EC-4185-B55F-4D5D82F668A1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Polyline: figure 192">
              <a:extLst>
                <a:ext uri="{FF2B5EF4-FFF2-40B4-BE49-F238E27FC236}">
                  <a16:creationId xmlns:a16="http://schemas.microsoft.com/office/drawing/2014/main" id="{D229652D-2DB6-4C93-A400-FD096C076948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Polyline: figure 193">
              <a:extLst>
                <a:ext uri="{FF2B5EF4-FFF2-40B4-BE49-F238E27FC236}">
                  <a16:creationId xmlns:a16="http://schemas.microsoft.com/office/drawing/2014/main" id="{A60D59EB-E141-4302-ACCB-B5BCD82CCD85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Polyline: figure 194">
              <a:extLst>
                <a:ext uri="{FF2B5EF4-FFF2-40B4-BE49-F238E27FC236}">
                  <a16:creationId xmlns:a16="http://schemas.microsoft.com/office/drawing/2014/main" id="{92E8DD7E-F411-41F7-85F9-2D6C8EC4D1D8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Polyline: figure 195">
              <a:extLst>
                <a:ext uri="{FF2B5EF4-FFF2-40B4-BE49-F238E27FC236}">
                  <a16:creationId xmlns:a16="http://schemas.microsoft.com/office/drawing/2014/main" id="{117CE347-FE26-41DE-A1CF-F2ACA6DC6278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Polyline: figure 196">
              <a:extLst>
                <a:ext uri="{FF2B5EF4-FFF2-40B4-BE49-F238E27FC236}">
                  <a16:creationId xmlns:a16="http://schemas.microsoft.com/office/drawing/2014/main" id="{DDE42A83-2758-469A-BD1D-1C873540478D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Polyline: figure 197">
              <a:extLst>
                <a:ext uri="{FF2B5EF4-FFF2-40B4-BE49-F238E27FC236}">
                  <a16:creationId xmlns:a16="http://schemas.microsoft.com/office/drawing/2014/main" id="{F36585A0-E22E-4137-BBB9-9A46213410DC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Polyline: figure 198">
              <a:extLst>
                <a:ext uri="{FF2B5EF4-FFF2-40B4-BE49-F238E27FC236}">
                  <a16:creationId xmlns:a16="http://schemas.microsoft.com/office/drawing/2014/main" id="{C30EDB53-C399-4CE9-B8D2-C241C89BE787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Polyline: figure 199">
              <a:extLst>
                <a:ext uri="{FF2B5EF4-FFF2-40B4-BE49-F238E27FC236}">
                  <a16:creationId xmlns:a16="http://schemas.microsoft.com/office/drawing/2014/main" id="{DA36B40C-5D2F-4E79-A6FC-8B503F57CA3B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Polyline: figure 200">
              <a:extLst>
                <a:ext uri="{FF2B5EF4-FFF2-40B4-BE49-F238E27FC236}">
                  <a16:creationId xmlns:a16="http://schemas.microsoft.com/office/drawing/2014/main" id="{30B34B0A-9645-401F-AC90-D83CBDB53E10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Polyline: figure 201">
              <a:extLst>
                <a:ext uri="{FF2B5EF4-FFF2-40B4-BE49-F238E27FC236}">
                  <a16:creationId xmlns:a16="http://schemas.microsoft.com/office/drawing/2014/main" id="{E48E4BB4-1ADE-4C60-8E31-6D821217A4A1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Polyline: figure 202">
              <a:extLst>
                <a:ext uri="{FF2B5EF4-FFF2-40B4-BE49-F238E27FC236}">
                  <a16:creationId xmlns:a16="http://schemas.microsoft.com/office/drawing/2014/main" id="{FBD19A6E-18A3-465B-BF8D-A27EDF21455D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Polyline: figure 203">
              <a:extLst>
                <a:ext uri="{FF2B5EF4-FFF2-40B4-BE49-F238E27FC236}">
                  <a16:creationId xmlns:a16="http://schemas.microsoft.com/office/drawing/2014/main" id="{31D6057A-9740-4964-8B12-EF704E9DB936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Polyline: figure 204">
              <a:extLst>
                <a:ext uri="{FF2B5EF4-FFF2-40B4-BE49-F238E27FC236}">
                  <a16:creationId xmlns:a16="http://schemas.microsoft.com/office/drawing/2014/main" id="{83954418-61BD-40AC-9551-DBD4D012C269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Polyline: figure 205">
              <a:extLst>
                <a:ext uri="{FF2B5EF4-FFF2-40B4-BE49-F238E27FC236}">
                  <a16:creationId xmlns:a16="http://schemas.microsoft.com/office/drawing/2014/main" id="{6917DF67-C38B-4B73-BB18-C06DC1E88035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Polyline: figure 206">
              <a:extLst>
                <a:ext uri="{FF2B5EF4-FFF2-40B4-BE49-F238E27FC236}">
                  <a16:creationId xmlns:a16="http://schemas.microsoft.com/office/drawing/2014/main" id="{1D677A16-0AB2-4D03-B98C-6334EF73BBBF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Polyline: figure 207">
              <a:extLst>
                <a:ext uri="{FF2B5EF4-FFF2-40B4-BE49-F238E27FC236}">
                  <a16:creationId xmlns:a16="http://schemas.microsoft.com/office/drawing/2014/main" id="{84BC0203-A2A6-4DD2-B9FB-851307A87243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Polyline: figure 208">
              <a:extLst>
                <a:ext uri="{FF2B5EF4-FFF2-40B4-BE49-F238E27FC236}">
                  <a16:creationId xmlns:a16="http://schemas.microsoft.com/office/drawing/2014/main" id="{59DD5374-1334-4F75-8923-91E0556CCEDF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Polyline: figure 209">
              <a:extLst>
                <a:ext uri="{FF2B5EF4-FFF2-40B4-BE49-F238E27FC236}">
                  <a16:creationId xmlns:a16="http://schemas.microsoft.com/office/drawing/2014/main" id="{6CE3E7BD-215D-40C8-8457-3F56E22784BA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Polyline: figure 210">
              <a:extLst>
                <a:ext uri="{FF2B5EF4-FFF2-40B4-BE49-F238E27FC236}">
                  <a16:creationId xmlns:a16="http://schemas.microsoft.com/office/drawing/2014/main" id="{57445D82-C603-4777-84FD-ED24898C5C8C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Polyline: figure 211">
              <a:extLst>
                <a:ext uri="{FF2B5EF4-FFF2-40B4-BE49-F238E27FC236}">
                  <a16:creationId xmlns:a16="http://schemas.microsoft.com/office/drawing/2014/main" id="{77AF7482-8B7B-4145-A347-0BF77099CDDA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Polyline: figure 212">
              <a:extLst>
                <a:ext uri="{FF2B5EF4-FFF2-40B4-BE49-F238E27FC236}">
                  <a16:creationId xmlns:a16="http://schemas.microsoft.com/office/drawing/2014/main" id="{1A397955-CD4B-4DD7-9737-3EE686D8084C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5" name="Drawing 266">
            <a:extLst>
              <a:ext uri="{FF2B5EF4-FFF2-40B4-BE49-F238E27FC236}">
                <a16:creationId xmlns:a16="http://schemas.microsoft.com/office/drawing/2014/main" id="{5F794B19-430D-4B1E-BF2B-3ABDBEAA0421}"/>
              </a:ext>
            </a:extLst>
          </p:cNvPr>
          <p:cNvSpPr/>
          <p:nvPr userDrawn="1"/>
        </p:nvSpPr>
        <p:spPr>
          <a:xfrm rot="21379170">
            <a:off x="-940979" y="5091164"/>
            <a:ext cx="2492632" cy="2371948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14" name="Drawing 8">
            <a:extLst>
              <a:ext uri="{FF2B5EF4-FFF2-40B4-BE49-F238E27FC236}">
                <a16:creationId xmlns:a16="http://schemas.microsoft.com/office/drawing/2014/main" id="{206323FE-EFC6-4513-984C-14CE6C52F96A}"/>
              </a:ext>
            </a:extLst>
          </p:cNvPr>
          <p:cNvGrpSpPr/>
          <p:nvPr userDrawn="1"/>
        </p:nvGrpSpPr>
        <p:grpSpPr>
          <a:xfrm rot="17473477" flipH="1">
            <a:off x="-1154487" y="3966657"/>
            <a:ext cx="2998512" cy="3733430"/>
            <a:chOff x="1117055" y="4732283"/>
            <a:chExt cx="2182551" cy="2717482"/>
          </a:xfrm>
          <a:solidFill>
            <a:schemeClr val="accent1"/>
          </a:solidFill>
        </p:grpSpPr>
        <p:sp>
          <p:nvSpPr>
            <p:cNvPr id="215" name="Polyline: figure 214">
              <a:extLst>
                <a:ext uri="{FF2B5EF4-FFF2-40B4-BE49-F238E27FC236}">
                  <a16:creationId xmlns:a16="http://schemas.microsoft.com/office/drawing/2014/main" id="{3C9C644C-C1C1-4C3F-982F-F663FB20E3C6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16" name="Drawing 8">
              <a:extLst>
                <a:ext uri="{FF2B5EF4-FFF2-40B4-BE49-F238E27FC236}">
                  <a16:creationId xmlns:a16="http://schemas.microsoft.com/office/drawing/2014/main" id="{2E367D98-E538-4E74-8DC7-AAF6FB83A31C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82" name="Polyline: figure 281">
                <a:extLst>
                  <a:ext uri="{FF2B5EF4-FFF2-40B4-BE49-F238E27FC236}">
                    <a16:creationId xmlns:a16="http://schemas.microsoft.com/office/drawing/2014/main" id="{B741192F-C13B-4D61-B6EC-4E4184B5E31B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Polyline: figure 282">
                <a:extLst>
                  <a:ext uri="{FF2B5EF4-FFF2-40B4-BE49-F238E27FC236}">
                    <a16:creationId xmlns:a16="http://schemas.microsoft.com/office/drawing/2014/main" id="{36C3F89E-CA89-4189-A96D-59576A1DEAEF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Polyline: figure 283">
                <a:extLst>
                  <a:ext uri="{FF2B5EF4-FFF2-40B4-BE49-F238E27FC236}">
                    <a16:creationId xmlns:a16="http://schemas.microsoft.com/office/drawing/2014/main" id="{CD00AB69-9284-4E7E-963C-F598EB92E5CC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7" name="Drawing 8">
              <a:extLst>
                <a:ext uri="{FF2B5EF4-FFF2-40B4-BE49-F238E27FC236}">
                  <a16:creationId xmlns:a16="http://schemas.microsoft.com/office/drawing/2014/main" id="{822706F6-2585-4FCB-A327-9E6D3DC0585E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270" name="Polyline: figure 269">
                <a:extLst>
                  <a:ext uri="{FF2B5EF4-FFF2-40B4-BE49-F238E27FC236}">
                    <a16:creationId xmlns:a16="http://schemas.microsoft.com/office/drawing/2014/main" id="{40AD211A-B430-441B-9070-9C80BDAB7F31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Polyline: figure 270">
                <a:extLst>
                  <a:ext uri="{FF2B5EF4-FFF2-40B4-BE49-F238E27FC236}">
                    <a16:creationId xmlns:a16="http://schemas.microsoft.com/office/drawing/2014/main" id="{4C57A03D-4CA3-47E5-B7A7-619173DCBB78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Polyline: figure 271">
                <a:extLst>
                  <a:ext uri="{FF2B5EF4-FFF2-40B4-BE49-F238E27FC236}">
                    <a16:creationId xmlns:a16="http://schemas.microsoft.com/office/drawing/2014/main" id="{16D36159-46C4-45BB-8BA2-CFDD802D5716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Polyline: figure 272">
                <a:extLst>
                  <a:ext uri="{FF2B5EF4-FFF2-40B4-BE49-F238E27FC236}">
                    <a16:creationId xmlns:a16="http://schemas.microsoft.com/office/drawing/2014/main" id="{36E9D38B-4373-4360-BDF9-083B7723BD69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Polyline: figure 273">
                <a:extLst>
                  <a:ext uri="{FF2B5EF4-FFF2-40B4-BE49-F238E27FC236}">
                    <a16:creationId xmlns:a16="http://schemas.microsoft.com/office/drawing/2014/main" id="{477BD9DB-5C65-4687-A15E-691AACA7926D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Polyline: figure 274">
                <a:extLst>
                  <a:ext uri="{FF2B5EF4-FFF2-40B4-BE49-F238E27FC236}">
                    <a16:creationId xmlns:a16="http://schemas.microsoft.com/office/drawing/2014/main" id="{66865361-0FC0-453A-8F90-A6BF98009055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Polyline: figure 275">
                <a:extLst>
                  <a:ext uri="{FF2B5EF4-FFF2-40B4-BE49-F238E27FC236}">
                    <a16:creationId xmlns:a16="http://schemas.microsoft.com/office/drawing/2014/main" id="{4C72D46F-FFDD-4E79-8FF0-66C1A22D38EB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Polyline: figure 276">
                <a:extLst>
                  <a:ext uri="{FF2B5EF4-FFF2-40B4-BE49-F238E27FC236}">
                    <a16:creationId xmlns:a16="http://schemas.microsoft.com/office/drawing/2014/main" id="{1C9ECB42-C995-4C23-AE1F-DACC60083B4D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Polyline: figure 277">
                <a:extLst>
                  <a:ext uri="{FF2B5EF4-FFF2-40B4-BE49-F238E27FC236}">
                    <a16:creationId xmlns:a16="http://schemas.microsoft.com/office/drawing/2014/main" id="{9CAC69D0-E286-4A9D-B6EF-9F96DF7F7344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Polyline: figure 278">
                <a:extLst>
                  <a:ext uri="{FF2B5EF4-FFF2-40B4-BE49-F238E27FC236}">
                    <a16:creationId xmlns:a16="http://schemas.microsoft.com/office/drawing/2014/main" id="{AC3AE6E3-7A75-4D1D-AD50-3E4F807E14CA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Polyline: figure 279">
                <a:extLst>
                  <a:ext uri="{FF2B5EF4-FFF2-40B4-BE49-F238E27FC236}">
                    <a16:creationId xmlns:a16="http://schemas.microsoft.com/office/drawing/2014/main" id="{637FF43B-BAAC-4D44-9565-68A27E8823A1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Polyline: figure 280">
                <a:extLst>
                  <a:ext uri="{FF2B5EF4-FFF2-40B4-BE49-F238E27FC236}">
                    <a16:creationId xmlns:a16="http://schemas.microsoft.com/office/drawing/2014/main" id="{375BF92B-BC4B-4C57-816E-94019A782761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8" name="Drawing 8">
              <a:extLst>
                <a:ext uri="{FF2B5EF4-FFF2-40B4-BE49-F238E27FC236}">
                  <a16:creationId xmlns:a16="http://schemas.microsoft.com/office/drawing/2014/main" id="{77B436A2-5696-4F8E-BC09-D6AD12E59D0E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267" name="Polyline: figure 266">
                <a:extLst>
                  <a:ext uri="{FF2B5EF4-FFF2-40B4-BE49-F238E27FC236}">
                    <a16:creationId xmlns:a16="http://schemas.microsoft.com/office/drawing/2014/main" id="{5D9F4968-F471-46BA-B33F-08276B17ACDF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Polyline: figure 267">
                <a:extLst>
                  <a:ext uri="{FF2B5EF4-FFF2-40B4-BE49-F238E27FC236}">
                    <a16:creationId xmlns:a16="http://schemas.microsoft.com/office/drawing/2014/main" id="{7B5FA583-659B-4DEC-BFFA-22ECFBA54928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Polyline: figure 268">
                <a:extLst>
                  <a:ext uri="{FF2B5EF4-FFF2-40B4-BE49-F238E27FC236}">
                    <a16:creationId xmlns:a16="http://schemas.microsoft.com/office/drawing/2014/main" id="{C7473FD9-A0AB-4431-B786-4729AF9809E4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9" name="Drawing 8">
              <a:extLst>
                <a:ext uri="{FF2B5EF4-FFF2-40B4-BE49-F238E27FC236}">
                  <a16:creationId xmlns:a16="http://schemas.microsoft.com/office/drawing/2014/main" id="{2973D066-80B2-4583-B253-446D06FC4B9C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264" name="Polyline: figure 263">
                <a:extLst>
                  <a:ext uri="{FF2B5EF4-FFF2-40B4-BE49-F238E27FC236}">
                    <a16:creationId xmlns:a16="http://schemas.microsoft.com/office/drawing/2014/main" id="{C1FB8E7C-2142-4BFF-B099-8A223B732DC8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Polyline: figure 264">
                <a:extLst>
                  <a:ext uri="{FF2B5EF4-FFF2-40B4-BE49-F238E27FC236}">
                    <a16:creationId xmlns:a16="http://schemas.microsoft.com/office/drawing/2014/main" id="{753C5A78-EA52-47AB-8407-3046B7B9ACFF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Polyline: figure 265">
                <a:extLst>
                  <a:ext uri="{FF2B5EF4-FFF2-40B4-BE49-F238E27FC236}">
                    <a16:creationId xmlns:a16="http://schemas.microsoft.com/office/drawing/2014/main" id="{4EB80B81-FE0A-4853-8F40-7BBEFDB15304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0" name="Drawing 8">
              <a:extLst>
                <a:ext uri="{FF2B5EF4-FFF2-40B4-BE49-F238E27FC236}">
                  <a16:creationId xmlns:a16="http://schemas.microsoft.com/office/drawing/2014/main" id="{BA9BA74C-4A2E-4B4B-9CE9-C35A23E94F3B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261" name="Polyline: figure 260">
                <a:extLst>
                  <a:ext uri="{FF2B5EF4-FFF2-40B4-BE49-F238E27FC236}">
                    <a16:creationId xmlns:a16="http://schemas.microsoft.com/office/drawing/2014/main" id="{0ADE589B-458A-4ED9-B25F-F58F06021886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Polyline: figure 261">
                <a:extLst>
                  <a:ext uri="{FF2B5EF4-FFF2-40B4-BE49-F238E27FC236}">
                    <a16:creationId xmlns:a16="http://schemas.microsoft.com/office/drawing/2014/main" id="{2D699B97-4593-4020-AFF0-AA58892A4CC1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Polyline: figure 262">
                <a:extLst>
                  <a:ext uri="{FF2B5EF4-FFF2-40B4-BE49-F238E27FC236}">
                    <a16:creationId xmlns:a16="http://schemas.microsoft.com/office/drawing/2014/main" id="{5CD8CBA7-2F16-4FE1-9756-42C54BC83202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1" name="Drawing 8">
              <a:extLst>
                <a:ext uri="{FF2B5EF4-FFF2-40B4-BE49-F238E27FC236}">
                  <a16:creationId xmlns:a16="http://schemas.microsoft.com/office/drawing/2014/main" id="{2FAC17CC-5F33-467B-8F46-CF2CCFB4E040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258" name="Polyline: figure 257">
                <a:extLst>
                  <a:ext uri="{FF2B5EF4-FFF2-40B4-BE49-F238E27FC236}">
                    <a16:creationId xmlns:a16="http://schemas.microsoft.com/office/drawing/2014/main" id="{94812B3B-F091-41FE-8388-AAB9BB080A3B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Polyline: figure 258">
                <a:extLst>
                  <a:ext uri="{FF2B5EF4-FFF2-40B4-BE49-F238E27FC236}">
                    <a16:creationId xmlns:a16="http://schemas.microsoft.com/office/drawing/2014/main" id="{26FFF935-F4FE-4A8B-9780-C829D3EF47F6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Polyline: figure 259">
                <a:extLst>
                  <a:ext uri="{FF2B5EF4-FFF2-40B4-BE49-F238E27FC236}">
                    <a16:creationId xmlns:a16="http://schemas.microsoft.com/office/drawing/2014/main" id="{2B214559-4B29-469C-9BDD-81E4F7CFD080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2" name="Drawing 8">
              <a:extLst>
                <a:ext uri="{FF2B5EF4-FFF2-40B4-BE49-F238E27FC236}">
                  <a16:creationId xmlns:a16="http://schemas.microsoft.com/office/drawing/2014/main" id="{A2255B6A-FE4A-448F-8C28-7EDCF392F16A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255" name="Polyline: figure 254">
                <a:extLst>
                  <a:ext uri="{FF2B5EF4-FFF2-40B4-BE49-F238E27FC236}">
                    <a16:creationId xmlns:a16="http://schemas.microsoft.com/office/drawing/2014/main" id="{64AA39F9-5B17-4088-B5F9-C8EEE827C796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Polyline: figure 255">
                <a:extLst>
                  <a:ext uri="{FF2B5EF4-FFF2-40B4-BE49-F238E27FC236}">
                    <a16:creationId xmlns:a16="http://schemas.microsoft.com/office/drawing/2014/main" id="{06CD443F-FECC-4F4F-871A-8D531834E09F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Polyline: figure 256">
                <a:extLst>
                  <a:ext uri="{FF2B5EF4-FFF2-40B4-BE49-F238E27FC236}">
                    <a16:creationId xmlns:a16="http://schemas.microsoft.com/office/drawing/2014/main" id="{3D7849DE-524E-45B9-A968-1DF87DC53DC8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3" name="Drawing 8">
              <a:extLst>
                <a:ext uri="{FF2B5EF4-FFF2-40B4-BE49-F238E27FC236}">
                  <a16:creationId xmlns:a16="http://schemas.microsoft.com/office/drawing/2014/main" id="{BFF5627F-35F5-4171-9015-5367516ED67A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252" name="Polyline: figure 251">
                <a:extLst>
                  <a:ext uri="{FF2B5EF4-FFF2-40B4-BE49-F238E27FC236}">
                    <a16:creationId xmlns:a16="http://schemas.microsoft.com/office/drawing/2014/main" id="{3FEBE4B7-54F4-488C-BB6A-464B5117217E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Polyline: figure 252">
                <a:extLst>
                  <a:ext uri="{FF2B5EF4-FFF2-40B4-BE49-F238E27FC236}">
                    <a16:creationId xmlns:a16="http://schemas.microsoft.com/office/drawing/2014/main" id="{C13665B6-D2C3-4FA5-979A-AB8EF3E6DE60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Polyline: figure 253">
                <a:extLst>
                  <a:ext uri="{FF2B5EF4-FFF2-40B4-BE49-F238E27FC236}">
                    <a16:creationId xmlns:a16="http://schemas.microsoft.com/office/drawing/2014/main" id="{F49A272A-5D82-41BC-820A-86C0D3142AFC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4" name="Drawing 8">
              <a:extLst>
                <a:ext uri="{FF2B5EF4-FFF2-40B4-BE49-F238E27FC236}">
                  <a16:creationId xmlns:a16="http://schemas.microsoft.com/office/drawing/2014/main" id="{8C0ED42D-59D9-42C0-8F80-E78AC11CA13A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A05EB675-BF3F-42CA-A630-84EDC4DAB9D6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2D8E2E48-7D0D-42CB-B191-4376D41A29B4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F4CD308E-0CA5-487F-8CAD-E85748B52F3A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5" name="Drawing 8">
              <a:extLst>
                <a:ext uri="{FF2B5EF4-FFF2-40B4-BE49-F238E27FC236}">
                  <a16:creationId xmlns:a16="http://schemas.microsoft.com/office/drawing/2014/main" id="{98FF3384-AA5E-467F-A85F-23466DC99C8C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268A378A-63E8-40A8-8DBE-4E39F1273D03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E5F578DC-6859-4B50-BAAD-941D5A3EF9AE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7379F45E-30AA-4663-ADEE-7B00DAF2446F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6" name="Drawing 8">
              <a:extLst>
                <a:ext uri="{FF2B5EF4-FFF2-40B4-BE49-F238E27FC236}">
                  <a16:creationId xmlns:a16="http://schemas.microsoft.com/office/drawing/2014/main" id="{E3D3BB84-69CA-4DC2-8E60-B858817BE8B0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A20F0B0A-A8A4-4C90-BB4C-3E3F535105BE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92CFCD64-D4F8-465A-9B3E-0786B664657B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48BFD00C-6F23-4BEA-8C95-5C7CFB0E7250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7" name="Drawing 8">
              <a:extLst>
                <a:ext uri="{FF2B5EF4-FFF2-40B4-BE49-F238E27FC236}">
                  <a16:creationId xmlns:a16="http://schemas.microsoft.com/office/drawing/2014/main" id="{9320A160-9559-4578-BE69-02D690032FF2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DDD3E4BC-7EAF-42B0-9C4F-AD1520BC2DAC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B56A3804-45EA-4BB5-9A2E-526B5083AF3A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639367A4-5B4B-4F7E-9780-20DCAF2B1050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8" name="Drawing 8">
              <a:extLst>
                <a:ext uri="{FF2B5EF4-FFF2-40B4-BE49-F238E27FC236}">
                  <a16:creationId xmlns:a16="http://schemas.microsoft.com/office/drawing/2014/main" id="{C9958C1D-C3E8-4B02-9091-8D6E94BD53A7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9EC6A2C5-D2FE-4FC5-867F-6502A3A725B1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211F7DEC-3B95-48F2-85ED-880E5D6E5E1A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BEDC68A2-E7EB-4C39-BF53-A8987E452BAC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9" name="Drawing 8">
              <a:extLst>
                <a:ext uri="{FF2B5EF4-FFF2-40B4-BE49-F238E27FC236}">
                  <a16:creationId xmlns:a16="http://schemas.microsoft.com/office/drawing/2014/main" id="{578C8F65-34C8-423E-80C3-44CC4EC26AA4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110A166C-DCE8-47AB-AEE9-4963B1F78E56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AB07C25C-CF38-47DA-AC71-C1DEA438FA28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EC2AB5C7-07DC-45E7-800F-2D005164C7BF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0" name="Drawing 8">
              <a:extLst>
                <a:ext uri="{FF2B5EF4-FFF2-40B4-BE49-F238E27FC236}">
                  <a16:creationId xmlns:a16="http://schemas.microsoft.com/office/drawing/2014/main" id="{0822AE99-448A-44A1-A38B-45DB9041ED9A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06162624-2880-4DC3-8B10-95DA55A737BB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807F637C-F526-4EDD-A003-76F8CA6D64DF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FF915340-46E1-42BA-920C-677D1852F9D9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86" name="Drawing 84">
            <a:extLst>
              <a:ext uri="{FF2B5EF4-FFF2-40B4-BE49-F238E27FC236}">
                <a16:creationId xmlns:a16="http://schemas.microsoft.com/office/drawing/2014/main" id="{889B2746-B28B-4B37-930C-D4F1D6FEF44E}"/>
              </a:ext>
            </a:extLst>
          </p:cNvPr>
          <p:cNvSpPr/>
          <p:nvPr userDrawn="1"/>
        </p:nvSpPr>
        <p:spPr>
          <a:xfrm rot="15980629">
            <a:off x="10968234" y="3281230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3" name="Picture Placeholder 6">
            <a:extLst>
              <a:ext uri="{FF2B5EF4-FFF2-40B4-BE49-F238E27FC236}">
                <a16:creationId xmlns:a16="http://schemas.microsoft.com/office/drawing/2014/main" id="{33E0DD76-A4FE-44CF-9957-2A681FDDF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623" y="4564954"/>
            <a:ext cx="5643271" cy="5643271"/>
          </a:xfrm>
          <a:prstGeom prst="ellipse">
            <a:avLst/>
          </a:pr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grpSp>
        <p:nvGrpSpPr>
          <p:cNvPr id="304" name="Drawing 168">
            <a:extLst>
              <a:ext uri="{FF2B5EF4-FFF2-40B4-BE49-F238E27FC236}">
                <a16:creationId xmlns:a16="http://schemas.microsoft.com/office/drawing/2014/main" id="{318892D3-1648-4A68-A3F8-02EB8C53F75D}"/>
              </a:ext>
            </a:extLst>
          </p:cNvPr>
          <p:cNvGrpSpPr/>
          <p:nvPr userDrawn="1"/>
        </p:nvGrpSpPr>
        <p:grpSpPr>
          <a:xfrm rot="438882" flipH="1">
            <a:off x="10818087" y="2656988"/>
            <a:ext cx="1770780" cy="2287914"/>
            <a:chOff x="10909303" y="3705797"/>
            <a:chExt cx="1770780" cy="2287914"/>
          </a:xfrm>
          <a:solidFill>
            <a:schemeClr val="bg1"/>
          </a:solidFill>
        </p:grpSpPr>
        <p:sp>
          <p:nvSpPr>
            <p:cNvPr id="305" name="Polyline: figure 304">
              <a:extLst>
                <a:ext uri="{FF2B5EF4-FFF2-40B4-BE49-F238E27FC236}">
                  <a16:creationId xmlns:a16="http://schemas.microsoft.com/office/drawing/2014/main" id="{23075168-A641-490C-B05C-D75244156F76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Polyline: figure 305">
              <a:extLst>
                <a:ext uri="{FF2B5EF4-FFF2-40B4-BE49-F238E27FC236}">
                  <a16:creationId xmlns:a16="http://schemas.microsoft.com/office/drawing/2014/main" id="{D038C086-18C7-41F6-827E-222C0F6B0056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Polyline: figure 306">
              <a:extLst>
                <a:ext uri="{FF2B5EF4-FFF2-40B4-BE49-F238E27FC236}">
                  <a16:creationId xmlns:a16="http://schemas.microsoft.com/office/drawing/2014/main" id="{29CA3FA0-6BCC-46E3-8D1F-99CE195B7143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Polyline: figure 307">
              <a:extLst>
                <a:ext uri="{FF2B5EF4-FFF2-40B4-BE49-F238E27FC236}">
                  <a16:creationId xmlns:a16="http://schemas.microsoft.com/office/drawing/2014/main" id="{C57E279C-784F-479D-8110-05D6ABE4205F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Polyline: figure 308">
              <a:extLst>
                <a:ext uri="{FF2B5EF4-FFF2-40B4-BE49-F238E27FC236}">
                  <a16:creationId xmlns:a16="http://schemas.microsoft.com/office/drawing/2014/main" id="{61C5763A-C268-4A30-BE67-79EC15BFDFA2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Polyline: figure 309">
              <a:extLst>
                <a:ext uri="{FF2B5EF4-FFF2-40B4-BE49-F238E27FC236}">
                  <a16:creationId xmlns:a16="http://schemas.microsoft.com/office/drawing/2014/main" id="{E1E55485-2B71-4821-94F2-C288370944CC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Polyline: figure 310">
              <a:extLst>
                <a:ext uri="{FF2B5EF4-FFF2-40B4-BE49-F238E27FC236}">
                  <a16:creationId xmlns:a16="http://schemas.microsoft.com/office/drawing/2014/main" id="{DA3CA4C3-F7B3-4462-B68B-F5E7C291AB75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Polyline: figure 311">
              <a:extLst>
                <a:ext uri="{FF2B5EF4-FFF2-40B4-BE49-F238E27FC236}">
                  <a16:creationId xmlns:a16="http://schemas.microsoft.com/office/drawing/2014/main" id="{504D5B28-937E-4E38-9B45-28EDEB117C6D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Polyline: figure 312">
              <a:extLst>
                <a:ext uri="{FF2B5EF4-FFF2-40B4-BE49-F238E27FC236}">
                  <a16:creationId xmlns:a16="http://schemas.microsoft.com/office/drawing/2014/main" id="{382CA78B-69B4-4F48-9FB9-CC9C0593F914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Polyline: figure 313">
              <a:extLst>
                <a:ext uri="{FF2B5EF4-FFF2-40B4-BE49-F238E27FC236}">
                  <a16:creationId xmlns:a16="http://schemas.microsoft.com/office/drawing/2014/main" id="{13C7D28C-5425-4D25-AF63-4FD3E15DECB2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Polyline: figure 314">
              <a:extLst>
                <a:ext uri="{FF2B5EF4-FFF2-40B4-BE49-F238E27FC236}">
                  <a16:creationId xmlns:a16="http://schemas.microsoft.com/office/drawing/2014/main" id="{4DD36908-A616-48D2-ADFD-45E0A4073F4B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Polyline: figure 315">
              <a:extLst>
                <a:ext uri="{FF2B5EF4-FFF2-40B4-BE49-F238E27FC236}">
                  <a16:creationId xmlns:a16="http://schemas.microsoft.com/office/drawing/2014/main" id="{759ACF67-6937-4BBE-9259-3F7F49A3BDE2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Polyline: figure 316">
              <a:extLst>
                <a:ext uri="{FF2B5EF4-FFF2-40B4-BE49-F238E27FC236}">
                  <a16:creationId xmlns:a16="http://schemas.microsoft.com/office/drawing/2014/main" id="{BC398262-B271-4735-AF96-CBEC8E893216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Polyline: figure 317">
              <a:extLst>
                <a:ext uri="{FF2B5EF4-FFF2-40B4-BE49-F238E27FC236}">
                  <a16:creationId xmlns:a16="http://schemas.microsoft.com/office/drawing/2014/main" id="{47D53C4B-68AD-42A0-BC83-A5DB29E52C12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Polyline: figure 318">
              <a:extLst>
                <a:ext uri="{FF2B5EF4-FFF2-40B4-BE49-F238E27FC236}">
                  <a16:creationId xmlns:a16="http://schemas.microsoft.com/office/drawing/2014/main" id="{F104619E-FA0B-4A62-85FA-90949C93A5A2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Polyline: figure 319">
              <a:extLst>
                <a:ext uri="{FF2B5EF4-FFF2-40B4-BE49-F238E27FC236}">
                  <a16:creationId xmlns:a16="http://schemas.microsoft.com/office/drawing/2014/main" id="{DEAD18E2-B4AE-4E8B-B5BE-97D251828357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Polyline: figure 320">
              <a:extLst>
                <a:ext uri="{FF2B5EF4-FFF2-40B4-BE49-F238E27FC236}">
                  <a16:creationId xmlns:a16="http://schemas.microsoft.com/office/drawing/2014/main" id="{77BB9217-CD61-41B2-92A4-A8B431B1969D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Polyline: figure 321">
              <a:extLst>
                <a:ext uri="{FF2B5EF4-FFF2-40B4-BE49-F238E27FC236}">
                  <a16:creationId xmlns:a16="http://schemas.microsoft.com/office/drawing/2014/main" id="{3AAC6711-1A09-4253-8EAE-FDE7AEEE6E14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Polyline: figure 322">
              <a:extLst>
                <a:ext uri="{FF2B5EF4-FFF2-40B4-BE49-F238E27FC236}">
                  <a16:creationId xmlns:a16="http://schemas.microsoft.com/office/drawing/2014/main" id="{7DF0E972-340A-474C-BE5F-875499911157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Polyline: figure 323">
              <a:extLst>
                <a:ext uri="{FF2B5EF4-FFF2-40B4-BE49-F238E27FC236}">
                  <a16:creationId xmlns:a16="http://schemas.microsoft.com/office/drawing/2014/main" id="{CEEEC244-82D9-450D-81C0-DF96AC83A05B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Polyline: figure 324">
              <a:extLst>
                <a:ext uri="{FF2B5EF4-FFF2-40B4-BE49-F238E27FC236}">
                  <a16:creationId xmlns:a16="http://schemas.microsoft.com/office/drawing/2014/main" id="{464E9CDC-391C-4EE4-8743-429A70DF3410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Polyline: figure 325">
              <a:extLst>
                <a:ext uri="{FF2B5EF4-FFF2-40B4-BE49-F238E27FC236}">
                  <a16:creationId xmlns:a16="http://schemas.microsoft.com/office/drawing/2014/main" id="{90553BCB-CA0E-4661-AE59-3F9DFCA62B51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Polyline: figure 326">
              <a:extLst>
                <a:ext uri="{FF2B5EF4-FFF2-40B4-BE49-F238E27FC236}">
                  <a16:creationId xmlns:a16="http://schemas.microsoft.com/office/drawing/2014/main" id="{F8E062C5-B6CC-4A97-B354-B69AC43B3A91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Polyline: figure 327">
              <a:extLst>
                <a:ext uri="{FF2B5EF4-FFF2-40B4-BE49-F238E27FC236}">
                  <a16:creationId xmlns:a16="http://schemas.microsoft.com/office/drawing/2014/main" id="{20EB0B6B-8016-48E9-A7A0-E2293439CA90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Polyline: figure 328">
              <a:extLst>
                <a:ext uri="{FF2B5EF4-FFF2-40B4-BE49-F238E27FC236}">
                  <a16:creationId xmlns:a16="http://schemas.microsoft.com/office/drawing/2014/main" id="{9C68FC35-E174-4E10-9B0B-4CCA1C31D222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Polyline: figure 329">
              <a:extLst>
                <a:ext uri="{FF2B5EF4-FFF2-40B4-BE49-F238E27FC236}">
                  <a16:creationId xmlns:a16="http://schemas.microsoft.com/office/drawing/2014/main" id="{DA3F31C8-7B5F-44C1-81FB-E952BAED9B7D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Polyline: figure 330">
              <a:extLst>
                <a:ext uri="{FF2B5EF4-FFF2-40B4-BE49-F238E27FC236}">
                  <a16:creationId xmlns:a16="http://schemas.microsoft.com/office/drawing/2014/main" id="{F6F51FE5-2515-4D0E-8126-ED62ED5DB004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Polyline: figure 331">
              <a:extLst>
                <a:ext uri="{FF2B5EF4-FFF2-40B4-BE49-F238E27FC236}">
                  <a16:creationId xmlns:a16="http://schemas.microsoft.com/office/drawing/2014/main" id="{85477E4D-3685-4EED-A70B-E8B5B733D967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Polyline: figure 332">
              <a:extLst>
                <a:ext uri="{FF2B5EF4-FFF2-40B4-BE49-F238E27FC236}">
                  <a16:creationId xmlns:a16="http://schemas.microsoft.com/office/drawing/2014/main" id="{0CB57457-7027-4BB4-9F56-ADC6E30D3760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Polyline: figure 333">
              <a:extLst>
                <a:ext uri="{FF2B5EF4-FFF2-40B4-BE49-F238E27FC236}">
                  <a16:creationId xmlns:a16="http://schemas.microsoft.com/office/drawing/2014/main" id="{2D4C7BA7-C0F1-43B4-9B25-73AB09E70FA0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Polyline: figure 334">
              <a:extLst>
                <a:ext uri="{FF2B5EF4-FFF2-40B4-BE49-F238E27FC236}">
                  <a16:creationId xmlns:a16="http://schemas.microsoft.com/office/drawing/2014/main" id="{38A7E2FB-8CA0-407F-9463-FFD5B6097AB3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Polyline: figure 335">
              <a:extLst>
                <a:ext uri="{FF2B5EF4-FFF2-40B4-BE49-F238E27FC236}">
                  <a16:creationId xmlns:a16="http://schemas.microsoft.com/office/drawing/2014/main" id="{7C3488A4-F819-412B-98D4-4C852EE7675D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Polyline: figure 336">
              <a:extLst>
                <a:ext uri="{FF2B5EF4-FFF2-40B4-BE49-F238E27FC236}">
                  <a16:creationId xmlns:a16="http://schemas.microsoft.com/office/drawing/2014/main" id="{87903265-9CB8-4FD1-A897-E03E3F5BFFD9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Polyline: figure 337">
              <a:extLst>
                <a:ext uri="{FF2B5EF4-FFF2-40B4-BE49-F238E27FC236}">
                  <a16:creationId xmlns:a16="http://schemas.microsoft.com/office/drawing/2014/main" id="{A4959E6F-4B2C-46FF-A62D-3140C1162C0D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Polyline: figure 338">
              <a:extLst>
                <a:ext uri="{FF2B5EF4-FFF2-40B4-BE49-F238E27FC236}">
                  <a16:creationId xmlns:a16="http://schemas.microsoft.com/office/drawing/2014/main" id="{B5DD1375-59ED-4452-A220-B5D9386BEF3A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Polyline: figure 339">
              <a:extLst>
                <a:ext uri="{FF2B5EF4-FFF2-40B4-BE49-F238E27FC236}">
                  <a16:creationId xmlns:a16="http://schemas.microsoft.com/office/drawing/2014/main" id="{0D893340-3201-4A67-A6C2-26F902EEC1C3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Polyline: figure 340">
              <a:extLst>
                <a:ext uri="{FF2B5EF4-FFF2-40B4-BE49-F238E27FC236}">
                  <a16:creationId xmlns:a16="http://schemas.microsoft.com/office/drawing/2014/main" id="{38A8D607-9D0A-4871-9766-039C0527640B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Polyline: figure 341">
              <a:extLst>
                <a:ext uri="{FF2B5EF4-FFF2-40B4-BE49-F238E27FC236}">
                  <a16:creationId xmlns:a16="http://schemas.microsoft.com/office/drawing/2014/main" id="{D6C52D11-BF01-41A3-BE1D-90C2FE70193E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40028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Drawing 126">
            <a:extLst>
              <a:ext uri="{FF2B5EF4-FFF2-40B4-BE49-F238E27FC236}">
                <a16:creationId xmlns:a16="http://schemas.microsoft.com/office/drawing/2014/main" id="{AE1C0DB9-0DDB-4A0A-8C95-10EDD5A364C8}"/>
              </a:ext>
            </a:extLst>
          </p:cNvPr>
          <p:cNvSpPr/>
          <p:nvPr userDrawn="1"/>
        </p:nvSpPr>
        <p:spPr>
          <a:xfrm rot="3207248">
            <a:off x="-2348335" y="5237168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44" name="Drawing 137">
            <a:extLst>
              <a:ext uri="{FF2B5EF4-FFF2-40B4-BE49-F238E27FC236}">
                <a16:creationId xmlns:a16="http://schemas.microsoft.com/office/drawing/2014/main" id="{30ED8C2E-19FD-4756-AB72-B2E86158A1D7}"/>
              </a:ext>
            </a:extLst>
          </p:cNvPr>
          <p:cNvGrpSpPr/>
          <p:nvPr userDrawn="1"/>
        </p:nvGrpSpPr>
        <p:grpSpPr>
          <a:xfrm rot="15831727">
            <a:off x="41320" y="6040508"/>
            <a:ext cx="1419629" cy="1751097"/>
            <a:chOff x="11507743" y="5551666"/>
            <a:chExt cx="1419629" cy="1751097"/>
          </a:xfrm>
          <a:solidFill>
            <a:schemeClr val="bg1"/>
          </a:solidFill>
        </p:grpSpPr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C858B97C-783F-4E5D-B8E1-7F6C7F8A8347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Polyline: figure 147">
              <a:extLst>
                <a:ext uri="{FF2B5EF4-FFF2-40B4-BE49-F238E27FC236}">
                  <a16:creationId xmlns:a16="http://schemas.microsoft.com/office/drawing/2014/main" id="{D2324319-6D5D-45BD-958C-9951B8D56A32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Polyline: figure 151">
              <a:extLst>
                <a:ext uri="{FF2B5EF4-FFF2-40B4-BE49-F238E27FC236}">
                  <a16:creationId xmlns:a16="http://schemas.microsoft.com/office/drawing/2014/main" id="{7982B80F-6B3C-43E9-8BCD-2A03BD42BED9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Polyline: figure 152">
              <a:extLst>
                <a:ext uri="{FF2B5EF4-FFF2-40B4-BE49-F238E27FC236}">
                  <a16:creationId xmlns:a16="http://schemas.microsoft.com/office/drawing/2014/main" id="{711BF49C-1050-4062-B4D8-5DA185E73FB2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Polyline: figure 154">
              <a:extLst>
                <a:ext uri="{FF2B5EF4-FFF2-40B4-BE49-F238E27FC236}">
                  <a16:creationId xmlns:a16="http://schemas.microsoft.com/office/drawing/2014/main" id="{92A8E42B-F1A7-44D1-A822-221FA27CF752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Polyline: figure 155">
              <a:extLst>
                <a:ext uri="{FF2B5EF4-FFF2-40B4-BE49-F238E27FC236}">
                  <a16:creationId xmlns:a16="http://schemas.microsoft.com/office/drawing/2014/main" id="{E2CCB3E7-01D8-448B-970B-42CC19D0B9B8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Polyline: figure 156">
              <a:extLst>
                <a:ext uri="{FF2B5EF4-FFF2-40B4-BE49-F238E27FC236}">
                  <a16:creationId xmlns:a16="http://schemas.microsoft.com/office/drawing/2014/main" id="{1A256AFE-16F9-4A7B-A044-62121715FB16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Polyline: figure 157">
              <a:extLst>
                <a:ext uri="{FF2B5EF4-FFF2-40B4-BE49-F238E27FC236}">
                  <a16:creationId xmlns:a16="http://schemas.microsoft.com/office/drawing/2014/main" id="{90ABDE58-C57F-41CB-AE43-DD5B720EB035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Polyline: figure 158">
              <a:extLst>
                <a:ext uri="{FF2B5EF4-FFF2-40B4-BE49-F238E27FC236}">
                  <a16:creationId xmlns:a16="http://schemas.microsoft.com/office/drawing/2014/main" id="{B94EFA0C-BD1B-4A58-9BAC-D0B938EA8AE4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Polyline: figure 159">
              <a:extLst>
                <a:ext uri="{FF2B5EF4-FFF2-40B4-BE49-F238E27FC236}">
                  <a16:creationId xmlns:a16="http://schemas.microsoft.com/office/drawing/2014/main" id="{5E805978-1139-4CF1-9E00-6FE1BD117113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Polyline: figure 160">
              <a:extLst>
                <a:ext uri="{FF2B5EF4-FFF2-40B4-BE49-F238E27FC236}">
                  <a16:creationId xmlns:a16="http://schemas.microsoft.com/office/drawing/2014/main" id="{5759781E-F71A-4796-BD6F-497346414377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Polyline: figure 161">
              <a:extLst>
                <a:ext uri="{FF2B5EF4-FFF2-40B4-BE49-F238E27FC236}">
                  <a16:creationId xmlns:a16="http://schemas.microsoft.com/office/drawing/2014/main" id="{A0D298DB-0427-47C1-841A-DF0E4989AA0E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Polyline: figure 162">
              <a:extLst>
                <a:ext uri="{FF2B5EF4-FFF2-40B4-BE49-F238E27FC236}">
                  <a16:creationId xmlns:a16="http://schemas.microsoft.com/office/drawing/2014/main" id="{EF48619B-613A-4F07-AD67-BB391D67D387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Polyline: figure 163">
              <a:extLst>
                <a:ext uri="{FF2B5EF4-FFF2-40B4-BE49-F238E27FC236}">
                  <a16:creationId xmlns:a16="http://schemas.microsoft.com/office/drawing/2014/main" id="{227135AF-24DC-4B61-AF5D-B4E47C8E13F3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Polyline: figure 164">
              <a:extLst>
                <a:ext uri="{FF2B5EF4-FFF2-40B4-BE49-F238E27FC236}">
                  <a16:creationId xmlns:a16="http://schemas.microsoft.com/office/drawing/2014/main" id="{B1A7F7F4-2365-4252-8897-71746751A96F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Polyline: figure 165">
              <a:extLst>
                <a:ext uri="{FF2B5EF4-FFF2-40B4-BE49-F238E27FC236}">
                  <a16:creationId xmlns:a16="http://schemas.microsoft.com/office/drawing/2014/main" id="{EAC565B5-B121-427E-B894-AA5FC59812E1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Polyline: figure 166">
              <a:extLst>
                <a:ext uri="{FF2B5EF4-FFF2-40B4-BE49-F238E27FC236}">
                  <a16:creationId xmlns:a16="http://schemas.microsoft.com/office/drawing/2014/main" id="{54E955CC-D787-4353-8850-F571BEBF62EF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Polyline: figure 167">
              <a:extLst>
                <a:ext uri="{FF2B5EF4-FFF2-40B4-BE49-F238E27FC236}">
                  <a16:creationId xmlns:a16="http://schemas.microsoft.com/office/drawing/2014/main" id="{29567704-6EA3-46D5-B860-A42B6E668091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Polyline: figure 168">
              <a:extLst>
                <a:ext uri="{FF2B5EF4-FFF2-40B4-BE49-F238E27FC236}">
                  <a16:creationId xmlns:a16="http://schemas.microsoft.com/office/drawing/2014/main" id="{BF8C4BDC-0B43-458A-9046-3F473389A361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Polyline: figure 169">
              <a:extLst>
                <a:ext uri="{FF2B5EF4-FFF2-40B4-BE49-F238E27FC236}">
                  <a16:creationId xmlns:a16="http://schemas.microsoft.com/office/drawing/2014/main" id="{799FD6A7-F7DE-4F4C-95FB-03380F56AB5A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Polyline: figure 170">
              <a:extLst>
                <a:ext uri="{FF2B5EF4-FFF2-40B4-BE49-F238E27FC236}">
                  <a16:creationId xmlns:a16="http://schemas.microsoft.com/office/drawing/2014/main" id="{6023B6EC-8ABD-4D51-A635-9545410AB760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Polyline: figure 171">
              <a:extLst>
                <a:ext uri="{FF2B5EF4-FFF2-40B4-BE49-F238E27FC236}">
                  <a16:creationId xmlns:a16="http://schemas.microsoft.com/office/drawing/2014/main" id="{C2CDC5AA-AB5E-42F4-82D9-AD944B7B0278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Polyline: figure 172">
              <a:extLst>
                <a:ext uri="{FF2B5EF4-FFF2-40B4-BE49-F238E27FC236}">
                  <a16:creationId xmlns:a16="http://schemas.microsoft.com/office/drawing/2014/main" id="{27110530-1981-4A20-9933-2C05EF29C0B2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Polyline: figure 173">
              <a:extLst>
                <a:ext uri="{FF2B5EF4-FFF2-40B4-BE49-F238E27FC236}">
                  <a16:creationId xmlns:a16="http://schemas.microsoft.com/office/drawing/2014/main" id="{0267DE83-E87E-469F-AFC5-401A865121B2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Polyline: figure 174">
              <a:extLst>
                <a:ext uri="{FF2B5EF4-FFF2-40B4-BE49-F238E27FC236}">
                  <a16:creationId xmlns:a16="http://schemas.microsoft.com/office/drawing/2014/main" id="{0DF104E4-37EE-4A8E-A7CC-E4F3A873DC84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Polyline: figure 175">
              <a:extLst>
                <a:ext uri="{FF2B5EF4-FFF2-40B4-BE49-F238E27FC236}">
                  <a16:creationId xmlns:a16="http://schemas.microsoft.com/office/drawing/2014/main" id="{0A8C2FF1-5D47-43EB-8721-EC6E6DC45508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Polyline: figure 176">
              <a:extLst>
                <a:ext uri="{FF2B5EF4-FFF2-40B4-BE49-F238E27FC236}">
                  <a16:creationId xmlns:a16="http://schemas.microsoft.com/office/drawing/2014/main" id="{5CB73E78-C671-4815-A4FF-37826495CA22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Polyline: figure 177">
              <a:extLst>
                <a:ext uri="{FF2B5EF4-FFF2-40B4-BE49-F238E27FC236}">
                  <a16:creationId xmlns:a16="http://schemas.microsoft.com/office/drawing/2014/main" id="{DFBC78DF-5A1E-4288-A232-E6AD88C214EB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Polyline: figure 178">
              <a:extLst>
                <a:ext uri="{FF2B5EF4-FFF2-40B4-BE49-F238E27FC236}">
                  <a16:creationId xmlns:a16="http://schemas.microsoft.com/office/drawing/2014/main" id="{34C80EFC-3693-4E22-9868-4923A89EB112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0" name="Drawing 266">
            <a:extLst>
              <a:ext uri="{FF2B5EF4-FFF2-40B4-BE49-F238E27FC236}">
                <a16:creationId xmlns:a16="http://schemas.microsoft.com/office/drawing/2014/main" id="{5DF9087D-3F22-4211-AA4F-9A568F702FED}"/>
              </a:ext>
            </a:extLst>
          </p:cNvPr>
          <p:cNvSpPr/>
          <p:nvPr userDrawn="1"/>
        </p:nvSpPr>
        <p:spPr>
          <a:xfrm rot="1438339">
            <a:off x="6907638" y="-1525132"/>
            <a:ext cx="2492632" cy="2371948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tx2">
              <a:alpha val="6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81" name="Drawing 8">
            <a:extLst>
              <a:ext uri="{FF2B5EF4-FFF2-40B4-BE49-F238E27FC236}">
                <a16:creationId xmlns:a16="http://schemas.microsoft.com/office/drawing/2014/main" id="{8CF41F30-7BA1-477B-B7DB-58038715F6CB}"/>
              </a:ext>
            </a:extLst>
          </p:cNvPr>
          <p:cNvGrpSpPr/>
          <p:nvPr userDrawn="1"/>
        </p:nvGrpSpPr>
        <p:grpSpPr>
          <a:xfrm rot="7366336" flipH="1">
            <a:off x="7417593" y="-2054595"/>
            <a:ext cx="2998512" cy="3733430"/>
            <a:chOff x="1117055" y="4732283"/>
            <a:chExt cx="2182551" cy="2717482"/>
          </a:xfrm>
          <a:solidFill>
            <a:schemeClr val="bg1"/>
          </a:solidFill>
        </p:grpSpPr>
        <p:sp>
          <p:nvSpPr>
            <p:cNvPr id="182" name="Polyline: figure 181">
              <a:extLst>
                <a:ext uri="{FF2B5EF4-FFF2-40B4-BE49-F238E27FC236}">
                  <a16:creationId xmlns:a16="http://schemas.microsoft.com/office/drawing/2014/main" id="{E460DCEB-AC4E-41D2-9969-223A8F45E494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3" name="Drawing 8">
              <a:extLst>
                <a:ext uri="{FF2B5EF4-FFF2-40B4-BE49-F238E27FC236}">
                  <a16:creationId xmlns:a16="http://schemas.microsoft.com/office/drawing/2014/main" id="{FB3E43D3-1B20-4210-B184-1977BFECB15C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DCCC8229-A66B-47E1-A22F-C4E6728E9DC5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1E9539C0-D1AE-4963-B584-FDDC54BCACD3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C6E21490-954A-43FB-83B9-EF290093CD87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Drawing 8">
              <a:extLst>
                <a:ext uri="{FF2B5EF4-FFF2-40B4-BE49-F238E27FC236}">
                  <a16:creationId xmlns:a16="http://schemas.microsoft.com/office/drawing/2014/main" id="{B2F1E0E3-8CD4-4857-8ADF-9D56BC821FA4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2295FA03-88F9-4A5E-97C3-DC0D8E6EEB6B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97DAA02E-7DE3-4647-B963-C6F60F42DFDA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DF0E9273-8543-4141-8A5C-4743C8DA5459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585029AD-5D42-4629-8792-E3C11685F47D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15440221-3DA7-4E80-AC70-3C43CD6A7B1F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34CE24BA-8739-49BD-AB39-E4E3AA667585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DEAAF730-2A3F-4255-AFE2-D0FE83A7FDF2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2CB14714-ECA4-42AC-AFE1-41218F9B0E7E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4C72D2DF-D484-4D4F-BCAA-D23A36E26869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EFB95E67-15F9-4FBC-A494-5369CA45E719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11A44BD5-90A6-44E3-B3FC-07C7C69D4470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9D7C6E9A-E6A0-4450-A62F-C6E627B7228C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5" name="Drawing 8">
              <a:extLst>
                <a:ext uri="{FF2B5EF4-FFF2-40B4-BE49-F238E27FC236}">
                  <a16:creationId xmlns:a16="http://schemas.microsoft.com/office/drawing/2014/main" id="{96A999D0-09C5-4C46-AF39-0A25A23245A1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1E52350F-BCC1-49B2-BCC7-5CEE0539313B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71C1CD3B-3D41-47A3-A830-0029149FCEF6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8D8C51E7-7C80-4A05-A085-08CE326B3D0F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6" name="Drawing 8">
              <a:extLst>
                <a:ext uri="{FF2B5EF4-FFF2-40B4-BE49-F238E27FC236}">
                  <a16:creationId xmlns:a16="http://schemas.microsoft.com/office/drawing/2014/main" id="{D57C0EEC-D869-4263-AC67-076197399362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BB959E6E-E0C9-4ED3-91BA-EF37EFD2B53D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B4473E8C-32FF-4998-B10C-7A227AC70B75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C3BBAE41-BCEB-418F-8E55-75600CD7CA62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7" name="Drawing 8">
              <a:extLst>
                <a:ext uri="{FF2B5EF4-FFF2-40B4-BE49-F238E27FC236}">
                  <a16:creationId xmlns:a16="http://schemas.microsoft.com/office/drawing/2014/main" id="{99126CD3-C1B0-474E-AB26-924F3EACF4F4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A576B688-D62B-45C6-9091-BF9C6796FD37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AD9A8585-5D09-46AD-AB79-6C610D727BCE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20EA2562-26F5-4DD3-83D0-9FA699EEB0FF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8" name="Drawing 8">
              <a:extLst>
                <a:ext uri="{FF2B5EF4-FFF2-40B4-BE49-F238E27FC236}">
                  <a16:creationId xmlns:a16="http://schemas.microsoft.com/office/drawing/2014/main" id="{D1CE756F-DAE5-43BD-888B-C0D84085E33C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96B159C3-BD2C-4589-8A6D-1F42BC745323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E976B1A2-797E-47B8-BC80-831A7B15D9A0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6199732A-1167-4FF0-86CD-EE113376EA4B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9" name="Drawing 8">
              <a:extLst>
                <a:ext uri="{FF2B5EF4-FFF2-40B4-BE49-F238E27FC236}">
                  <a16:creationId xmlns:a16="http://schemas.microsoft.com/office/drawing/2014/main" id="{79657F17-5253-48FF-AB03-DD812822D59C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3D4A524E-C908-4163-922E-EBAF446E5FB0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CBD05F2D-CCAE-4206-A6BB-1E6D91824894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B972CA86-5D1A-45FD-BD5D-AFCFE5A63403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0" name="Drawing 8">
              <a:extLst>
                <a:ext uri="{FF2B5EF4-FFF2-40B4-BE49-F238E27FC236}">
                  <a16:creationId xmlns:a16="http://schemas.microsoft.com/office/drawing/2014/main" id="{CC2BDAD0-0599-417B-B343-E3D7120F831B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219" name="Polyline: figure 218">
                <a:extLst>
                  <a:ext uri="{FF2B5EF4-FFF2-40B4-BE49-F238E27FC236}">
                    <a16:creationId xmlns:a16="http://schemas.microsoft.com/office/drawing/2014/main" id="{5EC220DD-0DC2-4CBF-8BC0-BDD55D4B3CEC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Polyline: figure 219">
                <a:extLst>
                  <a:ext uri="{FF2B5EF4-FFF2-40B4-BE49-F238E27FC236}">
                    <a16:creationId xmlns:a16="http://schemas.microsoft.com/office/drawing/2014/main" id="{1242DA9E-8DB6-4102-9FD1-2322CA397EE2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2E5C2E5B-1C55-4579-B5A5-855EDE7DEDA8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1" name="Drawing 8">
              <a:extLst>
                <a:ext uri="{FF2B5EF4-FFF2-40B4-BE49-F238E27FC236}">
                  <a16:creationId xmlns:a16="http://schemas.microsoft.com/office/drawing/2014/main" id="{D1706F8B-257C-4266-A8A9-12A2BBA4AA58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216" name="Polyline: figure 215">
                <a:extLst>
                  <a:ext uri="{FF2B5EF4-FFF2-40B4-BE49-F238E27FC236}">
                    <a16:creationId xmlns:a16="http://schemas.microsoft.com/office/drawing/2014/main" id="{900DED0C-15F6-431A-A5B5-B14983A8A767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Polyline: figure 216">
                <a:extLst>
                  <a:ext uri="{FF2B5EF4-FFF2-40B4-BE49-F238E27FC236}">
                    <a16:creationId xmlns:a16="http://schemas.microsoft.com/office/drawing/2014/main" id="{FD8524E5-7777-4A6F-907B-E27F095045D0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Polyline: figure 217">
                <a:extLst>
                  <a:ext uri="{FF2B5EF4-FFF2-40B4-BE49-F238E27FC236}">
                    <a16:creationId xmlns:a16="http://schemas.microsoft.com/office/drawing/2014/main" id="{2594F29F-AAAC-4422-9ED1-B064B39E9A9D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2" name="Drawing 8">
              <a:extLst>
                <a:ext uri="{FF2B5EF4-FFF2-40B4-BE49-F238E27FC236}">
                  <a16:creationId xmlns:a16="http://schemas.microsoft.com/office/drawing/2014/main" id="{3C0E20A3-9EF5-4AEF-9B80-5CBB6D5D0B77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213" name="Polyline: figure 212">
                <a:extLst>
                  <a:ext uri="{FF2B5EF4-FFF2-40B4-BE49-F238E27FC236}">
                    <a16:creationId xmlns:a16="http://schemas.microsoft.com/office/drawing/2014/main" id="{CF334405-9C3F-4CD6-9E15-3327425B91FF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Polyline: figure 213">
                <a:extLst>
                  <a:ext uri="{FF2B5EF4-FFF2-40B4-BE49-F238E27FC236}">
                    <a16:creationId xmlns:a16="http://schemas.microsoft.com/office/drawing/2014/main" id="{AB175471-9BD7-4F57-B523-335F3020E099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Polyline: figure 214">
                <a:extLst>
                  <a:ext uri="{FF2B5EF4-FFF2-40B4-BE49-F238E27FC236}">
                    <a16:creationId xmlns:a16="http://schemas.microsoft.com/office/drawing/2014/main" id="{4A49F525-BD47-46A0-9D50-347CF55CB0F3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3" name="Drawing 8">
              <a:extLst>
                <a:ext uri="{FF2B5EF4-FFF2-40B4-BE49-F238E27FC236}">
                  <a16:creationId xmlns:a16="http://schemas.microsoft.com/office/drawing/2014/main" id="{1D37E711-413E-4BB0-A719-D474888AD375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210" name="Polyline: figure 209">
                <a:extLst>
                  <a:ext uri="{FF2B5EF4-FFF2-40B4-BE49-F238E27FC236}">
                    <a16:creationId xmlns:a16="http://schemas.microsoft.com/office/drawing/2014/main" id="{094353CA-8D0C-403D-9D44-FC3A58C76F7E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Polyline: figure 210">
                <a:extLst>
                  <a:ext uri="{FF2B5EF4-FFF2-40B4-BE49-F238E27FC236}">
                    <a16:creationId xmlns:a16="http://schemas.microsoft.com/office/drawing/2014/main" id="{A774C563-3A68-4E60-8149-3C88C818F94E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Polyline: figure 211">
                <a:extLst>
                  <a:ext uri="{FF2B5EF4-FFF2-40B4-BE49-F238E27FC236}">
                    <a16:creationId xmlns:a16="http://schemas.microsoft.com/office/drawing/2014/main" id="{B3D62848-8B6C-4B86-80D3-319D96C13CFF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4" name="Drawing 8">
              <a:extLst>
                <a:ext uri="{FF2B5EF4-FFF2-40B4-BE49-F238E27FC236}">
                  <a16:creationId xmlns:a16="http://schemas.microsoft.com/office/drawing/2014/main" id="{D9CCD1C8-C0D3-41E9-ADFE-38F496363869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207" name="Polyline: figure 206">
                <a:extLst>
                  <a:ext uri="{FF2B5EF4-FFF2-40B4-BE49-F238E27FC236}">
                    <a16:creationId xmlns:a16="http://schemas.microsoft.com/office/drawing/2014/main" id="{0B243E39-A070-4021-A34D-5038EBEB4F1B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Polyline: figure 207">
                <a:extLst>
                  <a:ext uri="{FF2B5EF4-FFF2-40B4-BE49-F238E27FC236}">
                    <a16:creationId xmlns:a16="http://schemas.microsoft.com/office/drawing/2014/main" id="{C956BA05-CEC1-46B0-B75D-7BE5D3DEBD5C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Polyline: figure 208">
                <a:extLst>
                  <a:ext uri="{FF2B5EF4-FFF2-40B4-BE49-F238E27FC236}">
                    <a16:creationId xmlns:a16="http://schemas.microsoft.com/office/drawing/2014/main" id="{8637C8A5-47F1-4B4C-BE1C-9080B91E8E23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5" name="Drawing 8">
              <a:extLst>
                <a:ext uri="{FF2B5EF4-FFF2-40B4-BE49-F238E27FC236}">
                  <a16:creationId xmlns:a16="http://schemas.microsoft.com/office/drawing/2014/main" id="{1E56B39C-1FED-47BD-AB51-861C92E11F45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204" name="Polyline: figure 203">
                <a:extLst>
                  <a:ext uri="{FF2B5EF4-FFF2-40B4-BE49-F238E27FC236}">
                    <a16:creationId xmlns:a16="http://schemas.microsoft.com/office/drawing/2014/main" id="{CD4CD4D7-31A0-4712-AD43-63ACA7DDD685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Polyline: figure 204">
                <a:extLst>
                  <a:ext uri="{FF2B5EF4-FFF2-40B4-BE49-F238E27FC236}">
                    <a16:creationId xmlns:a16="http://schemas.microsoft.com/office/drawing/2014/main" id="{1D8A91F4-20B8-4C53-981C-E720623C42D2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Polyline: figure 205">
                <a:extLst>
                  <a:ext uri="{FF2B5EF4-FFF2-40B4-BE49-F238E27FC236}">
                    <a16:creationId xmlns:a16="http://schemas.microsoft.com/office/drawing/2014/main" id="{D1C36630-8B5F-4538-92D0-4168643C02C5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6" name="Drawing 8">
              <a:extLst>
                <a:ext uri="{FF2B5EF4-FFF2-40B4-BE49-F238E27FC236}">
                  <a16:creationId xmlns:a16="http://schemas.microsoft.com/office/drawing/2014/main" id="{BEBF3CC9-BE3A-4CB7-8EAC-78E25C47F6C0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201" name="Polyline: figure 200">
                <a:extLst>
                  <a:ext uri="{FF2B5EF4-FFF2-40B4-BE49-F238E27FC236}">
                    <a16:creationId xmlns:a16="http://schemas.microsoft.com/office/drawing/2014/main" id="{FC115BD9-7307-437C-944E-E298333E2831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Polyline: figure 201">
                <a:extLst>
                  <a:ext uri="{FF2B5EF4-FFF2-40B4-BE49-F238E27FC236}">
                    <a16:creationId xmlns:a16="http://schemas.microsoft.com/office/drawing/2014/main" id="{9CE8A299-FFD9-4738-8954-92CD81D78FED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Polyline: figure 202">
                <a:extLst>
                  <a:ext uri="{FF2B5EF4-FFF2-40B4-BE49-F238E27FC236}">
                    <a16:creationId xmlns:a16="http://schemas.microsoft.com/office/drawing/2014/main" id="{6144B77E-5396-4BEA-A8CA-D223F22A6040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7" name="Drawing 8">
              <a:extLst>
                <a:ext uri="{FF2B5EF4-FFF2-40B4-BE49-F238E27FC236}">
                  <a16:creationId xmlns:a16="http://schemas.microsoft.com/office/drawing/2014/main" id="{2BC355F6-DC27-43C1-B49A-676085DA8860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98" name="Polyline: figure 197">
                <a:extLst>
                  <a:ext uri="{FF2B5EF4-FFF2-40B4-BE49-F238E27FC236}">
                    <a16:creationId xmlns:a16="http://schemas.microsoft.com/office/drawing/2014/main" id="{0D332DD1-F984-4664-A2B5-7E432122037F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Polyline: figure 198">
                <a:extLst>
                  <a:ext uri="{FF2B5EF4-FFF2-40B4-BE49-F238E27FC236}">
                    <a16:creationId xmlns:a16="http://schemas.microsoft.com/office/drawing/2014/main" id="{ADF158BE-CD64-402B-92DE-51DA072B9756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Polyline: figure 199">
                <a:extLst>
                  <a:ext uri="{FF2B5EF4-FFF2-40B4-BE49-F238E27FC236}">
                    <a16:creationId xmlns:a16="http://schemas.microsoft.com/office/drawing/2014/main" id="{26364D72-E0D4-42A7-B362-21E56977FEB9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52" name="Drawing 84">
            <a:extLst>
              <a:ext uri="{FF2B5EF4-FFF2-40B4-BE49-F238E27FC236}">
                <a16:creationId xmlns:a16="http://schemas.microsoft.com/office/drawing/2014/main" id="{A39CBD5A-2A7A-4727-927F-B91052128AC6}"/>
              </a:ext>
            </a:extLst>
          </p:cNvPr>
          <p:cNvSpPr/>
          <p:nvPr userDrawn="1"/>
        </p:nvSpPr>
        <p:spPr>
          <a:xfrm rot="15980629">
            <a:off x="11157777" y="2566643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3" name="Picture Placeholder 6">
            <a:extLst>
              <a:ext uri="{FF2B5EF4-FFF2-40B4-BE49-F238E27FC236}">
                <a16:creationId xmlns:a16="http://schemas.microsoft.com/office/drawing/2014/main" id="{F80B6838-4CAC-4C5C-8564-AEC859930A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475428" y="-3551985"/>
            <a:ext cx="5643271" cy="5643271"/>
          </a:xfrm>
          <a:prstGeom prst="ellipse">
            <a:avLst/>
          </a:pr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grpSp>
        <p:nvGrpSpPr>
          <p:cNvPr id="254" name="Drawing 168">
            <a:extLst>
              <a:ext uri="{FF2B5EF4-FFF2-40B4-BE49-F238E27FC236}">
                <a16:creationId xmlns:a16="http://schemas.microsoft.com/office/drawing/2014/main" id="{3E54F5DB-E397-4123-8946-3A2D49E421EA}"/>
              </a:ext>
            </a:extLst>
          </p:cNvPr>
          <p:cNvGrpSpPr/>
          <p:nvPr userDrawn="1"/>
        </p:nvGrpSpPr>
        <p:grpSpPr>
          <a:xfrm rot="20311431" flipH="1">
            <a:off x="10767962" y="1899093"/>
            <a:ext cx="1770780" cy="2287914"/>
            <a:chOff x="10909303" y="3705797"/>
            <a:chExt cx="1770780" cy="2287914"/>
          </a:xfrm>
          <a:solidFill>
            <a:schemeClr val="bg1"/>
          </a:solidFill>
        </p:grpSpPr>
        <p:sp>
          <p:nvSpPr>
            <p:cNvPr id="255" name="Polyline: figure 254">
              <a:extLst>
                <a:ext uri="{FF2B5EF4-FFF2-40B4-BE49-F238E27FC236}">
                  <a16:creationId xmlns:a16="http://schemas.microsoft.com/office/drawing/2014/main" id="{0CB00D5B-5012-4EBB-AD54-413915407470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Polyline: figure 255">
              <a:extLst>
                <a:ext uri="{FF2B5EF4-FFF2-40B4-BE49-F238E27FC236}">
                  <a16:creationId xmlns:a16="http://schemas.microsoft.com/office/drawing/2014/main" id="{64C57ABF-101B-44B5-B7FA-9AD731C2A784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Polyline: figure 256">
              <a:extLst>
                <a:ext uri="{FF2B5EF4-FFF2-40B4-BE49-F238E27FC236}">
                  <a16:creationId xmlns:a16="http://schemas.microsoft.com/office/drawing/2014/main" id="{6D72A0BD-E135-471E-837E-E5FFD0B0960B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Polyline: figure 257">
              <a:extLst>
                <a:ext uri="{FF2B5EF4-FFF2-40B4-BE49-F238E27FC236}">
                  <a16:creationId xmlns:a16="http://schemas.microsoft.com/office/drawing/2014/main" id="{F6D795D3-A58B-45B0-B391-B3743DCB0A4C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Polyline: figure 258">
              <a:extLst>
                <a:ext uri="{FF2B5EF4-FFF2-40B4-BE49-F238E27FC236}">
                  <a16:creationId xmlns:a16="http://schemas.microsoft.com/office/drawing/2014/main" id="{79BCA3E6-6777-4283-A3DC-66546F6837D5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Polyline: figure 259">
              <a:extLst>
                <a:ext uri="{FF2B5EF4-FFF2-40B4-BE49-F238E27FC236}">
                  <a16:creationId xmlns:a16="http://schemas.microsoft.com/office/drawing/2014/main" id="{6BA5BF05-6BD7-4616-8CDE-8DF95D0BA895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Polyline: figure 260">
              <a:extLst>
                <a:ext uri="{FF2B5EF4-FFF2-40B4-BE49-F238E27FC236}">
                  <a16:creationId xmlns:a16="http://schemas.microsoft.com/office/drawing/2014/main" id="{9B3C7D9E-38FC-4D4A-85EA-DE407AEF4E5E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Polyline: figure 261">
              <a:extLst>
                <a:ext uri="{FF2B5EF4-FFF2-40B4-BE49-F238E27FC236}">
                  <a16:creationId xmlns:a16="http://schemas.microsoft.com/office/drawing/2014/main" id="{B9B205AB-169B-491C-BD94-11671E7E533F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Polyline: figure 262">
              <a:extLst>
                <a:ext uri="{FF2B5EF4-FFF2-40B4-BE49-F238E27FC236}">
                  <a16:creationId xmlns:a16="http://schemas.microsoft.com/office/drawing/2014/main" id="{507051D5-EA72-46E6-8437-94FAB38D47E6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Polyline: figure 263">
              <a:extLst>
                <a:ext uri="{FF2B5EF4-FFF2-40B4-BE49-F238E27FC236}">
                  <a16:creationId xmlns:a16="http://schemas.microsoft.com/office/drawing/2014/main" id="{643874F3-B635-4484-9B02-255668778650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Polyline: figure 264">
              <a:extLst>
                <a:ext uri="{FF2B5EF4-FFF2-40B4-BE49-F238E27FC236}">
                  <a16:creationId xmlns:a16="http://schemas.microsoft.com/office/drawing/2014/main" id="{6E914969-906C-4C75-9C19-D45CEC4210FB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Polyline: figure 265">
              <a:extLst>
                <a:ext uri="{FF2B5EF4-FFF2-40B4-BE49-F238E27FC236}">
                  <a16:creationId xmlns:a16="http://schemas.microsoft.com/office/drawing/2014/main" id="{016B77B6-9A1F-4200-B0D5-8AB4619F9863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Polyline: figure 266">
              <a:extLst>
                <a:ext uri="{FF2B5EF4-FFF2-40B4-BE49-F238E27FC236}">
                  <a16:creationId xmlns:a16="http://schemas.microsoft.com/office/drawing/2014/main" id="{BF31CD74-CEE8-4404-AF22-48CDA436B2FC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Polyline: figure 267">
              <a:extLst>
                <a:ext uri="{FF2B5EF4-FFF2-40B4-BE49-F238E27FC236}">
                  <a16:creationId xmlns:a16="http://schemas.microsoft.com/office/drawing/2014/main" id="{3863EBC1-5E46-4003-9E1F-E62E7FEA47ED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Polyline: figure 268">
              <a:extLst>
                <a:ext uri="{FF2B5EF4-FFF2-40B4-BE49-F238E27FC236}">
                  <a16:creationId xmlns:a16="http://schemas.microsoft.com/office/drawing/2014/main" id="{FD0E271B-3D46-4B27-B7C3-F5FDA38003BE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Polyline: figure 269">
              <a:extLst>
                <a:ext uri="{FF2B5EF4-FFF2-40B4-BE49-F238E27FC236}">
                  <a16:creationId xmlns:a16="http://schemas.microsoft.com/office/drawing/2014/main" id="{58892A05-4F99-4AB9-B36D-BA78472C3509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Polyline: figure 270">
              <a:extLst>
                <a:ext uri="{FF2B5EF4-FFF2-40B4-BE49-F238E27FC236}">
                  <a16:creationId xmlns:a16="http://schemas.microsoft.com/office/drawing/2014/main" id="{8434127E-4AEB-4E54-8D90-4CEB42EFEAA8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Polyline: figure 271">
              <a:extLst>
                <a:ext uri="{FF2B5EF4-FFF2-40B4-BE49-F238E27FC236}">
                  <a16:creationId xmlns:a16="http://schemas.microsoft.com/office/drawing/2014/main" id="{2276D544-E1DE-4900-9C8C-F06754FFE5F3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Polyline: figure 272">
              <a:extLst>
                <a:ext uri="{FF2B5EF4-FFF2-40B4-BE49-F238E27FC236}">
                  <a16:creationId xmlns:a16="http://schemas.microsoft.com/office/drawing/2014/main" id="{153FF3BA-FAC4-409A-AD55-7C031BD70F52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Polyline: figure 273">
              <a:extLst>
                <a:ext uri="{FF2B5EF4-FFF2-40B4-BE49-F238E27FC236}">
                  <a16:creationId xmlns:a16="http://schemas.microsoft.com/office/drawing/2014/main" id="{83E7CAA1-2A8F-47D8-9614-855C2BF471E5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Polyline: figure 274">
              <a:extLst>
                <a:ext uri="{FF2B5EF4-FFF2-40B4-BE49-F238E27FC236}">
                  <a16:creationId xmlns:a16="http://schemas.microsoft.com/office/drawing/2014/main" id="{8DB5ECEE-D913-42C4-9155-B68D2B5CB31A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Polyline: figure 275">
              <a:extLst>
                <a:ext uri="{FF2B5EF4-FFF2-40B4-BE49-F238E27FC236}">
                  <a16:creationId xmlns:a16="http://schemas.microsoft.com/office/drawing/2014/main" id="{B6DA2126-7245-4D15-8CB0-49608AE10954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Polyline: figure 276">
              <a:extLst>
                <a:ext uri="{FF2B5EF4-FFF2-40B4-BE49-F238E27FC236}">
                  <a16:creationId xmlns:a16="http://schemas.microsoft.com/office/drawing/2014/main" id="{E414D246-B6A8-4FFD-AD0E-BC677213D692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Polyline: figure 277">
              <a:extLst>
                <a:ext uri="{FF2B5EF4-FFF2-40B4-BE49-F238E27FC236}">
                  <a16:creationId xmlns:a16="http://schemas.microsoft.com/office/drawing/2014/main" id="{E593DAA1-3A9C-4930-A29C-70333822D1E1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Polyline: figure 278">
              <a:extLst>
                <a:ext uri="{FF2B5EF4-FFF2-40B4-BE49-F238E27FC236}">
                  <a16:creationId xmlns:a16="http://schemas.microsoft.com/office/drawing/2014/main" id="{C3253A7E-4C5A-4E4C-9C11-88C218A7AEBD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Polyline: figure 279">
              <a:extLst>
                <a:ext uri="{FF2B5EF4-FFF2-40B4-BE49-F238E27FC236}">
                  <a16:creationId xmlns:a16="http://schemas.microsoft.com/office/drawing/2014/main" id="{1056C7AB-15F0-4093-9A9B-9A5D6E524D34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Polyline: figure 280">
              <a:extLst>
                <a:ext uri="{FF2B5EF4-FFF2-40B4-BE49-F238E27FC236}">
                  <a16:creationId xmlns:a16="http://schemas.microsoft.com/office/drawing/2014/main" id="{87DEFEDD-CA3D-44E9-82ED-82D7DF3EEBB5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Polyline: figure 281">
              <a:extLst>
                <a:ext uri="{FF2B5EF4-FFF2-40B4-BE49-F238E27FC236}">
                  <a16:creationId xmlns:a16="http://schemas.microsoft.com/office/drawing/2014/main" id="{CCC9596B-8865-486F-89B9-B9AD00543032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Polyline: figure 282">
              <a:extLst>
                <a:ext uri="{FF2B5EF4-FFF2-40B4-BE49-F238E27FC236}">
                  <a16:creationId xmlns:a16="http://schemas.microsoft.com/office/drawing/2014/main" id="{9FB21C98-7713-4AB6-AA25-1BA4DA36022F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Polyline: figure 283">
              <a:extLst>
                <a:ext uri="{FF2B5EF4-FFF2-40B4-BE49-F238E27FC236}">
                  <a16:creationId xmlns:a16="http://schemas.microsoft.com/office/drawing/2014/main" id="{7808C4DD-EB7F-41FA-9968-D27D314CE85E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Polyline: figure 284">
              <a:extLst>
                <a:ext uri="{FF2B5EF4-FFF2-40B4-BE49-F238E27FC236}">
                  <a16:creationId xmlns:a16="http://schemas.microsoft.com/office/drawing/2014/main" id="{E28BEBF6-DFB1-4E22-900B-3F88A5B20210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Polyline: figure 285">
              <a:extLst>
                <a:ext uri="{FF2B5EF4-FFF2-40B4-BE49-F238E27FC236}">
                  <a16:creationId xmlns:a16="http://schemas.microsoft.com/office/drawing/2014/main" id="{E084DFD8-FD57-4213-A255-900069F5E2FD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Polyline: figure 286">
              <a:extLst>
                <a:ext uri="{FF2B5EF4-FFF2-40B4-BE49-F238E27FC236}">
                  <a16:creationId xmlns:a16="http://schemas.microsoft.com/office/drawing/2014/main" id="{4F15AF61-BD00-4D36-9070-70A3E9F1BD1F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Polyline: figure 287">
              <a:extLst>
                <a:ext uri="{FF2B5EF4-FFF2-40B4-BE49-F238E27FC236}">
                  <a16:creationId xmlns:a16="http://schemas.microsoft.com/office/drawing/2014/main" id="{46D84B57-A4F3-457E-ACFB-4FE0345CF0C1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Polyline: figure 288">
              <a:extLst>
                <a:ext uri="{FF2B5EF4-FFF2-40B4-BE49-F238E27FC236}">
                  <a16:creationId xmlns:a16="http://schemas.microsoft.com/office/drawing/2014/main" id="{9680A20C-ABB6-4873-BDAE-0FE507872892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Polyline: figure 289">
              <a:extLst>
                <a:ext uri="{FF2B5EF4-FFF2-40B4-BE49-F238E27FC236}">
                  <a16:creationId xmlns:a16="http://schemas.microsoft.com/office/drawing/2014/main" id="{7184DBBA-C23A-4628-A4EB-0DE16E721DEF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Polyline: figure 290">
              <a:extLst>
                <a:ext uri="{FF2B5EF4-FFF2-40B4-BE49-F238E27FC236}">
                  <a16:creationId xmlns:a16="http://schemas.microsoft.com/office/drawing/2014/main" id="{44397110-9F1A-4A1C-9241-60AE16FC41AC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Polyline: figure 291">
              <a:extLst>
                <a:ext uri="{FF2B5EF4-FFF2-40B4-BE49-F238E27FC236}">
                  <a16:creationId xmlns:a16="http://schemas.microsoft.com/office/drawing/2014/main" id="{01D05730-45FC-459E-8B2D-03F8EFFC8A45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6" name="Drawing 8">
            <a:extLst>
              <a:ext uri="{FF2B5EF4-FFF2-40B4-BE49-F238E27FC236}">
                <a16:creationId xmlns:a16="http://schemas.microsoft.com/office/drawing/2014/main" id="{A83D13D7-C137-4A37-885B-72A3153E592F}"/>
              </a:ext>
            </a:extLst>
          </p:cNvPr>
          <p:cNvSpPr/>
          <p:nvPr userDrawn="1"/>
        </p:nvSpPr>
        <p:spPr>
          <a:xfrm>
            <a:off x="-4506262" y="-4355424"/>
            <a:ext cx="10602262" cy="7319069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714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Drawing 126">
            <a:extLst>
              <a:ext uri="{FF2B5EF4-FFF2-40B4-BE49-F238E27FC236}">
                <a16:creationId xmlns:a16="http://schemas.microsoft.com/office/drawing/2014/main" id="{C32CB8E4-666A-4F19-A1E7-2822D96C0229}"/>
              </a:ext>
            </a:extLst>
          </p:cNvPr>
          <p:cNvSpPr/>
          <p:nvPr userDrawn="1"/>
        </p:nvSpPr>
        <p:spPr>
          <a:xfrm rot="12967640">
            <a:off x="-3021613" y="4786416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30" name="Drawing 137">
            <a:extLst>
              <a:ext uri="{FF2B5EF4-FFF2-40B4-BE49-F238E27FC236}">
                <a16:creationId xmlns:a16="http://schemas.microsoft.com/office/drawing/2014/main" id="{999A8A8F-95A2-436F-8CCE-E23D1756A7C2}"/>
              </a:ext>
            </a:extLst>
          </p:cNvPr>
          <p:cNvGrpSpPr/>
          <p:nvPr userDrawn="1"/>
        </p:nvGrpSpPr>
        <p:grpSpPr>
          <a:xfrm rot="345958">
            <a:off x="-862150" y="5753201"/>
            <a:ext cx="1419629" cy="1751097"/>
            <a:chOff x="11507743" y="5551666"/>
            <a:chExt cx="1419629" cy="1751097"/>
          </a:xfrm>
          <a:solidFill>
            <a:schemeClr val="bg1"/>
          </a:solidFill>
        </p:grpSpPr>
        <p:sp>
          <p:nvSpPr>
            <p:cNvPr id="131" name="Polyline: figure 130">
              <a:extLst>
                <a:ext uri="{FF2B5EF4-FFF2-40B4-BE49-F238E27FC236}">
                  <a16:creationId xmlns:a16="http://schemas.microsoft.com/office/drawing/2014/main" id="{6C35732E-5300-4BB6-B4E4-A88269F881C4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Polyline: figure 131">
              <a:extLst>
                <a:ext uri="{FF2B5EF4-FFF2-40B4-BE49-F238E27FC236}">
                  <a16:creationId xmlns:a16="http://schemas.microsoft.com/office/drawing/2014/main" id="{0EA3FD67-E2CE-4509-8C88-4779607781BB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Polyline: figure 132">
              <a:extLst>
                <a:ext uri="{FF2B5EF4-FFF2-40B4-BE49-F238E27FC236}">
                  <a16:creationId xmlns:a16="http://schemas.microsoft.com/office/drawing/2014/main" id="{A75A23EA-3978-48E0-885F-033D407F2BC1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Polyline: figure 133">
              <a:extLst>
                <a:ext uri="{FF2B5EF4-FFF2-40B4-BE49-F238E27FC236}">
                  <a16:creationId xmlns:a16="http://schemas.microsoft.com/office/drawing/2014/main" id="{62DF1D5E-9658-4401-8530-7B89A89E48BE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Polyline: figure 134">
              <a:extLst>
                <a:ext uri="{FF2B5EF4-FFF2-40B4-BE49-F238E27FC236}">
                  <a16:creationId xmlns:a16="http://schemas.microsoft.com/office/drawing/2014/main" id="{02D04DA3-1823-4D0E-83FF-A72A10B9213F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Polyline: figure 135">
              <a:extLst>
                <a:ext uri="{FF2B5EF4-FFF2-40B4-BE49-F238E27FC236}">
                  <a16:creationId xmlns:a16="http://schemas.microsoft.com/office/drawing/2014/main" id="{11D87D66-C0FD-4460-A92B-CB4698B7B9F6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Polyline: figure 136">
              <a:extLst>
                <a:ext uri="{FF2B5EF4-FFF2-40B4-BE49-F238E27FC236}">
                  <a16:creationId xmlns:a16="http://schemas.microsoft.com/office/drawing/2014/main" id="{4E70363D-1D41-4F33-9704-E7CBE2CAD68E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Polyline: figure 137">
              <a:extLst>
                <a:ext uri="{FF2B5EF4-FFF2-40B4-BE49-F238E27FC236}">
                  <a16:creationId xmlns:a16="http://schemas.microsoft.com/office/drawing/2014/main" id="{0F63F13E-336D-4B2C-B46D-2AA43D50D446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Polyline: figure 138">
              <a:extLst>
                <a:ext uri="{FF2B5EF4-FFF2-40B4-BE49-F238E27FC236}">
                  <a16:creationId xmlns:a16="http://schemas.microsoft.com/office/drawing/2014/main" id="{D4CEB69B-A175-476F-AB86-555F4435BC63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Polyline: figure 139">
              <a:extLst>
                <a:ext uri="{FF2B5EF4-FFF2-40B4-BE49-F238E27FC236}">
                  <a16:creationId xmlns:a16="http://schemas.microsoft.com/office/drawing/2014/main" id="{BD3A8421-A019-42C5-955E-6A318707DCFD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Polyline: figure 140">
              <a:extLst>
                <a:ext uri="{FF2B5EF4-FFF2-40B4-BE49-F238E27FC236}">
                  <a16:creationId xmlns:a16="http://schemas.microsoft.com/office/drawing/2014/main" id="{343607D3-3989-4C9C-942C-DDAB3127D126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Polyline: figure 141">
              <a:extLst>
                <a:ext uri="{FF2B5EF4-FFF2-40B4-BE49-F238E27FC236}">
                  <a16:creationId xmlns:a16="http://schemas.microsoft.com/office/drawing/2014/main" id="{3AA967FE-CE05-409A-9EC8-B2FCA6ADF33C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Polyline: figure 142">
              <a:extLst>
                <a:ext uri="{FF2B5EF4-FFF2-40B4-BE49-F238E27FC236}">
                  <a16:creationId xmlns:a16="http://schemas.microsoft.com/office/drawing/2014/main" id="{32559625-8CAC-48E0-AA04-496AD32124C0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Polyline: figure 143">
              <a:extLst>
                <a:ext uri="{FF2B5EF4-FFF2-40B4-BE49-F238E27FC236}">
                  <a16:creationId xmlns:a16="http://schemas.microsoft.com/office/drawing/2014/main" id="{E3296F92-F681-4893-8429-89F17E62B712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Polyline: figure 144">
              <a:extLst>
                <a:ext uri="{FF2B5EF4-FFF2-40B4-BE49-F238E27FC236}">
                  <a16:creationId xmlns:a16="http://schemas.microsoft.com/office/drawing/2014/main" id="{741B81A6-9A22-485D-90F6-12CC45B5CAA3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6D6BC4F1-8AEB-4252-9C1F-92B128EEF306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Polyline: figure 146">
              <a:extLst>
                <a:ext uri="{FF2B5EF4-FFF2-40B4-BE49-F238E27FC236}">
                  <a16:creationId xmlns:a16="http://schemas.microsoft.com/office/drawing/2014/main" id="{33ACBAE7-5810-4F90-B043-D131B36253EA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Polyline: figure 147">
              <a:extLst>
                <a:ext uri="{FF2B5EF4-FFF2-40B4-BE49-F238E27FC236}">
                  <a16:creationId xmlns:a16="http://schemas.microsoft.com/office/drawing/2014/main" id="{1A6E8D9B-5C2F-4F19-86C6-9750D8465BF3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Polyline: figure 148">
              <a:extLst>
                <a:ext uri="{FF2B5EF4-FFF2-40B4-BE49-F238E27FC236}">
                  <a16:creationId xmlns:a16="http://schemas.microsoft.com/office/drawing/2014/main" id="{60CDD301-6C3B-450D-A21F-483FE91DC1E7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Polyline: figure 149">
              <a:extLst>
                <a:ext uri="{FF2B5EF4-FFF2-40B4-BE49-F238E27FC236}">
                  <a16:creationId xmlns:a16="http://schemas.microsoft.com/office/drawing/2014/main" id="{121A871F-FD02-4F8A-9DD5-7087FAC2ECD7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Polyline: figure 150">
              <a:extLst>
                <a:ext uri="{FF2B5EF4-FFF2-40B4-BE49-F238E27FC236}">
                  <a16:creationId xmlns:a16="http://schemas.microsoft.com/office/drawing/2014/main" id="{6836C155-E273-4446-BE6D-BBFA6330C437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Polyline: figure 151">
              <a:extLst>
                <a:ext uri="{FF2B5EF4-FFF2-40B4-BE49-F238E27FC236}">
                  <a16:creationId xmlns:a16="http://schemas.microsoft.com/office/drawing/2014/main" id="{21BF264D-DEBB-4190-BD73-890E0552D0B6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Polyline: figure 152">
              <a:extLst>
                <a:ext uri="{FF2B5EF4-FFF2-40B4-BE49-F238E27FC236}">
                  <a16:creationId xmlns:a16="http://schemas.microsoft.com/office/drawing/2014/main" id="{6E460F68-8F59-4F9E-A629-383BF265A5F9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Polyline: figure 153">
              <a:extLst>
                <a:ext uri="{FF2B5EF4-FFF2-40B4-BE49-F238E27FC236}">
                  <a16:creationId xmlns:a16="http://schemas.microsoft.com/office/drawing/2014/main" id="{F7943650-0085-4E62-8FFB-41A3870FE69A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Polyline: figure 154">
              <a:extLst>
                <a:ext uri="{FF2B5EF4-FFF2-40B4-BE49-F238E27FC236}">
                  <a16:creationId xmlns:a16="http://schemas.microsoft.com/office/drawing/2014/main" id="{CDD731B3-A4A1-4A25-9ABB-61F4C5E4EA48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Polyline: figure 155">
              <a:extLst>
                <a:ext uri="{FF2B5EF4-FFF2-40B4-BE49-F238E27FC236}">
                  <a16:creationId xmlns:a16="http://schemas.microsoft.com/office/drawing/2014/main" id="{E914440C-070C-40C4-96EB-CA5FF0979A29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Polyline: figure 156">
              <a:extLst>
                <a:ext uri="{FF2B5EF4-FFF2-40B4-BE49-F238E27FC236}">
                  <a16:creationId xmlns:a16="http://schemas.microsoft.com/office/drawing/2014/main" id="{070E5C2D-6FD4-4BD4-B1F8-96D4ABC43B30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Polyline: figure 157">
              <a:extLst>
                <a:ext uri="{FF2B5EF4-FFF2-40B4-BE49-F238E27FC236}">
                  <a16:creationId xmlns:a16="http://schemas.microsoft.com/office/drawing/2014/main" id="{2036A1CD-8585-4B9B-9578-E02C8FD9DA26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Polyline: figure 158">
              <a:extLst>
                <a:ext uri="{FF2B5EF4-FFF2-40B4-BE49-F238E27FC236}">
                  <a16:creationId xmlns:a16="http://schemas.microsoft.com/office/drawing/2014/main" id="{508D8CDE-BA00-42D9-B168-AD77D6C07D17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0" name="Drawing 84">
            <a:extLst>
              <a:ext uri="{FF2B5EF4-FFF2-40B4-BE49-F238E27FC236}">
                <a16:creationId xmlns:a16="http://schemas.microsoft.com/office/drawing/2014/main" id="{D700BE94-039C-4579-B620-23EF6511E35F}"/>
              </a:ext>
            </a:extLst>
          </p:cNvPr>
          <p:cNvSpPr/>
          <p:nvPr userDrawn="1"/>
        </p:nvSpPr>
        <p:spPr>
          <a:xfrm rot="15980629">
            <a:off x="11871179" y="1654541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00" name="Drawing 8">
            <a:extLst>
              <a:ext uri="{FF2B5EF4-FFF2-40B4-BE49-F238E27FC236}">
                <a16:creationId xmlns:a16="http://schemas.microsoft.com/office/drawing/2014/main" id="{344FA044-19EB-420B-B395-D43E8858B87A}"/>
              </a:ext>
            </a:extLst>
          </p:cNvPr>
          <p:cNvGrpSpPr/>
          <p:nvPr userDrawn="1"/>
        </p:nvGrpSpPr>
        <p:grpSpPr>
          <a:xfrm rot="17473477" flipH="1">
            <a:off x="10933932" y="2634011"/>
            <a:ext cx="2182551" cy="2717482"/>
            <a:chOff x="1117055" y="4732283"/>
            <a:chExt cx="2182551" cy="2717482"/>
          </a:xfrm>
          <a:solidFill>
            <a:schemeClr val="accent1"/>
          </a:solidFill>
        </p:grpSpPr>
        <p:sp>
          <p:nvSpPr>
            <p:cNvPr id="201" name="Polyline: figure 200">
              <a:extLst>
                <a:ext uri="{FF2B5EF4-FFF2-40B4-BE49-F238E27FC236}">
                  <a16:creationId xmlns:a16="http://schemas.microsoft.com/office/drawing/2014/main" id="{B6C4A671-F5FD-4F07-A4C1-BD1C1994B46D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02" name="Drawing 8">
              <a:extLst>
                <a:ext uri="{FF2B5EF4-FFF2-40B4-BE49-F238E27FC236}">
                  <a16:creationId xmlns:a16="http://schemas.microsoft.com/office/drawing/2014/main" id="{B16E33A2-22C2-426F-AC23-26E66631792E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68" name="Polyline: figure 267">
                <a:extLst>
                  <a:ext uri="{FF2B5EF4-FFF2-40B4-BE49-F238E27FC236}">
                    <a16:creationId xmlns:a16="http://schemas.microsoft.com/office/drawing/2014/main" id="{F3955908-E92E-46DD-9109-AC2EC3BE5340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Polyline: figure 268">
                <a:extLst>
                  <a:ext uri="{FF2B5EF4-FFF2-40B4-BE49-F238E27FC236}">
                    <a16:creationId xmlns:a16="http://schemas.microsoft.com/office/drawing/2014/main" id="{443E9D1B-1233-4275-90EF-993C39AD7033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Polyline: figure 269">
                <a:extLst>
                  <a:ext uri="{FF2B5EF4-FFF2-40B4-BE49-F238E27FC236}">
                    <a16:creationId xmlns:a16="http://schemas.microsoft.com/office/drawing/2014/main" id="{C616B099-3CBC-40BF-BAA1-BF1CBDD4BD37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3" name="Drawing 8">
              <a:extLst>
                <a:ext uri="{FF2B5EF4-FFF2-40B4-BE49-F238E27FC236}">
                  <a16:creationId xmlns:a16="http://schemas.microsoft.com/office/drawing/2014/main" id="{D6513D0C-A2B8-41D0-9C56-92F12E2BEA16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256" name="Polyline: figure 255">
                <a:extLst>
                  <a:ext uri="{FF2B5EF4-FFF2-40B4-BE49-F238E27FC236}">
                    <a16:creationId xmlns:a16="http://schemas.microsoft.com/office/drawing/2014/main" id="{725D6BCC-CA14-48E6-9E55-9FD336821A2C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Polyline: figure 256">
                <a:extLst>
                  <a:ext uri="{FF2B5EF4-FFF2-40B4-BE49-F238E27FC236}">
                    <a16:creationId xmlns:a16="http://schemas.microsoft.com/office/drawing/2014/main" id="{46DEAEEE-E3B7-47C1-84CC-905082DED2B3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Polyline: figure 257">
                <a:extLst>
                  <a:ext uri="{FF2B5EF4-FFF2-40B4-BE49-F238E27FC236}">
                    <a16:creationId xmlns:a16="http://schemas.microsoft.com/office/drawing/2014/main" id="{9303C28B-57C0-402A-A00A-1D8171A489EE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Polyline: figure 258">
                <a:extLst>
                  <a:ext uri="{FF2B5EF4-FFF2-40B4-BE49-F238E27FC236}">
                    <a16:creationId xmlns:a16="http://schemas.microsoft.com/office/drawing/2014/main" id="{4BD794EC-6196-438B-B4D0-F17A6AFC387E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Polyline: figure 259">
                <a:extLst>
                  <a:ext uri="{FF2B5EF4-FFF2-40B4-BE49-F238E27FC236}">
                    <a16:creationId xmlns:a16="http://schemas.microsoft.com/office/drawing/2014/main" id="{EFFA21DF-D80A-452C-9751-01DDCE9BA51F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Polyline: figure 260">
                <a:extLst>
                  <a:ext uri="{FF2B5EF4-FFF2-40B4-BE49-F238E27FC236}">
                    <a16:creationId xmlns:a16="http://schemas.microsoft.com/office/drawing/2014/main" id="{48C3F40D-2EC4-4F72-AD48-5D26CDF7732C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Polyline: figure 261">
                <a:extLst>
                  <a:ext uri="{FF2B5EF4-FFF2-40B4-BE49-F238E27FC236}">
                    <a16:creationId xmlns:a16="http://schemas.microsoft.com/office/drawing/2014/main" id="{455CE6B1-D10F-4CE9-B9C4-B8D3A8F6412D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Polyline: figure 262">
                <a:extLst>
                  <a:ext uri="{FF2B5EF4-FFF2-40B4-BE49-F238E27FC236}">
                    <a16:creationId xmlns:a16="http://schemas.microsoft.com/office/drawing/2014/main" id="{2A9B5D44-5ECB-46AC-94B9-0CF3F0597F17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Polyline: figure 263">
                <a:extLst>
                  <a:ext uri="{FF2B5EF4-FFF2-40B4-BE49-F238E27FC236}">
                    <a16:creationId xmlns:a16="http://schemas.microsoft.com/office/drawing/2014/main" id="{64E8540C-D155-4C1B-AC9D-F4E90371475A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Polyline: figure 264">
                <a:extLst>
                  <a:ext uri="{FF2B5EF4-FFF2-40B4-BE49-F238E27FC236}">
                    <a16:creationId xmlns:a16="http://schemas.microsoft.com/office/drawing/2014/main" id="{952EFD02-FEE8-4949-AC0A-BCD7EB4DE2F5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Polyline: figure 265">
                <a:extLst>
                  <a:ext uri="{FF2B5EF4-FFF2-40B4-BE49-F238E27FC236}">
                    <a16:creationId xmlns:a16="http://schemas.microsoft.com/office/drawing/2014/main" id="{00498C4A-622D-48D4-A167-C1A59961A00A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Polyline: figure 266">
                <a:extLst>
                  <a:ext uri="{FF2B5EF4-FFF2-40B4-BE49-F238E27FC236}">
                    <a16:creationId xmlns:a16="http://schemas.microsoft.com/office/drawing/2014/main" id="{A365DC26-728A-479A-9372-2B86593E2296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4" name="Drawing 8">
              <a:extLst>
                <a:ext uri="{FF2B5EF4-FFF2-40B4-BE49-F238E27FC236}">
                  <a16:creationId xmlns:a16="http://schemas.microsoft.com/office/drawing/2014/main" id="{7AB0D8DC-5583-4353-B69E-BD2E197623C8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253" name="Polyline: figure 252">
                <a:extLst>
                  <a:ext uri="{FF2B5EF4-FFF2-40B4-BE49-F238E27FC236}">
                    <a16:creationId xmlns:a16="http://schemas.microsoft.com/office/drawing/2014/main" id="{5929E48A-1CD6-4AB2-A1CB-BE7A3CD3F2A1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Polyline: figure 253">
                <a:extLst>
                  <a:ext uri="{FF2B5EF4-FFF2-40B4-BE49-F238E27FC236}">
                    <a16:creationId xmlns:a16="http://schemas.microsoft.com/office/drawing/2014/main" id="{9C3A9AD1-CC7F-4D49-AA9D-82A571F59E3D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Polyline: figure 254">
                <a:extLst>
                  <a:ext uri="{FF2B5EF4-FFF2-40B4-BE49-F238E27FC236}">
                    <a16:creationId xmlns:a16="http://schemas.microsoft.com/office/drawing/2014/main" id="{F07D8E34-1F97-4E63-9F80-9B91685141D3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5" name="Drawing 8">
              <a:extLst>
                <a:ext uri="{FF2B5EF4-FFF2-40B4-BE49-F238E27FC236}">
                  <a16:creationId xmlns:a16="http://schemas.microsoft.com/office/drawing/2014/main" id="{E562687D-11AC-437E-831D-C88395350459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03A69431-D685-4B5C-A839-49788C127CCC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5CF235D5-AD9B-44CC-8F6F-A7525E7CF6D3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Polyline: figure 251">
                <a:extLst>
                  <a:ext uri="{FF2B5EF4-FFF2-40B4-BE49-F238E27FC236}">
                    <a16:creationId xmlns:a16="http://schemas.microsoft.com/office/drawing/2014/main" id="{D60517EB-6B98-4421-A16F-66EF2544DF5E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6" name="Drawing 8">
              <a:extLst>
                <a:ext uri="{FF2B5EF4-FFF2-40B4-BE49-F238E27FC236}">
                  <a16:creationId xmlns:a16="http://schemas.microsoft.com/office/drawing/2014/main" id="{482D07C5-8690-43C2-9F64-E8B043407C07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CDFF4C0F-AF0E-40B2-84DD-62F63221B3EE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B0DF237F-DF9A-4994-82CC-AB3A5EA02D73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FCE0D713-FF58-4FF1-A90F-15FDAAB70619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7" name="Drawing 8">
              <a:extLst>
                <a:ext uri="{FF2B5EF4-FFF2-40B4-BE49-F238E27FC236}">
                  <a16:creationId xmlns:a16="http://schemas.microsoft.com/office/drawing/2014/main" id="{120F7176-7E4E-4888-8636-E1467845650A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C89EFAD6-E4F3-4318-9654-BABC90CCFCE5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C397EDD6-73AC-4784-9831-2BC7888A0867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BB638FF8-F170-42DB-8873-7DEB63E08A9E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8" name="Drawing 8">
              <a:extLst>
                <a:ext uri="{FF2B5EF4-FFF2-40B4-BE49-F238E27FC236}">
                  <a16:creationId xmlns:a16="http://schemas.microsoft.com/office/drawing/2014/main" id="{16DEA152-990B-42F4-BCDE-2D77ECFC44C7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006EB53D-D269-410F-A28F-3921BE5D9550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0968F587-C830-47F1-8C11-20C316E2257F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AEA738F0-7510-4C94-99A9-51BEF273DE09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9" name="Drawing 8">
              <a:extLst>
                <a:ext uri="{FF2B5EF4-FFF2-40B4-BE49-F238E27FC236}">
                  <a16:creationId xmlns:a16="http://schemas.microsoft.com/office/drawing/2014/main" id="{E50BB450-1736-4C3B-BDC1-91F85F4AC0ED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ABBB7A5E-2404-493C-950A-4D3D17C24946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4643ACB7-589C-483B-9CAB-9C26E9131A84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7DF7F463-C146-4114-9E1C-4CF8A7248A12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0" name="Drawing 8">
              <a:extLst>
                <a:ext uri="{FF2B5EF4-FFF2-40B4-BE49-F238E27FC236}">
                  <a16:creationId xmlns:a16="http://schemas.microsoft.com/office/drawing/2014/main" id="{8A7D0DEB-D3A2-4DE3-AAA7-19EBCB63DB8E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73EC15E7-5ED6-4C41-A9D6-48881083E61D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C48D8427-E685-4888-8023-4E4CA367C1F5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D6C03347-556B-4E73-B915-CA960DC83139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1" name="Drawing 8">
              <a:extLst>
                <a:ext uri="{FF2B5EF4-FFF2-40B4-BE49-F238E27FC236}">
                  <a16:creationId xmlns:a16="http://schemas.microsoft.com/office/drawing/2014/main" id="{D0939AD7-8C5F-4153-B887-3B5A84900EBF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534AD195-6824-4BE3-BFB5-2BCB54D924DC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A5040C68-FF18-45E4-82F8-7AB53EE9D8DB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2CA21FDE-FEE0-4002-849D-7FE4933D9017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2" name="Drawing 8">
              <a:extLst>
                <a:ext uri="{FF2B5EF4-FFF2-40B4-BE49-F238E27FC236}">
                  <a16:creationId xmlns:a16="http://schemas.microsoft.com/office/drawing/2014/main" id="{6C7744F7-AD13-4741-AE5C-B62C0E295CAC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749E29EF-76EA-4251-9CC0-745D6D77530C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E0915F8C-A7EE-4C7F-86F3-97A041CC56B1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9DAFAE1C-3380-4F1B-8E7B-52B06E2495D7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3" name="Drawing 8">
              <a:extLst>
                <a:ext uri="{FF2B5EF4-FFF2-40B4-BE49-F238E27FC236}">
                  <a16:creationId xmlns:a16="http://schemas.microsoft.com/office/drawing/2014/main" id="{57FCBDB0-487F-4084-98A8-C62D5A89D977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6BF20087-8D65-44C3-8B72-543745DEF187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5C4B033A-3A99-456A-9221-191FB02F0E50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E5BE7877-0EAC-472C-81D4-44908204E776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4" name="Drawing 8">
              <a:extLst>
                <a:ext uri="{FF2B5EF4-FFF2-40B4-BE49-F238E27FC236}">
                  <a16:creationId xmlns:a16="http://schemas.microsoft.com/office/drawing/2014/main" id="{9C439336-AAC3-4931-A253-277EFD0C8A39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B2F0B874-24E0-4CED-93D1-7EB4146F938E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D185509D-8E28-4232-8105-54CABD1E3A8D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148F4AD1-AF9C-4AB9-AF7B-41033DB1E19F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5" name="Drawing 8">
              <a:extLst>
                <a:ext uri="{FF2B5EF4-FFF2-40B4-BE49-F238E27FC236}">
                  <a16:creationId xmlns:a16="http://schemas.microsoft.com/office/drawing/2014/main" id="{25E9E23F-8E4F-4788-B7F7-EBD7FBE313D3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220" name="Polyline: figure 219">
                <a:extLst>
                  <a:ext uri="{FF2B5EF4-FFF2-40B4-BE49-F238E27FC236}">
                    <a16:creationId xmlns:a16="http://schemas.microsoft.com/office/drawing/2014/main" id="{80E95BAE-CA05-4EDA-85A3-025A7A2A9488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E0F33E98-D292-453B-9632-1CED758829DB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90BAB0B0-1264-4216-85AC-0DE551D90B17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6" name="Drawing 8">
              <a:extLst>
                <a:ext uri="{FF2B5EF4-FFF2-40B4-BE49-F238E27FC236}">
                  <a16:creationId xmlns:a16="http://schemas.microsoft.com/office/drawing/2014/main" id="{4C52A8DC-DD3E-4984-8B22-A5CB0F60D4A5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217" name="Polyline: figure 216">
                <a:extLst>
                  <a:ext uri="{FF2B5EF4-FFF2-40B4-BE49-F238E27FC236}">
                    <a16:creationId xmlns:a16="http://schemas.microsoft.com/office/drawing/2014/main" id="{B691BE03-A386-4B89-B4D6-EE2D8BE2155B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Polyline: figure 217">
                <a:extLst>
                  <a:ext uri="{FF2B5EF4-FFF2-40B4-BE49-F238E27FC236}">
                    <a16:creationId xmlns:a16="http://schemas.microsoft.com/office/drawing/2014/main" id="{D8F2E4A1-F0A1-4669-B167-06162464F889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Polyline: figure 218">
                <a:extLst>
                  <a:ext uri="{FF2B5EF4-FFF2-40B4-BE49-F238E27FC236}">
                    <a16:creationId xmlns:a16="http://schemas.microsoft.com/office/drawing/2014/main" id="{20CAF260-71BC-44C7-8218-3617F35A4702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71" name="Drawing 266">
            <a:extLst>
              <a:ext uri="{FF2B5EF4-FFF2-40B4-BE49-F238E27FC236}">
                <a16:creationId xmlns:a16="http://schemas.microsoft.com/office/drawing/2014/main" id="{7E5F59E9-BAC8-4A4F-9C0E-75C91EDDE95E}"/>
              </a:ext>
            </a:extLst>
          </p:cNvPr>
          <p:cNvSpPr/>
          <p:nvPr userDrawn="1"/>
        </p:nvSpPr>
        <p:spPr>
          <a:xfrm rot="18438377">
            <a:off x="7729416" y="-1188039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tx1">
              <a:alpha val="6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2" name="Drawing 84">
            <a:extLst>
              <a:ext uri="{FF2B5EF4-FFF2-40B4-BE49-F238E27FC236}">
                <a16:creationId xmlns:a16="http://schemas.microsoft.com/office/drawing/2014/main" id="{07EC4F91-B9EF-43F6-B165-ECC4CFB01BEB}"/>
              </a:ext>
            </a:extLst>
          </p:cNvPr>
          <p:cNvSpPr/>
          <p:nvPr userDrawn="1"/>
        </p:nvSpPr>
        <p:spPr>
          <a:xfrm rot="12376119">
            <a:off x="6863924" y="5857192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73" name="Drawing 1">
            <a:extLst>
              <a:ext uri="{FF2B5EF4-FFF2-40B4-BE49-F238E27FC236}">
                <a16:creationId xmlns:a16="http://schemas.microsoft.com/office/drawing/2014/main" id="{D648E67D-0ECC-4396-907A-0CB1B20FC5A0}"/>
              </a:ext>
            </a:extLst>
          </p:cNvPr>
          <p:cNvGrpSpPr/>
          <p:nvPr userDrawn="1"/>
        </p:nvGrpSpPr>
        <p:grpSpPr>
          <a:xfrm>
            <a:off x="6489539" y="6207790"/>
            <a:ext cx="1421025" cy="1389875"/>
            <a:chOff x="151177" y="5689084"/>
            <a:chExt cx="1421025" cy="1389875"/>
          </a:xfrm>
          <a:solidFill>
            <a:schemeClr val="bg1">
              <a:alpha val="60000"/>
            </a:schemeClr>
          </a:solidFill>
        </p:grpSpPr>
        <p:sp>
          <p:nvSpPr>
            <p:cNvPr id="274" name="Polyline: figure 273">
              <a:extLst>
                <a:ext uri="{FF2B5EF4-FFF2-40B4-BE49-F238E27FC236}">
                  <a16:creationId xmlns:a16="http://schemas.microsoft.com/office/drawing/2014/main" id="{337B973B-61A2-4B01-A9C3-EF3B9A91543D}"/>
                </a:ext>
              </a:extLst>
            </p:cNvPr>
            <p:cNvSpPr/>
            <p:nvPr/>
          </p:nvSpPr>
          <p:spPr>
            <a:xfrm>
              <a:off x="362686" y="6686755"/>
              <a:ext cx="140644" cy="102078"/>
            </a:xfrm>
            <a:custGeom>
              <a:avLst/>
              <a:gdLst>
                <a:gd name="connsiteX0" fmla="*/ 13956 w 140644"/>
                <a:gd name="connsiteY0" fmla="*/ 52523 h 102078"/>
                <a:gd name="connsiteX1" fmla="*/ 98506 w 140644"/>
                <a:gd name="connsiteY1" fmla="*/ 98506 h 102078"/>
                <a:gd name="connsiteX2" fmla="*/ 137072 w 140644"/>
                <a:gd name="connsiteY2" fmla="*/ 88122 h 102078"/>
                <a:gd name="connsiteX3" fmla="*/ 126689 w 140644"/>
                <a:gd name="connsiteY3" fmla="*/ 49556 h 102078"/>
                <a:gd name="connsiteX4" fmla="*/ 42139 w 140644"/>
                <a:gd name="connsiteY4" fmla="*/ 3573 h 102078"/>
                <a:gd name="connsiteX5" fmla="*/ 3573 w 140644"/>
                <a:gd name="connsiteY5" fmla="*/ 13956 h 102078"/>
                <a:gd name="connsiteX6" fmla="*/ 13956 w 140644"/>
                <a:gd name="connsiteY6" fmla="*/ 52523 h 102078"/>
                <a:gd name="connsiteX7" fmla="*/ 13956 w 140644"/>
                <a:gd name="connsiteY7" fmla="*/ 52523 h 10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644" h="102078">
                  <a:moveTo>
                    <a:pt x="13956" y="52523"/>
                  </a:moveTo>
                  <a:cubicBezTo>
                    <a:pt x="42139" y="67356"/>
                    <a:pt x="70322" y="83672"/>
                    <a:pt x="98506" y="98506"/>
                  </a:cubicBezTo>
                  <a:cubicBezTo>
                    <a:pt x="111856" y="105922"/>
                    <a:pt x="129655" y="101472"/>
                    <a:pt x="137072" y="88122"/>
                  </a:cubicBezTo>
                  <a:cubicBezTo>
                    <a:pt x="144489" y="74773"/>
                    <a:pt x="140039" y="56973"/>
                    <a:pt x="126689" y="49556"/>
                  </a:cubicBezTo>
                  <a:cubicBezTo>
                    <a:pt x="98506" y="34723"/>
                    <a:pt x="70322" y="18406"/>
                    <a:pt x="42139" y="3573"/>
                  </a:cubicBezTo>
                  <a:cubicBezTo>
                    <a:pt x="28789" y="-3844"/>
                    <a:pt x="10989" y="606"/>
                    <a:pt x="3573" y="13956"/>
                  </a:cubicBezTo>
                  <a:cubicBezTo>
                    <a:pt x="-3844" y="27306"/>
                    <a:pt x="606" y="45106"/>
                    <a:pt x="13956" y="52523"/>
                  </a:cubicBezTo>
                  <a:lnTo>
                    <a:pt x="13956" y="5252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Polyline: figure 274">
              <a:extLst>
                <a:ext uri="{FF2B5EF4-FFF2-40B4-BE49-F238E27FC236}">
                  <a16:creationId xmlns:a16="http://schemas.microsoft.com/office/drawing/2014/main" id="{C8C61469-2498-43B8-9642-2F690DB84BB6}"/>
                </a:ext>
              </a:extLst>
            </p:cNvPr>
            <p:cNvSpPr/>
            <p:nvPr/>
          </p:nvSpPr>
          <p:spPr>
            <a:xfrm>
              <a:off x="472171" y="6526275"/>
              <a:ext cx="107090" cy="70007"/>
            </a:xfrm>
            <a:custGeom>
              <a:avLst/>
              <a:gdLst>
                <a:gd name="connsiteX0" fmla="*/ 20170 w 107090"/>
                <a:gd name="connsiteY0" fmla="*/ 54287 h 70007"/>
                <a:gd name="connsiteX1" fmla="*/ 72087 w 107090"/>
                <a:gd name="connsiteY1" fmla="*/ 69120 h 70007"/>
                <a:gd name="connsiteX2" fmla="*/ 92853 w 107090"/>
                <a:gd name="connsiteY2" fmla="*/ 66153 h 70007"/>
                <a:gd name="connsiteX3" fmla="*/ 106203 w 107090"/>
                <a:gd name="connsiteY3" fmla="*/ 49837 h 70007"/>
                <a:gd name="connsiteX4" fmla="*/ 103237 w 107090"/>
                <a:gd name="connsiteY4" fmla="*/ 29070 h 70007"/>
                <a:gd name="connsiteX5" fmla="*/ 86920 w 107090"/>
                <a:gd name="connsiteY5" fmla="*/ 15720 h 70007"/>
                <a:gd name="connsiteX6" fmla="*/ 35004 w 107090"/>
                <a:gd name="connsiteY6" fmla="*/ 887 h 70007"/>
                <a:gd name="connsiteX7" fmla="*/ 14237 w 107090"/>
                <a:gd name="connsiteY7" fmla="*/ 3854 h 70007"/>
                <a:gd name="connsiteX8" fmla="*/ 887 w 107090"/>
                <a:gd name="connsiteY8" fmla="*/ 20170 h 70007"/>
                <a:gd name="connsiteX9" fmla="*/ 3854 w 107090"/>
                <a:gd name="connsiteY9" fmla="*/ 40937 h 70007"/>
                <a:gd name="connsiteX10" fmla="*/ 20170 w 107090"/>
                <a:gd name="connsiteY10" fmla="*/ 54287 h 70007"/>
                <a:gd name="connsiteX11" fmla="*/ 20170 w 107090"/>
                <a:gd name="connsiteY11" fmla="*/ 54287 h 7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090" h="70007">
                  <a:moveTo>
                    <a:pt x="20170" y="54287"/>
                  </a:moveTo>
                  <a:cubicBezTo>
                    <a:pt x="37970" y="58737"/>
                    <a:pt x="54287" y="64670"/>
                    <a:pt x="72087" y="69120"/>
                  </a:cubicBezTo>
                  <a:cubicBezTo>
                    <a:pt x="79503" y="70603"/>
                    <a:pt x="86920" y="70603"/>
                    <a:pt x="92853" y="66153"/>
                  </a:cubicBezTo>
                  <a:cubicBezTo>
                    <a:pt x="98787" y="63187"/>
                    <a:pt x="104720" y="55770"/>
                    <a:pt x="106203" y="49837"/>
                  </a:cubicBezTo>
                  <a:cubicBezTo>
                    <a:pt x="107687" y="42420"/>
                    <a:pt x="107687" y="35004"/>
                    <a:pt x="103237" y="29070"/>
                  </a:cubicBezTo>
                  <a:cubicBezTo>
                    <a:pt x="98787" y="23137"/>
                    <a:pt x="94337" y="18687"/>
                    <a:pt x="86920" y="15720"/>
                  </a:cubicBezTo>
                  <a:cubicBezTo>
                    <a:pt x="69120" y="11270"/>
                    <a:pt x="52804" y="5337"/>
                    <a:pt x="35004" y="887"/>
                  </a:cubicBezTo>
                  <a:cubicBezTo>
                    <a:pt x="27587" y="-596"/>
                    <a:pt x="20170" y="-596"/>
                    <a:pt x="14237" y="3854"/>
                  </a:cubicBezTo>
                  <a:cubicBezTo>
                    <a:pt x="8304" y="6820"/>
                    <a:pt x="2370" y="14237"/>
                    <a:pt x="887" y="20170"/>
                  </a:cubicBezTo>
                  <a:cubicBezTo>
                    <a:pt x="-596" y="27587"/>
                    <a:pt x="-596" y="35004"/>
                    <a:pt x="3854" y="40937"/>
                  </a:cubicBezTo>
                  <a:cubicBezTo>
                    <a:pt x="8304" y="46870"/>
                    <a:pt x="12754" y="51320"/>
                    <a:pt x="20170" y="54287"/>
                  </a:cubicBezTo>
                  <a:lnTo>
                    <a:pt x="20170" y="54287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Polyline: figure 275">
              <a:extLst>
                <a:ext uri="{FF2B5EF4-FFF2-40B4-BE49-F238E27FC236}">
                  <a16:creationId xmlns:a16="http://schemas.microsoft.com/office/drawing/2014/main" id="{D360213C-1126-495B-BB4C-ABF41C5B6400}"/>
                </a:ext>
              </a:extLst>
            </p:cNvPr>
            <p:cNvSpPr/>
            <p:nvPr/>
          </p:nvSpPr>
          <p:spPr>
            <a:xfrm>
              <a:off x="569183" y="6190448"/>
              <a:ext cx="105897" cy="81873"/>
            </a:xfrm>
            <a:custGeom>
              <a:avLst/>
              <a:gdLst>
                <a:gd name="connsiteX0" fmla="*/ 7708 w 105897"/>
                <a:gd name="connsiteY0" fmla="*/ 47466 h 81873"/>
                <a:gd name="connsiteX1" fmla="*/ 37374 w 105897"/>
                <a:gd name="connsiteY1" fmla="*/ 69716 h 81873"/>
                <a:gd name="connsiteX2" fmla="*/ 56657 w 105897"/>
                <a:gd name="connsiteY2" fmla="*/ 77133 h 81873"/>
                <a:gd name="connsiteX3" fmla="*/ 78907 w 105897"/>
                <a:gd name="connsiteY3" fmla="*/ 81583 h 81873"/>
                <a:gd name="connsiteX4" fmla="*/ 98190 w 105897"/>
                <a:gd name="connsiteY4" fmla="*/ 74166 h 81873"/>
                <a:gd name="connsiteX5" fmla="*/ 105607 w 105897"/>
                <a:gd name="connsiteY5" fmla="*/ 54883 h 81873"/>
                <a:gd name="connsiteX6" fmla="*/ 98190 w 105897"/>
                <a:gd name="connsiteY6" fmla="*/ 35600 h 81873"/>
                <a:gd name="connsiteX7" fmla="*/ 92257 w 105897"/>
                <a:gd name="connsiteY7" fmla="*/ 31150 h 81873"/>
                <a:gd name="connsiteX8" fmla="*/ 78907 w 105897"/>
                <a:gd name="connsiteY8" fmla="*/ 26700 h 81873"/>
                <a:gd name="connsiteX9" fmla="*/ 77424 w 105897"/>
                <a:gd name="connsiteY9" fmla="*/ 26700 h 81873"/>
                <a:gd name="connsiteX10" fmla="*/ 84841 w 105897"/>
                <a:gd name="connsiteY10" fmla="*/ 28183 h 81873"/>
                <a:gd name="connsiteX11" fmla="*/ 61107 w 105897"/>
                <a:gd name="connsiteY11" fmla="*/ 22250 h 81873"/>
                <a:gd name="connsiteX12" fmla="*/ 67041 w 105897"/>
                <a:gd name="connsiteY12" fmla="*/ 25217 h 81873"/>
                <a:gd name="connsiteX13" fmla="*/ 46274 w 105897"/>
                <a:gd name="connsiteY13" fmla="*/ 13350 h 81873"/>
                <a:gd name="connsiteX14" fmla="*/ 52207 w 105897"/>
                <a:gd name="connsiteY14" fmla="*/ 17800 h 81873"/>
                <a:gd name="connsiteX15" fmla="*/ 44791 w 105897"/>
                <a:gd name="connsiteY15" fmla="*/ 10383 h 81873"/>
                <a:gd name="connsiteX16" fmla="*/ 26991 w 105897"/>
                <a:gd name="connsiteY16" fmla="*/ 0 h 81873"/>
                <a:gd name="connsiteX17" fmla="*/ 7708 w 105897"/>
                <a:gd name="connsiteY17" fmla="*/ 7417 h 81873"/>
                <a:gd name="connsiteX18" fmla="*/ 291 w 105897"/>
                <a:gd name="connsiteY18" fmla="*/ 26700 h 81873"/>
                <a:gd name="connsiteX19" fmla="*/ 7708 w 105897"/>
                <a:gd name="connsiteY19" fmla="*/ 47466 h 81873"/>
                <a:gd name="connsiteX20" fmla="*/ 7708 w 105897"/>
                <a:gd name="connsiteY20" fmla="*/ 47466 h 8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897" h="81873">
                  <a:moveTo>
                    <a:pt x="7708" y="47466"/>
                  </a:moveTo>
                  <a:cubicBezTo>
                    <a:pt x="16608" y="56366"/>
                    <a:pt x="26991" y="63783"/>
                    <a:pt x="37374" y="69716"/>
                  </a:cubicBezTo>
                  <a:cubicBezTo>
                    <a:pt x="43307" y="72683"/>
                    <a:pt x="50724" y="75650"/>
                    <a:pt x="56657" y="77133"/>
                  </a:cubicBezTo>
                  <a:cubicBezTo>
                    <a:pt x="64074" y="78616"/>
                    <a:pt x="71491" y="80100"/>
                    <a:pt x="78907" y="81583"/>
                  </a:cubicBezTo>
                  <a:cubicBezTo>
                    <a:pt x="84841" y="83066"/>
                    <a:pt x="93740" y="78616"/>
                    <a:pt x="98190" y="74166"/>
                  </a:cubicBezTo>
                  <a:cubicBezTo>
                    <a:pt x="102640" y="69716"/>
                    <a:pt x="107090" y="60816"/>
                    <a:pt x="105607" y="54883"/>
                  </a:cubicBezTo>
                  <a:cubicBezTo>
                    <a:pt x="105607" y="47466"/>
                    <a:pt x="102640" y="40050"/>
                    <a:pt x="98190" y="35600"/>
                  </a:cubicBezTo>
                  <a:cubicBezTo>
                    <a:pt x="96707" y="34116"/>
                    <a:pt x="93740" y="32633"/>
                    <a:pt x="92257" y="31150"/>
                  </a:cubicBezTo>
                  <a:cubicBezTo>
                    <a:pt x="87807" y="28183"/>
                    <a:pt x="83357" y="26700"/>
                    <a:pt x="78907" y="26700"/>
                  </a:cubicBezTo>
                  <a:cubicBezTo>
                    <a:pt x="78907" y="26700"/>
                    <a:pt x="77424" y="26700"/>
                    <a:pt x="77424" y="26700"/>
                  </a:cubicBezTo>
                  <a:cubicBezTo>
                    <a:pt x="80390" y="26700"/>
                    <a:pt x="81874" y="26700"/>
                    <a:pt x="84841" y="28183"/>
                  </a:cubicBezTo>
                  <a:cubicBezTo>
                    <a:pt x="77424" y="26700"/>
                    <a:pt x="68524" y="25217"/>
                    <a:pt x="61107" y="22250"/>
                  </a:cubicBezTo>
                  <a:cubicBezTo>
                    <a:pt x="62591" y="23733"/>
                    <a:pt x="65557" y="23733"/>
                    <a:pt x="67041" y="25217"/>
                  </a:cubicBezTo>
                  <a:cubicBezTo>
                    <a:pt x="59624" y="22250"/>
                    <a:pt x="53691" y="17800"/>
                    <a:pt x="46274" y="13350"/>
                  </a:cubicBezTo>
                  <a:cubicBezTo>
                    <a:pt x="47757" y="14833"/>
                    <a:pt x="50724" y="16317"/>
                    <a:pt x="52207" y="17800"/>
                  </a:cubicBezTo>
                  <a:cubicBezTo>
                    <a:pt x="49241" y="16317"/>
                    <a:pt x="46274" y="13350"/>
                    <a:pt x="44791" y="10383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5600"/>
                    <a:pt x="1774" y="43016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Polyline: figure 276">
              <a:extLst>
                <a:ext uri="{FF2B5EF4-FFF2-40B4-BE49-F238E27FC236}">
                  <a16:creationId xmlns:a16="http://schemas.microsoft.com/office/drawing/2014/main" id="{1978F41F-4CE9-408A-AD1E-758F2459521E}"/>
                </a:ext>
              </a:extLst>
            </p:cNvPr>
            <p:cNvSpPr/>
            <p:nvPr/>
          </p:nvSpPr>
          <p:spPr>
            <a:xfrm>
              <a:off x="747182" y="636696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4116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Polyline: figure 277">
              <a:extLst>
                <a:ext uri="{FF2B5EF4-FFF2-40B4-BE49-F238E27FC236}">
                  <a16:creationId xmlns:a16="http://schemas.microsoft.com/office/drawing/2014/main" id="{A40D3DA1-4CEC-456B-8FA0-3EA689FE3D50}"/>
                </a:ext>
              </a:extLst>
            </p:cNvPr>
            <p:cNvSpPr/>
            <p:nvPr/>
          </p:nvSpPr>
          <p:spPr>
            <a:xfrm>
              <a:off x="722766" y="6618469"/>
              <a:ext cx="85523" cy="73342"/>
            </a:xfrm>
            <a:custGeom>
              <a:avLst/>
              <a:gdLst>
                <a:gd name="connsiteX0" fmla="*/ 974 w 85523"/>
                <a:gd name="connsiteY0" fmla="*/ 31809 h 73342"/>
                <a:gd name="connsiteX1" fmla="*/ 5424 w 85523"/>
                <a:gd name="connsiteY1" fmla="*/ 42192 h 73342"/>
                <a:gd name="connsiteX2" fmla="*/ 12841 w 85523"/>
                <a:gd name="connsiteY2" fmla="*/ 51092 h 73342"/>
                <a:gd name="connsiteX3" fmla="*/ 15808 w 85523"/>
                <a:gd name="connsiteY3" fmla="*/ 55542 h 73342"/>
                <a:gd name="connsiteX4" fmla="*/ 24708 w 85523"/>
                <a:gd name="connsiteY4" fmla="*/ 62959 h 73342"/>
                <a:gd name="connsiteX5" fmla="*/ 29158 w 85523"/>
                <a:gd name="connsiteY5" fmla="*/ 65926 h 73342"/>
                <a:gd name="connsiteX6" fmla="*/ 41024 w 85523"/>
                <a:gd name="connsiteY6" fmla="*/ 70376 h 73342"/>
                <a:gd name="connsiteX7" fmla="*/ 45474 w 85523"/>
                <a:gd name="connsiteY7" fmla="*/ 71859 h 73342"/>
                <a:gd name="connsiteX8" fmla="*/ 57341 w 85523"/>
                <a:gd name="connsiteY8" fmla="*/ 73342 h 73342"/>
                <a:gd name="connsiteX9" fmla="*/ 76624 w 85523"/>
                <a:gd name="connsiteY9" fmla="*/ 65926 h 73342"/>
                <a:gd name="connsiteX10" fmla="*/ 82557 w 85523"/>
                <a:gd name="connsiteY10" fmla="*/ 57026 h 73342"/>
                <a:gd name="connsiteX11" fmla="*/ 85524 w 85523"/>
                <a:gd name="connsiteY11" fmla="*/ 46642 h 73342"/>
                <a:gd name="connsiteX12" fmla="*/ 78107 w 85523"/>
                <a:gd name="connsiteY12" fmla="*/ 27359 h 73342"/>
                <a:gd name="connsiteX13" fmla="*/ 58824 w 85523"/>
                <a:gd name="connsiteY13" fmla="*/ 19942 h 73342"/>
                <a:gd name="connsiteX14" fmla="*/ 54374 w 85523"/>
                <a:gd name="connsiteY14" fmla="*/ 19942 h 73342"/>
                <a:gd name="connsiteX15" fmla="*/ 61791 w 85523"/>
                <a:gd name="connsiteY15" fmla="*/ 21426 h 73342"/>
                <a:gd name="connsiteX16" fmla="*/ 52891 w 85523"/>
                <a:gd name="connsiteY16" fmla="*/ 18459 h 73342"/>
                <a:gd name="connsiteX17" fmla="*/ 58824 w 85523"/>
                <a:gd name="connsiteY17" fmla="*/ 21426 h 73342"/>
                <a:gd name="connsiteX18" fmla="*/ 51407 w 85523"/>
                <a:gd name="connsiteY18" fmla="*/ 16976 h 73342"/>
                <a:gd name="connsiteX19" fmla="*/ 57341 w 85523"/>
                <a:gd name="connsiteY19" fmla="*/ 21426 h 73342"/>
                <a:gd name="connsiteX20" fmla="*/ 51407 w 85523"/>
                <a:gd name="connsiteY20" fmla="*/ 15493 h 73342"/>
                <a:gd name="connsiteX21" fmla="*/ 55857 w 85523"/>
                <a:gd name="connsiteY21" fmla="*/ 21426 h 73342"/>
                <a:gd name="connsiteX22" fmla="*/ 51407 w 85523"/>
                <a:gd name="connsiteY22" fmla="*/ 14009 h 73342"/>
                <a:gd name="connsiteX23" fmla="*/ 54374 w 85523"/>
                <a:gd name="connsiteY23" fmla="*/ 19942 h 73342"/>
                <a:gd name="connsiteX24" fmla="*/ 54374 w 85523"/>
                <a:gd name="connsiteY24" fmla="*/ 19942 h 73342"/>
                <a:gd name="connsiteX25" fmla="*/ 49924 w 85523"/>
                <a:gd name="connsiteY25" fmla="*/ 11043 h 73342"/>
                <a:gd name="connsiteX26" fmla="*/ 42507 w 85523"/>
                <a:gd name="connsiteY26" fmla="*/ 3626 h 73342"/>
                <a:gd name="connsiteX27" fmla="*/ 32124 w 85523"/>
                <a:gd name="connsiteY27" fmla="*/ 659 h 73342"/>
                <a:gd name="connsiteX28" fmla="*/ 21741 w 85523"/>
                <a:gd name="connsiteY28" fmla="*/ 659 h 73342"/>
                <a:gd name="connsiteX29" fmla="*/ 5424 w 85523"/>
                <a:gd name="connsiteY29" fmla="*/ 14009 h 73342"/>
                <a:gd name="connsiteX30" fmla="*/ 2458 w 85523"/>
                <a:gd name="connsiteY30" fmla="*/ 19942 h 73342"/>
                <a:gd name="connsiteX31" fmla="*/ 974 w 85523"/>
                <a:gd name="connsiteY31" fmla="*/ 31809 h 73342"/>
                <a:gd name="connsiteX32" fmla="*/ 974 w 85523"/>
                <a:gd name="connsiteY32" fmla="*/ 31809 h 7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5523" h="73342">
                  <a:moveTo>
                    <a:pt x="974" y="31809"/>
                  </a:moveTo>
                  <a:cubicBezTo>
                    <a:pt x="2458" y="34776"/>
                    <a:pt x="3941" y="39226"/>
                    <a:pt x="5424" y="42192"/>
                  </a:cubicBezTo>
                  <a:cubicBezTo>
                    <a:pt x="6908" y="45159"/>
                    <a:pt x="9874" y="48126"/>
                    <a:pt x="12841" y="51092"/>
                  </a:cubicBezTo>
                  <a:cubicBezTo>
                    <a:pt x="14324" y="52576"/>
                    <a:pt x="15808" y="54059"/>
                    <a:pt x="15808" y="55542"/>
                  </a:cubicBezTo>
                  <a:cubicBezTo>
                    <a:pt x="18774" y="58509"/>
                    <a:pt x="21741" y="59992"/>
                    <a:pt x="24708" y="62959"/>
                  </a:cubicBezTo>
                  <a:cubicBezTo>
                    <a:pt x="26191" y="64442"/>
                    <a:pt x="27674" y="64442"/>
                    <a:pt x="29158" y="65926"/>
                  </a:cubicBezTo>
                  <a:cubicBezTo>
                    <a:pt x="32124" y="67409"/>
                    <a:pt x="36574" y="68892"/>
                    <a:pt x="41024" y="70376"/>
                  </a:cubicBezTo>
                  <a:cubicBezTo>
                    <a:pt x="42507" y="70376"/>
                    <a:pt x="43991" y="71859"/>
                    <a:pt x="45474" y="71859"/>
                  </a:cubicBezTo>
                  <a:cubicBezTo>
                    <a:pt x="49924" y="71859"/>
                    <a:pt x="54374" y="73342"/>
                    <a:pt x="57341" y="73342"/>
                  </a:cubicBezTo>
                  <a:cubicBezTo>
                    <a:pt x="64757" y="73342"/>
                    <a:pt x="72174" y="70376"/>
                    <a:pt x="76624" y="65926"/>
                  </a:cubicBezTo>
                  <a:cubicBezTo>
                    <a:pt x="79591" y="62959"/>
                    <a:pt x="81074" y="59992"/>
                    <a:pt x="82557" y="57026"/>
                  </a:cubicBezTo>
                  <a:cubicBezTo>
                    <a:pt x="84041" y="54059"/>
                    <a:pt x="85524" y="49609"/>
                    <a:pt x="85524" y="46642"/>
                  </a:cubicBezTo>
                  <a:cubicBezTo>
                    <a:pt x="85524" y="39226"/>
                    <a:pt x="82557" y="31809"/>
                    <a:pt x="78107" y="27359"/>
                  </a:cubicBezTo>
                  <a:cubicBezTo>
                    <a:pt x="72174" y="22909"/>
                    <a:pt x="66241" y="18459"/>
                    <a:pt x="58824" y="19942"/>
                  </a:cubicBezTo>
                  <a:cubicBezTo>
                    <a:pt x="57341" y="19942"/>
                    <a:pt x="55857" y="19942"/>
                    <a:pt x="54374" y="19942"/>
                  </a:cubicBezTo>
                  <a:cubicBezTo>
                    <a:pt x="57341" y="19942"/>
                    <a:pt x="58824" y="19942"/>
                    <a:pt x="61791" y="21426"/>
                  </a:cubicBezTo>
                  <a:cubicBezTo>
                    <a:pt x="58824" y="21426"/>
                    <a:pt x="55857" y="19942"/>
                    <a:pt x="52891" y="18459"/>
                  </a:cubicBezTo>
                  <a:cubicBezTo>
                    <a:pt x="54374" y="19942"/>
                    <a:pt x="57341" y="19942"/>
                    <a:pt x="58824" y="21426"/>
                  </a:cubicBezTo>
                  <a:cubicBezTo>
                    <a:pt x="55857" y="19942"/>
                    <a:pt x="52891" y="18459"/>
                    <a:pt x="51407" y="16976"/>
                  </a:cubicBezTo>
                  <a:cubicBezTo>
                    <a:pt x="52891" y="18459"/>
                    <a:pt x="55857" y="19942"/>
                    <a:pt x="57341" y="21426"/>
                  </a:cubicBezTo>
                  <a:cubicBezTo>
                    <a:pt x="55857" y="19942"/>
                    <a:pt x="52891" y="18459"/>
                    <a:pt x="51407" y="15493"/>
                  </a:cubicBezTo>
                  <a:cubicBezTo>
                    <a:pt x="52891" y="16976"/>
                    <a:pt x="54374" y="19942"/>
                    <a:pt x="55857" y="21426"/>
                  </a:cubicBezTo>
                  <a:cubicBezTo>
                    <a:pt x="54374" y="19942"/>
                    <a:pt x="52891" y="16976"/>
                    <a:pt x="51407" y="14009"/>
                  </a:cubicBezTo>
                  <a:cubicBezTo>
                    <a:pt x="52891" y="15493"/>
                    <a:pt x="52891" y="18459"/>
                    <a:pt x="54374" y="19942"/>
                  </a:cubicBezTo>
                  <a:cubicBezTo>
                    <a:pt x="54374" y="19942"/>
                    <a:pt x="54374" y="19942"/>
                    <a:pt x="54374" y="19942"/>
                  </a:cubicBezTo>
                  <a:cubicBezTo>
                    <a:pt x="52891" y="16976"/>
                    <a:pt x="51407" y="12526"/>
                    <a:pt x="49924" y="11043"/>
                  </a:cubicBezTo>
                  <a:cubicBezTo>
                    <a:pt x="48441" y="8076"/>
                    <a:pt x="45474" y="5109"/>
                    <a:pt x="42507" y="3626"/>
                  </a:cubicBezTo>
                  <a:cubicBezTo>
                    <a:pt x="39541" y="2143"/>
                    <a:pt x="36574" y="659"/>
                    <a:pt x="32124" y="659"/>
                  </a:cubicBezTo>
                  <a:cubicBezTo>
                    <a:pt x="29158" y="-824"/>
                    <a:pt x="24708" y="659"/>
                    <a:pt x="21741" y="659"/>
                  </a:cubicBezTo>
                  <a:cubicBezTo>
                    <a:pt x="14324" y="2143"/>
                    <a:pt x="8391" y="6593"/>
                    <a:pt x="5424" y="14009"/>
                  </a:cubicBezTo>
                  <a:cubicBezTo>
                    <a:pt x="3941" y="15493"/>
                    <a:pt x="3941" y="18459"/>
                    <a:pt x="2458" y="19942"/>
                  </a:cubicBezTo>
                  <a:cubicBezTo>
                    <a:pt x="-509" y="21426"/>
                    <a:pt x="-509" y="27359"/>
                    <a:pt x="974" y="31809"/>
                  </a:cubicBezTo>
                  <a:lnTo>
                    <a:pt x="974" y="31809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Polyline: figure 278">
              <a:extLst>
                <a:ext uri="{FF2B5EF4-FFF2-40B4-BE49-F238E27FC236}">
                  <a16:creationId xmlns:a16="http://schemas.microsoft.com/office/drawing/2014/main" id="{CE408270-68FE-45B7-A48C-F695BAA64532}"/>
                </a:ext>
              </a:extLst>
            </p:cNvPr>
            <p:cNvSpPr/>
            <p:nvPr/>
          </p:nvSpPr>
          <p:spPr>
            <a:xfrm>
              <a:off x="334731" y="6243847"/>
              <a:ext cx="86701" cy="87516"/>
            </a:xfrm>
            <a:custGeom>
              <a:avLst/>
              <a:gdLst>
                <a:gd name="connsiteX0" fmla="*/ 7795 w 86701"/>
                <a:gd name="connsiteY0" fmla="*/ 47466 h 87516"/>
                <a:gd name="connsiteX1" fmla="*/ 40428 w 86701"/>
                <a:gd name="connsiteY1" fmla="*/ 80100 h 87516"/>
                <a:gd name="connsiteX2" fmla="*/ 59711 w 86701"/>
                <a:gd name="connsiteY2" fmla="*/ 87516 h 87516"/>
                <a:gd name="connsiteX3" fmla="*/ 70094 w 86701"/>
                <a:gd name="connsiteY3" fmla="*/ 84550 h 87516"/>
                <a:gd name="connsiteX4" fmla="*/ 78994 w 86701"/>
                <a:gd name="connsiteY4" fmla="*/ 78616 h 87516"/>
                <a:gd name="connsiteX5" fmla="*/ 86411 w 86701"/>
                <a:gd name="connsiteY5" fmla="*/ 59333 h 87516"/>
                <a:gd name="connsiteX6" fmla="*/ 78994 w 86701"/>
                <a:gd name="connsiteY6" fmla="*/ 40050 h 87516"/>
                <a:gd name="connsiteX7" fmla="*/ 46361 w 86701"/>
                <a:gd name="connsiteY7" fmla="*/ 7417 h 87516"/>
                <a:gd name="connsiteX8" fmla="*/ 27078 w 86701"/>
                <a:gd name="connsiteY8" fmla="*/ 0 h 87516"/>
                <a:gd name="connsiteX9" fmla="*/ 16695 w 86701"/>
                <a:gd name="connsiteY9" fmla="*/ 2967 h 87516"/>
                <a:gd name="connsiteX10" fmla="*/ 7795 w 86701"/>
                <a:gd name="connsiteY10" fmla="*/ 8900 h 87516"/>
                <a:gd name="connsiteX11" fmla="*/ 378 w 86701"/>
                <a:gd name="connsiteY11" fmla="*/ 28183 h 87516"/>
                <a:gd name="connsiteX12" fmla="*/ 7795 w 86701"/>
                <a:gd name="connsiteY12" fmla="*/ 47466 h 87516"/>
                <a:gd name="connsiteX13" fmla="*/ 7795 w 86701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701" h="87516">
                  <a:moveTo>
                    <a:pt x="7795" y="47466"/>
                  </a:moveTo>
                  <a:cubicBezTo>
                    <a:pt x="18178" y="57850"/>
                    <a:pt x="30044" y="69716"/>
                    <a:pt x="40428" y="80100"/>
                  </a:cubicBezTo>
                  <a:cubicBezTo>
                    <a:pt x="44878" y="84550"/>
                    <a:pt x="52294" y="87516"/>
                    <a:pt x="59711" y="87516"/>
                  </a:cubicBezTo>
                  <a:cubicBezTo>
                    <a:pt x="64161" y="87516"/>
                    <a:pt x="67128" y="87516"/>
                    <a:pt x="70094" y="84550"/>
                  </a:cubicBezTo>
                  <a:cubicBezTo>
                    <a:pt x="73061" y="83066"/>
                    <a:pt x="76028" y="81583"/>
                    <a:pt x="78994" y="78616"/>
                  </a:cubicBezTo>
                  <a:cubicBezTo>
                    <a:pt x="83444" y="72683"/>
                    <a:pt x="87894" y="66750"/>
                    <a:pt x="86411" y="59333"/>
                  </a:cubicBezTo>
                  <a:cubicBezTo>
                    <a:pt x="86411" y="51916"/>
                    <a:pt x="83444" y="44500"/>
                    <a:pt x="78994" y="40050"/>
                  </a:cubicBezTo>
                  <a:cubicBezTo>
                    <a:pt x="68611" y="29667"/>
                    <a:pt x="56744" y="1780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22628" y="0"/>
                    <a:pt x="19661" y="0"/>
                    <a:pt x="16695" y="2967"/>
                  </a:cubicBezTo>
                  <a:cubicBezTo>
                    <a:pt x="13728" y="4450"/>
                    <a:pt x="10761" y="5933"/>
                    <a:pt x="7795" y="8900"/>
                  </a:cubicBezTo>
                  <a:cubicBezTo>
                    <a:pt x="3345" y="14833"/>
                    <a:pt x="-1105" y="20767"/>
                    <a:pt x="378" y="28183"/>
                  </a:cubicBezTo>
                  <a:cubicBezTo>
                    <a:pt x="-1105" y="35600"/>
                    <a:pt x="1861" y="41533"/>
                    <a:pt x="7795" y="47466"/>
                  </a:cubicBezTo>
                  <a:lnTo>
                    <a:pt x="7795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Polyline: figure 279">
              <a:extLst>
                <a:ext uri="{FF2B5EF4-FFF2-40B4-BE49-F238E27FC236}">
                  <a16:creationId xmlns:a16="http://schemas.microsoft.com/office/drawing/2014/main" id="{C2F30CC9-CA92-4F39-B67C-5002C94FFEE9}"/>
                </a:ext>
              </a:extLst>
            </p:cNvPr>
            <p:cNvSpPr/>
            <p:nvPr/>
          </p:nvSpPr>
          <p:spPr>
            <a:xfrm>
              <a:off x="910348" y="6258681"/>
              <a:ext cx="107381" cy="75649"/>
            </a:xfrm>
            <a:custGeom>
              <a:avLst/>
              <a:gdLst>
                <a:gd name="connsiteX0" fmla="*/ 7708 w 107381"/>
                <a:gd name="connsiteY0" fmla="*/ 43016 h 75649"/>
                <a:gd name="connsiteX1" fmla="*/ 19574 w 107381"/>
                <a:gd name="connsiteY1" fmla="*/ 53400 h 75649"/>
                <a:gd name="connsiteX2" fmla="*/ 37374 w 107381"/>
                <a:gd name="connsiteY2" fmla="*/ 65266 h 75649"/>
                <a:gd name="connsiteX3" fmla="*/ 80390 w 107381"/>
                <a:gd name="connsiteY3" fmla="*/ 75650 h 75649"/>
                <a:gd name="connsiteX4" fmla="*/ 99674 w 107381"/>
                <a:gd name="connsiteY4" fmla="*/ 68233 h 75649"/>
                <a:gd name="connsiteX5" fmla="*/ 107090 w 107381"/>
                <a:gd name="connsiteY5" fmla="*/ 48950 h 75649"/>
                <a:gd name="connsiteX6" fmla="*/ 99674 w 107381"/>
                <a:gd name="connsiteY6" fmla="*/ 29667 h 75649"/>
                <a:gd name="connsiteX7" fmla="*/ 80390 w 107381"/>
                <a:gd name="connsiteY7" fmla="*/ 22250 h 75649"/>
                <a:gd name="connsiteX8" fmla="*/ 72974 w 107381"/>
                <a:gd name="connsiteY8" fmla="*/ 22250 h 75649"/>
                <a:gd name="connsiteX9" fmla="*/ 80390 w 107381"/>
                <a:gd name="connsiteY9" fmla="*/ 23733 h 75649"/>
                <a:gd name="connsiteX10" fmla="*/ 62591 w 107381"/>
                <a:gd name="connsiteY10" fmla="*/ 19283 h 75649"/>
                <a:gd name="connsiteX11" fmla="*/ 68524 w 107381"/>
                <a:gd name="connsiteY11" fmla="*/ 22250 h 75649"/>
                <a:gd name="connsiteX12" fmla="*/ 52207 w 107381"/>
                <a:gd name="connsiteY12" fmla="*/ 13350 h 75649"/>
                <a:gd name="connsiteX13" fmla="*/ 58141 w 107381"/>
                <a:gd name="connsiteY13" fmla="*/ 17800 h 75649"/>
                <a:gd name="connsiteX14" fmla="*/ 46274 w 107381"/>
                <a:gd name="connsiteY14" fmla="*/ 7417 h 75649"/>
                <a:gd name="connsiteX15" fmla="*/ 26991 w 107381"/>
                <a:gd name="connsiteY15" fmla="*/ 0 h 75649"/>
                <a:gd name="connsiteX16" fmla="*/ 7708 w 107381"/>
                <a:gd name="connsiteY16" fmla="*/ 7417 h 75649"/>
                <a:gd name="connsiteX17" fmla="*/ 291 w 107381"/>
                <a:gd name="connsiteY17" fmla="*/ 26700 h 75649"/>
                <a:gd name="connsiteX18" fmla="*/ 1774 w 107381"/>
                <a:gd name="connsiteY18" fmla="*/ 34116 h 75649"/>
                <a:gd name="connsiteX19" fmla="*/ 7708 w 107381"/>
                <a:gd name="connsiteY19" fmla="*/ 43016 h 75649"/>
                <a:gd name="connsiteX20" fmla="*/ 7708 w 107381"/>
                <a:gd name="connsiteY20" fmla="*/ 4301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7381" h="75649">
                  <a:moveTo>
                    <a:pt x="7708" y="43016"/>
                  </a:moveTo>
                  <a:cubicBezTo>
                    <a:pt x="10674" y="47466"/>
                    <a:pt x="15124" y="50433"/>
                    <a:pt x="19574" y="53400"/>
                  </a:cubicBezTo>
                  <a:cubicBezTo>
                    <a:pt x="25508" y="57850"/>
                    <a:pt x="31441" y="62300"/>
                    <a:pt x="37374" y="65266"/>
                  </a:cubicBezTo>
                  <a:cubicBezTo>
                    <a:pt x="50724" y="71200"/>
                    <a:pt x="65557" y="75650"/>
                    <a:pt x="80390" y="75650"/>
                  </a:cubicBezTo>
                  <a:cubicBezTo>
                    <a:pt x="87807" y="75650"/>
                    <a:pt x="95224" y="72683"/>
                    <a:pt x="99674" y="68233"/>
                  </a:cubicBezTo>
                  <a:cubicBezTo>
                    <a:pt x="104124" y="63783"/>
                    <a:pt x="108574" y="54883"/>
                    <a:pt x="107090" y="48950"/>
                  </a:cubicBezTo>
                  <a:cubicBezTo>
                    <a:pt x="107090" y="41533"/>
                    <a:pt x="104124" y="34116"/>
                    <a:pt x="99674" y="29667"/>
                  </a:cubicBezTo>
                  <a:cubicBezTo>
                    <a:pt x="93740" y="25216"/>
                    <a:pt x="87807" y="22250"/>
                    <a:pt x="80390" y="22250"/>
                  </a:cubicBezTo>
                  <a:cubicBezTo>
                    <a:pt x="77424" y="22250"/>
                    <a:pt x="75941" y="22250"/>
                    <a:pt x="72974" y="22250"/>
                  </a:cubicBezTo>
                  <a:cubicBezTo>
                    <a:pt x="75941" y="22250"/>
                    <a:pt x="77424" y="22250"/>
                    <a:pt x="80390" y="23733"/>
                  </a:cubicBezTo>
                  <a:cubicBezTo>
                    <a:pt x="74457" y="22250"/>
                    <a:pt x="68524" y="20767"/>
                    <a:pt x="62591" y="19283"/>
                  </a:cubicBezTo>
                  <a:cubicBezTo>
                    <a:pt x="64074" y="20767"/>
                    <a:pt x="67041" y="20767"/>
                    <a:pt x="68524" y="22250"/>
                  </a:cubicBezTo>
                  <a:cubicBezTo>
                    <a:pt x="62591" y="19283"/>
                    <a:pt x="58141" y="16317"/>
                    <a:pt x="52207" y="13350"/>
                  </a:cubicBezTo>
                  <a:cubicBezTo>
                    <a:pt x="53691" y="14833"/>
                    <a:pt x="56657" y="16317"/>
                    <a:pt x="58141" y="17800"/>
                  </a:cubicBezTo>
                  <a:cubicBezTo>
                    <a:pt x="53691" y="14833"/>
                    <a:pt x="50724" y="10383"/>
                    <a:pt x="46274" y="7417"/>
                  </a:cubicBezTo>
                  <a:cubicBezTo>
                    <a:pt x="41824" y="1483"/>
                    <a:pt x="32924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29667"/>
                    <a:pt x="291" y="31150"/>
                    <a:pt x="1774" y="34116"/>
                  </a:cubicBezTo>
                  <a:cubicBezTo>
                    <a:pt x="1774" y="35600"/>
                    <a:pt x="4741" y="40050"/>
                    <a:pt x="7708" y="43016"/>
                  </a:cubicBezTo>
                  <a:lnTo>
                    <a:pt x="7708" y="4301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Polyline: figure 280">
              <a:extLst>
                <a:ext uri="{FF2B5EF4-FFF2-40B4-BE49-F238E27FC236}">
                  <a16:creationId xmlns:a16="http://schemas.microsoft.com/office/drawing/2014/main" id="{D15D471F-0B8F-4707-8CF0-EFE3CD90686C}"/>
                </a:ext>
              </a:extLst>
            </p:cNvPr>
            <p:cNvSpPr/>
            <p:nvPr/>
          </p:nvSpPr>
          <p:spPr>
            <a:xfrm>
              <a:off x="1029014" y="6530129"/>
              <a:ext cx="94031" cy="91966"/>
            </a:xfrm>
            <a:custGeom>
              <a:avLst/>
              <a:gdLst>
                <a:gd name="connsiteX0" fmla="*/ 7708 w 94031"/>
                <a:gd name="connsiteY0" fmla="*/ 45983 h 91966"/>
                <a:gd name="connsiteX1" fmla="*/ 47757 w 94031"/>
                <a:gd name="connsiteY1" fmla="*/ 84550 h 91966"/>
                <a:gd name="connsiteX2" fmla="*/ 67041 w 94031"/>
                <a:gd name="connsiteY2" fmla="*/ 91966 h 91966"/>
                <a:gd name="connsiteX3" fmla="*/ 86324 w 94031"/>
                <a:gd name="connsiteY3" fmla="*/ 84550 h 91966"/>
                <a:gd name="connsiteX4" fmla="*/ 93740 w 94031"/>
                <a:gd name="connsiteY4" fmla="*/ 65266 h 91966"/>
                <a:gd name="connsiteX5" fmla="*/ 86324 w 94031"/>
                <a:gd name="connsiteY5" fmla="*/ 45983 h 91966"/>
                <a:gd name="connsiteX6" fmla="*/ 46274 w 94031"/>
                <a:gd name="connsiteY6" fmla="*/ 7417 h 91966"/>
                <a:gd name="connsiteX7" fmla="*/ 26991 w 94031"/>
                <a:gd name="connsiteY7" fmla="*/ 0 h 91966"/>
                <a:gd name="connsiteX8" fmla="*/ 7708 w 94031"/>
                <a:gd name="connsiteY8" fmla="*/ 7417 h 91966"/>
                <a:gd name="connsiteX9" fmla="*/ 291 w 94031"/>
                <a:gd name="connsiteY9" fmla="*/ 26700 h 91966"/>
                <a:gd name="connsiteX10" fmla="*/ 7708 w 94031"/>
                <a:gd name="connsiteY10" fmla="*/ 45983 h 91966"/>
                <a:gd name="connsiteX11" fmla="*/ 7708 w 94031"/>
                <a:gd name="connsiteY11" fmla="*/ 45983 h 9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031" h="91966">
                  <a:moveTo>
                    <a:pt x="7708" y="45983"/>
                  </a:moveTo>
                  <a:cubicBezTo>
                    <a:pt x="21057" y="59333"/>
                    <a:pt x="34407" y="72683"/>
                    <a:pt x="47757" y="84550"/>
                  </a:cubicBezTo>
                  <a:cubicBezTo>
                    <a:pt x="52207" y="89000"/>
                    <a:pt x="59624" y="91966"/>
                    <a:pt x="67041" y="91966"/>
                  </a:cubicBezTo>
                  <a:cubicBezTo>
                    <a:pt x="74457" y="91966"/>
                    <a:pt x="81874" y="89000"/>
                    <a:pt x="86324" y="84550"/>
                  </a:cubicBezTo>
                  <a:cubicBezTo>
                    <a:pt x="90774" y="78616"/>
                    <a:pt x="95224" y="72683"/>
                    <a:pt x="93740" y="65266"/>
                  </a:cubicBezTo>
                  <a:cubicBezTo>
                    <a:pt x="93740" y="57850"/>
                    <a:pt x="90774" y="50433"/>
                    <a:pt x="86324" y="45983"/>
                  </a:cubicBezTo>
                  <a:cubicBezTo>
                    <a:pt x="72974" y="32633"/>
                    <a:pt x="59624" y="19283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6"/>
                    <a:pt x="1774" y="41533"/>
                    <a:pt x="7708" y="45983"/>
                  </a:cubicBezTo>
                  <a:lnTo>
                    <a:pt x="7708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Polyline: figure 281">
              <a:extLst>
                <a:ext uri="{FF2B5EF4-FFF2-40B4-BE49-F238E27FC236}">
                  <a16:creationId xmlns:a16="http://schemas.microsoft.com/office/drawing/2014/main" id="{F8B3C709-4563-46F9-8949-D68B3AFC6526}"/>
                </a:ext>
              </a:extLst>
            </p:cNvPr>
            <p:cNvSpPr/>
            <p:nvPr/>
          </p:nvSpPr>
          <p:spPr>
            <a:xfrm>
              <a:off x="650766" y="6936560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Polyline: figure 282">
              <a:extLst>
                <a:ext uri="{FF2B5EF4-FFF2-40B4-BE49-F238E27FC236}">
                  <a16:creationId xmlns:a16="http://schemas.microsoft.com/office/drawing/2014/main" id="{5538F2BF-161B-423F-B89A-E34F4DF179EC}"/>
                </a:ext>
              </a:extLst>
            </p:cNvPr>
            <p:cNvSpPr/>
            <p:nvPr/>
          </p:nvSpPr>
          <p:spPr>
            <a:xfrm>
              <a:off x="873265" y="6831244"/>
              <a:ext cx="105897" cy="106799"/>
            </a:xfrm>
            <a:custGeom>
              <a:avLst/>
              <a:gdLst>
                <a:gd name="connsiteX0" fmla="*/ 7708 w 105897"/>
                <a:gd name="connsiteY0" fmla="*/ 47466 h 106799"/>
                <a:gd name="connsiteX1" fmla="*/ 59624 w 105897"/>
                <a:gd name="connsiteY1" fmla="*/ 99383 h 106799"/>
                <a:gd name="connsiteX2" fmla="*/ 78907 w 105897"/>
                <a:gd name="connsiteY2" fmla="*/ 106799 h 106799"/>
                <a:gd name="connsiteX3" fmla="*/ 98190 w 105897"/>
                <a:gd name="connsiteY3" fmla="*/ 99383 h 106799"/>
                <a:gd name="connsiteX4" fmla="*/ 105607 w 105897"/>
                <a:gd name="connsiteY4" fmla="*/ 80100 h 106799"/>
                <a:gd name="connsiteX5" fmla="*/ 98190 w 105897"/>
                <a:gd name="connsiteY5" fmla="*/ 60816 h 106799"/>
                <a:gd name="connsiteX6" fmla="*/ 46274 w 105897"/>
                <a:gd name="connsiteY6" fmla="*/ 8900 h 106799"/>
                <a:gd name="connsiteX7" fmla="*/ 26991 w 105897"/>
                <a:gd name="connsiteY7" fmla="*/ 0 h 106799"/>
                <a:gd name="connsiteX8" fmla="*/ 7708 w 105897"/>
                <a:gd name="connsiteY8" fmla="*/ 7417 h 106799"/>
                <a:gd name="connsiteX9" fmla="*/ 291 w 105897"/>
                <a:gd name="connsiteY9" fmla="*/ 26700 h 106799"/>
                <a:gd name="connsiteX10" fmla="*/ 7708 w 105897"/>
                <a:gd name="connsiteY10" fmla="*/ 47466 h 106799"/>
                <a:gd name="connsiteX11" fmla="*/ 7708 w 105897"/>
                <a:gd name="connsiteY11" fmla="*/ 47466 h 10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897" h="106799">
                  <a:moveTo>
                    <a:pt x="7708" y="47466"/>
                  </a:moveTo>
                  <a:cubicBezTo>
                    <a:pt x="25508" y="65266"/>
                    <a:pt x="43307" y="81583"/>
                    <a:pt x="59624" y="99383"/>
                  </a:cubicBezTo>
                  <a:cubicBezTo>
                    <a:pt x="64074" y="103833"/>
                    <a:pt x="71491" y="106799"/>
                    <a:pt x="78907" y="106799"/>
                  </a:cubicBezTo>
                  <a:cubicBezTo>
                    <a:pt x="86324" y="106799"/>
                    <a:pt x="93740" y="103833"/>
                    <a:pt x="98190" y="99383"/>
                  </a:cubicBezTo>
                  <a:cubicBezTo>
                    <a:pt x="102640" y="93450"/>
                    <a:pt x="107090" y="87516"/>
                    <a:pt x="105607" y="80100"/>
                  </a:cubicBezTo>
                  <a:cubicBezTo>
                    <a:pt x="105607" y="72683"/>
                    <a:pt x="102640" y="65266"/>
                    <a:pt x="98190" y="60816"/>
                  </a:cubicBezTo>
                  <a:cubicBezTo>
                    <a:pt x="80390" y="43016"/>
                    <a:pt x="62591" y="26700"/>
                    <a:pt x="46274" y="8900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7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Polyline: figure 283">
              <a:extLst>
                <a:ext uri="{FF2B5EF4-FFF2-40B4-BE49-F238E27FC236}">
                  <a16:creationId xmlns:a16="http://schemas.microsoft.com/office/drawing/2014/main" id="{2F198F60-4584-4121-A2CA-991C1E12681B}"/>
                </a:ext>
              </a:extLst>
            </p:cNvPr>
            <p:cNvSpPr/>
            <p:nvPr/>
          </p:nvSpPr>
          <p:spPr>
            <a:xfrm>
              <a:off x="861689" y="5999099"/>
              <a:ext cx="83066" cy="83066"/>
            </a:xfrm>
            <a:custGeom>
              <a:avLst/>
              <a:gdLst>
                <a:gd name="connsiteX0" fmla="*/ 8900 w 83066"/>
                <a:gd name="connsiteY0" fmla="*/ 47466 h 83066"/>
                <a:gd name="connsiteX1" fmla="*/ 35600 w 83066"/>
                <a:gd name="connsiteY1" fmla="*/ 74166 h 83066"/>
                <a:gd name="connsiteX2" fmla="*/ 44500 w 83066"/>
                <a:gd name="connsiteY2" fmla="*/ 80100 h 83066"/>
                <a:gd name="connsiteX3" fmla="*/ 54883 w 83066"/>
                <a:gd name="connsiteY3" fmla="*/ 83066 h 83066"/>
                <a:gd name="connsiteX4" fmla="*/ 65266 w 83066"/>
                <a:gd name="connsiteY4" fmla="*/ 80100 h 83066"/>
                <a:gd name="connsiteX5" fmla="*/ 74166 w 83066"/>
                <a:gd name="connsiteY5" fmla="*/ 74166 h 83066"/>
                <a:gd name="connsiteX6" fmla="*/ 78616 w 83066"/>
                <a:gd name="connsiteY6" fmla="*/ 68233 h 83066"/>
                <a:gd name="connsiteX7" fmla="*/ 83066 w 83066"/>
                <a:gd name="connsiteY7" fmla="*/ 54883 h 83066"/>
                <a:gd name="connsiteX8" fmla="*/ 81583 w 83066"/>
                <a:gd name="connsiteY8" fmla="*/ 47466 h 83066"/>
                <a:gd name="connsiteX9" fmla="*/ 74166 w 83066"/>
                <a:gd name="connsiteY9" fmla="*/ 35600 h 83066"/>
                <a:gd name="connsiteX10" fmla="*/ 47466 w 83066"/>
                <a:gd name="connsiteY10" fmla="*/ 8900 h 83066"/>
                <a:gd name="connsiteX11" fmla="*/ 38566 w 83066"/>
                <a:gd name="connsiteY11" fmla="*/ 2967 h 83066"/>
                <a:gd name="connsiteX12" fmla="*/ 28183 w 83066"/>
                <a:gd name="connsiteY12" fmla="*/ 0 h 83066"/>
                <a:gd name="connsiteX13" fmla="*/ 17800 w 83066"/>
                <a:gd name="connsiteY13" fmla="*/ 2967 h 83066"/>
                <a:gd name="connsiteX14" fmla="*/ 8900 w 83066"/>
                <a:gd name="connsiteY14" fmla="*/ 8900 h 83066"/>
                <a:gd name="connsiteX15" fmla="*/ 4450 w 83066"/>
                <a:gd name="connsiteY15" fmla="*/ 14833 h 83066"/>
                <a:gd name="connsiteX16" fmla="*/ 0 w 83066"/>
                <a:gd name="connsiteY16" fmla="*/ 28183 h 83066"/>
                <a:gd name="connsiteX17" fmla="*/ 1483 w 83066"/>
                <a:gd name="connsiteY17" fmla="*/ 35600 h 83066"/>
                <a:gd name="connsiteX18" fmla="*/ 8900 w 83066"/>
                <a:gd name="connsiteY18" fmla="*/ 47466 h 83066"/>
                <a:gd name="connsiteX19" fmla="*/ 8900 w 83066"/>
                <a:gd name="connsiteY19" fmla="*/ 47466 h 8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066" h="83066">
                  <a:moveTo>
                    <a:pt x="8900" y="47466"/>
                  </a:moveTo>
                  <a:cubicBezTo>
                    <a:pt x="17800" y="56366"/>
                    <a:pt x="26700" y="65266"/>
                    <a:pt x="35600" y="74166"/>
                  </a:cubicBezTo>
                  <a:cubicBezTo>
                    <a:pt x="38566" y="77133"/>
                    <a:pt x="41533" y="78616"/>
                    <a:pt x="44500" y="80100"/>
                  </a:cubicBezTo>
                  <a:cubicBezTo>
                    <a:pt x="47466" y="81583"/>
                    <a:pt x="51916" y="83066"/>
                    <a:pt x="54883" y="83066"/>
                  </a:cubicBezTo>
                  <a:cubicBezTo>
                    <a:pt x="59333" y="83066"/>
                    <a:pt x="62300" y="83066"/>
                    <a:pt x="65266" y="80100"/>
                  </a:cubicBezTo>
                  <a:cubicBezTo>
                    <a:pt x="68233" y="78616"/>
                    <a:pt x="71200" y="77133"/>
                    <a:pt x="74166" y="74166"/>
                  </a:cubicBezTo>
                  <a:cubicBezTo>
                    <a:pt x="75650" y="72683"/>
                    <a:pt x="77133" y="69716"/>
                    <a:pt x="78616" y="68233"/>
                  </a:cubicBezTo>
                  <a:cubicBezTo>
                    <a:pt x="81583" y="63783"/>
                    <a:pt x="83066" y="59333"/>
                    <a:pt x="83066" y="54883"/>
                  </a:cubicBezTo>
                  <a:cubicBezTo>
                    <a:pt x="83066" y="51916"/>
                    <a:pt x="83066" y="50433"/>
                    <a:pt x="81583" y="47466"/>
                  </a:cubicBezTo>
                  <a:cubicBezTo>
                    <a:pt x="80100" y="43016"/>
                    <a:pt x="78616" y="38566"/>
                    <a:pt x="74166" y="35600"/>
                  </a:cubicBezTo>
                  <a:cubicBezTo>
                    <a:pt x="65266" y="26700"/>
                    <a:pt x="56366" y="17800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Polyline: figure 284">
              <a:extLst>
                <a:ext uri="{FF2B5EF4-FFF2-40B4-BE49-F238E27FC236}">
                  <a16:creationId xmlns:a16="http://schemas.microsoft.com/office/drawing/2014/main" id="{D6B81014-5740-49A1-97D5-F6A01C4944E1}"/>
                </a:ext>
              </a:extLst>
            </p:cNvPr>
            <p:cNvSpPr/>
            <p:nvPr/>
          </p:nvSpPr>
          <p:spPr>
            <a:xfrm>
              <a:off x="621013" y="5890816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4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0050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Polyline: figure 285">
              <a:extLst>
                <a:ext uri="{FF2B5EF4-FFF2-40B4-BE49-F238E27FC236}">
                  <a16:creationId xmlns:a16="http://schemas.microsoft.com/office/drawing/2014/main" id="{A8EE8950-D3FC-4FBB-9536-64567B027610}"/>
                </a:ext>
              </a:extLst>
            </p:cNvPr>
            <p:cNvSpPr/>
            <p:nvPr/>
          </p:nvSpPr>
          <p:spPr>
            <a:xfrm>
              <a:off x="1132760" y="6137048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5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5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1533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Polyline: figure 286">
              <a:extLst>
                <a:ext uri="{FF2B5EF4-FFF2-40B4-BE49-F238E27FC236}">
                  <a16:creationId xmlns:a16="http://schemas.microsoft.com/office/drawing/2014/main" id="{DCEAEFF0-8CE3-48C7-B0A4-C723677EBAB7}"/>
                </a:ext>
              </a:extLst>
            </p:cNvPr>
            <p:cNvSpPr/>
            <p:nvPr/>
          </p:nvSpPr>
          <p:spPr>
            <a:xfrm>
              <a:off x="1211463" y="637141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Polyline: figure 287">
              <a:extLst>
                <a:ext uri="{FF2B5EF4-FFF2-40B4-BE49-F238E27FC236}">
                  <a16:creationId xmlns:a16="http://schemas.microsoft.com/office/drawing/2014/main" id="{2D1DFEA3-767F-4A69-97ED-9606F8C89A22}"/>
                </a:ext>
              </a:extLst>
            </p:cNvPr>
            <p:cNvSpPr/>
            <p:nvPr/>
          </p:nvSpPr>
          <p:spPr>
            <a:xfrm>
              <a:off x="151177" y="6415913"/>
              <a:ext cx="88999" cy="86032"/>
            </a:xfrm>
            <a:custGeom>
              <a:avLst/>
              <a:gdLst>
                <a:gd name="connsiteX0" fmla="*/ 8900 w 88999"/>
                <a:gd name="connsiteY0" fmla="*/ 45983 h 86032"/>
                <a:gd name="connsiteX1" fmla="*/ 41533 w 88999"/>
                <a:gd name="connsiteY1" fmla="*/ 78616 h 86032"/>
                <a:gd name="connsiteX2" fmla="*/ 60816 w 88999"/>
                <a:gd name="connsiteY2" fmla="*/ 86033 h 86032"/>
                <a:gd name="connsiteX3" fmla="*/ 71200 w 88999"/>
                <a:gd name="connsiteY3" fmla="*/ 83066 h 86032"/>
                <a:gd name="connsiteX4" fmla="*/ 80100 w 88999"/>
                <a:gd name="connsiteY4" fmla="*/ 77133 h 86032"/>
                <a:gd name="connsiteX5" fmla="*/ 89000 w 88999"/>
                <a:gd name="connsiteY5" fmla="*/ 59333 h 86032"/>
                <a:gd name="connsiteX6" fmla="*/ 81583 w 88999"/>
                <a:gd name="connsiteY6" fmla="*/ 40050 h 86032"/>
                <a:gd name="connsiteX7" fmla="*/ 48950 w 88999"/>
                <a:gd name="connsiteY7" fmla="*/ 7417 h 86032"/>
                <a:gd name="connsiteX8" fmla="*/ 29667 w 88999"/>
                <a:gd name="connsiteY8" fmla="*/ 0 h 86032"/>
                <a:gd name="connsiteX9" fmla="*/ 19283 w 88999"/>
                <a:gd name="connsiteY9" fmla="*/ 2967 h 86032"/>
                <a:gd name="connsiteX10" fmla="*/ 10383 w 88999"/>
                <a:gd name="connsiteY10" fmla="*/ 8900 h 86032"/>
                <a:gd name="connsiteX11" fmla="*/ 0 w 88999"/>
                <a:gd name="connsiteY11" fmla="*/ 26700 h 86032"/>
                <a:gd name="connsiteX12" fmla="*/ 8900 w 88999"/>
                <a:gd name="connsiteY12" fmla="*/ 45983 h 86032"/>
                <a:gd name="connsiteX13" fmla="*/ 8900 w 88999"/>
                <a:gd name="connsiteY13" fmla="*/ 45983 h 8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99" h="86032">
                  <a:moveTo>
                    <a:pt x="8900" y="45983"/>
                  </a:moveTo>
                  <a:cubicBezTo>
                    <a:pt x="19283" y="56366"/>
                    <a:pt x="31150" y="68233"/>
                    <a:pt x="41533" y="78616"/>
                  </a:cubicBezTo>
                  <a:cubicBezTo>
                    <a:pt x="45983" y="83066"/>
                    <a:pt x="53400" y="86033"/>
                    <a:pt x="60816" y="86033"/>
                  </a:cubicBezTo>
                  <a:cubicBezTo>
                    <a:pt x="65266" y="86033"/>
                    <a:pt x="68233" y="86033"/>
                    <a:pt x="71200" y="83066"/>
                  </a:cubicBezTo>
                  <a:cubicBezTo>
                    <a:pt x="74166" y="81583"/>
                    <a:pt x="77133" y="80100"/>
                    <a:pt x="80100" y="77133"/>
                  </a:cubicBezTo>
                  <a:cubicBezTo>
                    <a:pt x="84550" y="74166"/>
                    <a:pt x="89000" y="66750"/>
                    <a:pt x="89000" y="59333"/>
                  </a:cubicBezTo>
                  <a:cubicBezTo>
                    <a:pt x="89000" y="51916"/>
                    <a:pt x="86033" y="44500"/>
                    <a:pt x="81583" y="40050"/>
                  </a:cubicBezTo>
                  <a:cubicBezTo>
                    <a:pt x="71200" y="29667"/>
                    <a:pt x="59333" y="17800"/>
                    <a:pt x="48950" y="7417"/>
                  </a:cubicBezTo>
                  <a:cubicBezTo>
                    <a:pt x="44500" y="2967"/>
                    <a:pt x="37083" y="0"/>
                    <a:pt x="29667" y="0"/>
                  </a:cubicBezTo>
                  <a:cubicBezTo>
                    <a:pt x="25217" y="0"/>
                    <a:pt x="22250" y="0"/>
                    <a:pt x="19283" y="2967"/>
                  </a:cubicBezTo>
                  <a:cubicBezTo>
                    <a:pt x="16317" y="4450"/>
                    <a:pt x="13350" y="5933"/>
                    <a:pt x="10383" y="8900"/>
                  </a:cubicBezTo>
                  <a:cubicBezTo>
                    <a:pt x="2967" y="11867"/>
                    <a:pt x="0" y="19283"/>
                    <a:pt x="0" y="26700"/>
                  </a:cubicBezTo>
                  <a:cubicBezTo>
                    <a:pt x="0" y="34116"/>
                    <a:pt x="2967" y="41533"/>
                    <a:pt x="8900" y="45983"/>
                  </a:cubicBezTo>
                  <a:lnTo>
                    <a:pt x="8900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Polyline: figure 288">
              <a:extLst>
                <a:ext uri="{FF2B5EF4-FFF2-40B4-BE49-F238E27FC236}">
                  <a16:creationId xmlns:a16="http://schemas.microsoft.com/office/drawing/2014/main" id="{64E42026-1394-4DBC-9844-2F063F29F478}"/>
                </a:ext>
              </a:extLst>
            </p:cNvPr>
            <p:cNvSpPr/>
            <p:nvPr/>
          </p:nvSpPr>
          <p:spPr>
            <a:xfrm>
              <a:off x="1002314" y="5689084"/>
              <a:ext cx="77714" cy="84549"/>
            </a:xfrm>
            <a:custGeom>
              <a:avLst/>
              <a:gdLst>
                <a:gd name="connsiteX0" fmla="*/ 7708 w 77714"/>
                <a:gd name="connsiteY0" fmla="*/ 47466 h 84549"/>
                <a:gd name="connsiteX1" fmla="*/ 31441 w 77714"/>
                <a:gd name="connsiteY1" fmla="*/ 75650 h 84549"/>
                <a:gd name="connsiteX2" fmla="*/ 40341 w 77714"/>
                <a:gd name="connsiteY2" fmla="*/ 81583 h 84549"/>
                <a:gd name="connsiteX3" fmla="*/ 50724 w 77714"/>
                <a:gd name="connsiteY3" fmla="*/ 84550 h 84549"/>
                <a:gd name="connsiteX4" fmla="*/ 61107 w 77714"/>
                <a:gd name="connsiteY4" fmla="*/ 81583 h 84549"/>
                <a:gd name="connsiteX5" fmla="*/ 70007 w 77714"/>
                <a:gd name="connsiteY5" fmla="*/ 75650 h 84549"/>
                <a:gd name="connsiteX6" fmla="*/ 77424 w 77714"/>
                <a:gd name="connsiteY6" fmla="*/ 56366 h 84549"/>
                <a:gd name="connsiteX7" fmla="*/ 75941 w 77714"/>
                <a:gd name="connsiteY7" fmla="*/ 48950 h 84549"/>
                <a:gd name="connsiteX8" fmla="*/ 68524 w 77714"/>
                <a:gd name="connsiteY8" fmla="*/ 37083 h 84549"/>
                <a:gd name="connsiteX9" fmla="*/ 44791 w 77714"/>
                <a:gd name="connsiteY9" fmla="*/ 8900 h 84549"/>
                <a:gd name="connsiteX10" fmla="*/ 35891 w 77714"/>
                <a:gd name="connsiteY10" fmla="*/ 2967 h 84549"/>
                <a:gd name="connsiteX11" fmla="*/ 26991 w 77714"/>
                <a:gd name="connsiteY11" fmla="*/ 0 h 84549"/>
                <a:gd name="connsiteX12" fmla="*/ 16608 w 77714"/>
                <a:gd name="connsiteY12" fmla="*/ 2967 h 84549"/>
                <a:gd name="connsiteX13" fmla="*/ 7708 w 77714"/>
                <a:gd name="connsiteY13" fmla="*/ 8900 h 84549"/>
                <a:gd name="connsiteX14" fmla="*/ 291 w 77714"/>
                <a:gd name="connsiteY14" fmla="*/ 28183 h 84549"/>
                <a:gd name="connsiteX15" fmla="*/ 1774 w 77714"/>
                <a:gd name="connsiteY15" fmla="*/ 35600 h 84549"/>
                <a:gd name="connsiteX16" fmla="*/ 7708 w 77714"/>
                <a:gd name="connsiteY16" fmla="*/ 47466 h 84549"/>
                <a:gd name="connsiteX17" fmla="*/ 7708 w 77714"/>
                <a:gd name="connsiteY17" fmla="*/ 47466 h 8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714" h="84549">
                  <a:moveTo>
                    <a:pt x="7708" y="47466"/>
                  </a:moveTo>
                  <a:cubicBezTo>
                    <a:pt x="15124" y="56366"/>
                    <a:pt x="22541" y="66750"/>
                    <a:pt x="31441" y="75650"/>
                  </a:cubicBezTo>
                  <a:cubicBezTo>
                    <a:pt x="34407" y="78616"/>
                    <a:pt x="37374" y="80100"/>
                    <a:pt x="40341" y="81583"/>
                  </a:cubicBezTo>
                  <a:cubicBezTo>
                    <a:pt x="43307" y="83066"/>
                    <a:pt x="47757" y="84550"/>
                    <a:pt x="50724" y="84550"/>
                  </a:cubicBezTo>
                  <a:cubicBezTo>
                    <a:pt x="55174" y="84550"/>
                    <a:pt x="58141" y="84550"/>
                    <a:pt x="61107" y="81583"/>
                  </a:cubicBezTo>
                  <a:cubicBezTo>
                    <a:pt x="64074" y="80100"/>
                    <a:pt x="67041" y="78616"/>
                    <a:pt x="70007" y="75650"/>
                  </a:cubicBezTo>
                  <a:cubicBezTo>
                    <a:pt x="74457" y="69716"/>
                    <a:pt x="78907" y="63783"/>
                    <a:pt x="77424" y="56366"/>
                  </a:cubicBezTo>
                  <a:cubicBezTo>
                    <a:pt x="77424" y="53400"/>
                    <a:pt x="77424" y="51916"/>
                    <a:pt x="75941" y="48950"/>
                  </a:cubicBezTo>
                  <a:cubicBezTo>
                    <a:pt x="74457" y="44500"/>
                    <a:pt x="72974" y="40050"/>
                    <a:pt x="68524" y="37083"/>
                  </a:cubicBezTo>
                  <a:cubicBezTo>
                    <a:pt x="61107" y="28183"/>
                    <a:pt x="53691" y="17800"/>
                    <a:pt x="44791" y="8900"/>
                  </a:cubicBezTo>
                  <a:cubicBezTo>
                    <a:pt x="41824" y="5933"/>
                    <a:pt x="38857" y="4450"/>
                    <a:pt x="35891" y="2967"/>
                  </a:cubicBezTo>
                  <a:cubicBezTo>
                    <a:pt x="34407" y="0"/>
                    <a:pt x="31441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1150"/>
                    <a:pt x="291" y="32633"/>
                    <a:pt x="1774" y="35600"/>
                  </a:cubicBezTo>
                  <a:cubicBezTo>
                    <a:pt x="1774" y="40050"/>
                    <a:pt x="4741" y="44500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Polyline: figure 289">
              <a:extLst>
                <a:ext uri="{FF2B5EF4-FFF2-40B4-BE49-F238E27FC236}">
                  <a16:creationId xmlns:a16="http://schemas.microsoft.com/office/drawing/2014/main" id="{2BD6CD22-61A6-42B7-BDAD-E61C14B8D41E}"/>
                </a:ext>
              </a:extLst>
            </p:cNvPr>
            <p:cNvSpPr/>
            <p:nvPr/>
          </p:nvSpPr>
          <p:spPr>
            <a:xfrm>
              <a:off x="1306687" y="5735067"/>
              <a:ext cx="69716" cy="56366"/>
            </a:xfrm>
            <a:custGeom>
              <a:avLst/>
              <a:gdLst>
                <a:gd name="connsiteX0" fmla="*/ 28183 w 69716"/>
                <a:gd name="connsiteY0" fmla="*/ 56366 h 56366"/>
                <a:gd name="connsiteX1" fmla="*/ 41533 w 69716"/>
                <a:gd name="connsiteY1" fmla="*/ 56366 h 56366"/>
                <a:gd name="connsiteX2" fmla="*/ 51916 w 69716"/>
                <a:gd name="connsiteY2" fmla="*/ 53400 h 56366"/>
                <a:gd name="connsiteX3" fmla="*/ 60816 w 69716"/>
                <a:gd name="connsiteY3" fmla="*/ 47466 h 56366"/>
                <a:gd name="connsiteX4" fmla="*/ 66750 w 69716"/>
                <a:gd name="connsiteY4" fmla="*/ 38566 h 56366"/>
                <a:gd name="connsiteX5" fmla="*/ 69716 w 69716"/>
                <a:gd name="connsiteY5" fmla="*/ 28183 h 56366"/>
                <a:gd name="connsiteX6" fmla="*/ 68233 w 69716"/>
                <a:gd name="connsiteY6" fmla="*/ 20767 h 56366"/>
                <a:gd name="connsiteX7" fmla="*/ 60816 w 69716"/>
                <a:gd name="connsiteY7" fmla="*/ 8900 h 56366"/>
                <a:gd name="connsiteX8" fmla="*/ 54883 w 69716"/>
                <a:gd name="connsiteY8" fmla="*/ 4450 h 56366"/>
                <a:gd name="connsiteX9" fmla="*/ 41533 w 69716"/>
                <a:gd name="connsiteY9" fmla="*/ 0 h 56366"/>
                <a:gd name="connsiteX10" fmla="*/ 28183 w 69716"/>
                <a:gd name="connsiteY10" fmla="*/ 0 h 56366"/>
                <a:gd name="connsiteX11" fmla="*/ 17800 w 69716"/>
                <a:gd name="connsiteY11" fmla="*/ 2967 h 56366"/>
                <a:gd name="connsiteX12" fmla="*/ 8900 w 69716"/>
                <a:gd name="connsiteY12" fmla="*/ 8900 h 56366"/>
                <a:gd name="connsiteX13" fmla="*/ 2967 w 69716"/>
                <a:gd name="connsiteY13" fmla="*/ 17800 h 56366"/>
                <a:gd name="connsiteX14" fmla="*/ 0 w 69716"/>
                <a:gd name="connsiteY14" fmla="*/ 28183 h 56366"/>
                <a:gd name="connsiteX15" fmla="*/ 1483 w 69716"/>
                <a:gd name="connsiteY15" fmla="*/ 35600 h 56366"/>
                <a:gd name="connsiteX16" fmla="*/ 8900 w 69716"/>
                <a:gd name="connsiteY16" fmla="*/ 47466 h 56366"/>
                <a:gd name="connsiteX17" fmla="*/ 14833 w 69716"/>
                <a:gd name="connsiteY17" fmla="*/ 51916 h 56366"/>
                <a:gd name="connsiteX18" fmla="*/ 28183 w 69716"/>
                <a:gd name="connsiteY18" fmla="*/ 56366 h 56366"/>
                <a:gd name="connsiteX19" fmla="*/ 28183 w 69716"/>
                <a:gd name="connsiteY19" fmla="*/ 56366 h 5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716" h="56366">
                  <a:moveTo>
                    <a:pt x="28183" y="56366"/>
                  </a:moveTo>
                  <a:cubicBezTo>
                    <a:pt x="32633" y="56366"/>
                    <a:pt x="37083" y="56366"/>
                    <a:pt x="41533" y="56366"/>
                  </a:cubicBezTo>
                  <a:cubicBezTo>
                    <a:pt x="45983" y="56366"/>
                    <a:pt x="48950" y="56366"/>
                    <a:pt x="51916" y="53400"/>
                  </a:cubicBezTo>
                  <a:cubicBezTo>
                    <a:pt x="54883" y="51916"/>
                    <a:pt x="57850" y="50433"/>
                    <a:pt x="60816" y="47466"/>
                  </a:cubicBezTo>
                  <a:cubicBezTo>
                    <a:pt x="63783" y="44500"/>
                    <a:pt x="65266" y="41533"/>
                    <a:pt x="66750" y="38566"/>
                  </a:cubicBezTo>
                  <a:cubicBezTo>
                    <a:pt x="68233" y="35600"/>
                    <a:pt x="69716" y="31150"/>
                    <a:pt x="69716" y="28183"/>
                  </a:cubicBezTo>
                  <a:cubicBezTo>
                    <a:pt x="69716" y="25217"/>
                    <a:pt x="69716" y="23733"/>
                    <a:pt x="68233" y="20767"/>
                  </a:cubicBezTo>
                  <a:cubicBezTo>
                    <a:pt x="66750" y="16317"/>
                    <a:pt x="65266" y="11867"/>
                    <a:pt x="60816" y="8900"/>
                  </a:cubicBezTo>
                  <a:cubicBezTo>
                    <a:pt x="59333" y="7417"/>
                    <a:pt x="56366" y="5933"/>
                    <a:pt x="54883" y="4450"/>
                  </a:cubicBezTo>
                  <a:cubicBezTo>
                    <a:pt x="50433" y="1483"/>
                    <a:pt x="45983" y="0"/>
                    <a:pt x="41533" y="0"/>
                  </a:cubicBezTo>
                  <a:cubicBezTo>
                    <a:pt x="37083" y="0"/>
                    <a:pt x="32633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5933" y="11867"/>
                    <a:pt x="4450" y="14833"/>
                    <a:pt x="2967" y="17800"/>
                  </a:cubicBezTo>
                  <a:cubicBezTo>
                    <a:pt x="1483" y="20767"/>
                    <a:pt x="0" y="25217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4450" y="44500"/>
                    <a:pt x="8900" y="47466"/>
                  </a:cubicBezTo>
                  <a:cubicBezTo>
                    <a:pt x="10383" y="48950"/>
                    <a:pt x="13350" y="50433"/>
                    <a:pt x="14833" y="51916"/>
                  </a:cubicBezTo>
                  <a:cubicBezTo>
                    <a:pt x="17800" y="54883"/>
                    <a:pt x="22250" y="56366"/>
                    <a:pt x="28183" y="56366"/>
                  </a:cubicBezTo>
                  <a:lnTo>
                    <a:pt x="28183" y="563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Polyline: figure 290">
              <a:extLst>
                <a:ext uri="{FF2B5EF4-FFF2-40B4-BE49-F238E27FC236}">
                  <a16:creationId xmlns:a16="http://schemas.microsoft.com/office/drawing/2014/main" id="{9731E277-58B9-4F95-B9B7-8F7957EF094C}"/>
                </a:ext>
              </a:extLst>
            </p:cNvPr>
            <p:cNvSpPr/>
            <p:nvPr/>
          </p:nvSpPr>
          <p:spPr>
            <a:xfrm>
              <a:off x="809773" y="5697983"/>
              <a:ext cx="68232" cy="69716"/>
            </a:xfrm>
            <a:custGeom>
              <a:avLst/>
              <a:gdLst>
                <a:gd name="connsiteX0" fmla="*/ 7417 w 68232"/>
                <a:gd name="connsiteY0" fmla="*/ 47466 h 69716"/>
                <a:gd name="connsiteX1" fmla="*/ 20767 w 68232"/>
                <a:gd name="connsiteY1" fmla="*/ 60816 h 69716"/>
                <a:gd name="connsiteX2" fmla="*/ 29667 w 68232"/>
                <a:gd name="connsiteY2" fmla="*/ 66750 h 69716"/>
                <a:gd name="connsiteX3" fmla="*/ 40050 w 68232"/>
                <a:gd name="connsiteY3" fmla="*/ 69716 h 69716"/>
                <a:gd name="connsiteX4" fmla="*/ 50433 w 68232"/>
                <a:gd name="connsiteY4" fmla="*/ 66750 h 69716"/>
                <a:gd name="connsiteX5" fmla="*/ 59333 w 68232"/>
                <a:gd name="connsiteY5" fmla="*/ 60816 h 69716"/>
                <a:gd name="connsiteX6" fmla="*/ 63783 w 68232"/>
                <a:gd name="connsiteY6" fmla="*/ 54883 h 69716"/>
                <a:gd name="connsiteX7" fmla="*/ 68233 w 68232"/>
                <a:gd name="connsiteY7" fmla="*/ 41533 h 69716"/>
                <a:gd name="connsiteX8" fmla="*/ 66750 w 68232"/>
                <a:gd name="connsiteY8" fmla="*/ 34116 h 69716"/>
                <a:gd name="connsiteX9" fmla="*/ 59333 w 68232"/>
                <a:gd name="connsiteY9" fmla="*/ 22250 h 69716"/>
                <a:gd name="connsiteX10" fmla="*/ 45983 w 68232"/>
                <a:gd name="connsiteY10" fmla="*/ 8900 h 69716"/>
                <a:gd name="connsiteX11" fmla="*/ 38566 w 68232"/>
                <a:gd name="connsiteY11" fmla="*/ 2967 h 69716"/>
                <a:gd name="connsiteX12" fmla="*/ 28183 w 68232"/>
                <a:gd name="connsiteY12" fmla="*/ 0 h 69716"/>
                <a:gd name="connsiteX13" fmla="*/ 17800 w 68232"/>
                <a:gd name="connsiteY13" fmla="*/ 2967 h 69716"/>
                <a:gd name="connsiteX14" fmla="*/ 8900 w 68232"/>
                <a:gd name="connsiteY14" fmla="*/ 8900 h 69716"/>
                <a:gd name="connsiteX15" fmla="*/ 4450 w 68232"/>
                <a:gd name="connsiteY15" fmla="*/ 14833 h 69716"/>
                <a:gd name="connsiteX16" fmla="*/ 0 w 68232"/>
                <a:gd name="connsiteY16" fmla="*/ 28183 h 69716"/>
                <a:gd name="connsiteX17" fmla="*/ 1483 w 68232"/>
                <a:gd name="connsiteY17" fmla="*/ 35600 h 69716"/>
                <a:gd name="connsiteX18" fmla="*/ 7417 w 68232"/>
                <a:gd name="connsiteY18" fmla="*/ 47466 h 69716"/>
                <a:gd name="connsiteX19" fmla="*/ 7417 w 68232"/>
                <a:gd name="connsiteY19" fmla="*/ 47466 h 6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232" h="69716">
                  <a:moveTo>
                    <a:pt x="7417" y="47466"/>
                  </a:moveTo>
                  <a:cubicBezTo>
                    <a:pt x="11867" y="51916"/>
                    <a:pt x="16317" y="56366"/>
                    <a:pt x="20767" y="60816"/>
                  </a:cubicBezTo>
                  <a:cubicBezTo>
                    <a:pt x="23733" y="63783"/>
                    <a:pt x="26700" y="65266"/>
                    <a:pt x="29667" y="66750"/>
                  </a:cubicBezTo>
                  <a:cubicBezTo>
                    <a:pt x="32633" y="68233"/>
                    <a:pt x="37083" y="69716"/>
                    <a:pt x="40050" y="69716"/>
                  </a:cubicBezTo>
                  <a:cubicBezTo>
                    <a:pt x="44500" y="69716"/>
                    <a:pt x="47466" y="69716"/>
                    <a:pt x="50433" y="66750"/>
                  </a:cubicBezTo>
                  <a:cubicBezTo>
                    <a:pt x="53400" y="65266"/>
                    <a:pt x="56366" y="63783"/>
                    <a:pt x="59333" y="60816"/>
                  </a:cubicBezTo>
                  <a:cubicBezTo>
                    <a:pt x="60816" y="59333"/>
                    <a:pt x="62300" y="56366"/>
                    <a:pt x="63783" y="54883"/>
                  </a:cubicBezTo>
                  <a:cubicBezTo>
                    <a:pt x="66750" y="51916"/>
                    <a:pt x="68233" y="45983"/>
                    <a:pt x="68233" y="41533"/>
                  </a:cubicBezTo>
                  <a:cubicBezTo>
                    <a:pt x="68233" y="38566"/>
                    <a:pt x="68233" y="37083"/>
                    <a:pt x="66750" y="34116"/>
                  </a:cubicBezTo>
                  <a:cubicBezTo>
                    <a:pt x="65266" y="29667"/>
                    <a:pt x="63783" y="25217"/>
                    <a:pt x="59333" y="22250"/>
                  </a:cubicBezTo>
                  <a:cubicBezTo>
                    <a:pt x="54883" y="17800"/>
                    <a:pt x="50433" y="13350"/>
                    <a:pt x="45983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1483" y="40050"/>
                    <a:pt x="4450" y="44500"/>
                    <a:pt x="7417" y="47466"/>
                  </a:cubicBezTo>
                  <a:lnTo>
                    <a:pt x="7417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Polyline: figure 291">
              <a:extLst>
                <a:ext uri="{FF2B5EF4-FFF2-40B4-BE49-F238E27FC236}">
                  <a16:creationId xmlns:a16="http://schemas.microsoft.com/office/drawing/2014/main" id="{47989555-2A53-43EB-ABDF-CFFFB6972E55}"/>
                </a:ext>
              </a:extLst>
            </p:cNvPr>
            <p:cNvSpPr/>
            <p:nvPr/>
          </p:nvSpPr>
          <p:spPr>
            <a:xfrm>
              <a:off x="1149454" y="5907503"/>
              <a:ext cx="74166" cy="61558"/>
            </a:xfrm>
            <a:custGeom>
              <a:avLst/>
              <a:gdLst>
                <a:gd name="connsiteX0" fmla="*/ 20766 w 74166"/>
                <a:gd name="connsiteY0" fmla="*/ 54512 h 61558"/>
                <a:gd name="connsiteX1" fmla="*/ 40050 w 74166"/>
                <a:gd name="connsiteY1" fmla="*/ 60446 h 61558"/>
                <a:gd name="connsiteX2" fmla="*/ 50433 w 74166"/>
                <a:gd name="connsiteY2" fmla="*/ 60446 h 61558"/>
                <a:gd name="connsiteX3" fmla="*/ 60816 w 74166"/>
                <a:gd name="connsiteY3" fmla="*/ 57479 h 61558"/>
                <a:gd name="connsiteX4" fmla="*/ 68233 w 74166"/>
                <a:gd name="connsiteY4" fmla="*/ 50062 h 61558"/>
                <a:gd name="connsiteX5" fmla="*/ 72683 w 74166"/>
                <a:gd name="connsiteY5" fmla="*/ 41162 h 61558"/>
                <a:gd name="connsiteX6" fmla="*/ 74166 w 74166"/>
                <a:gd name="connsiteY6" fmla="*/ 33746 h 61558"/>
                <a:gd name="connsiteX7" fmla="*/ 69716 w 74166"/>
                <a:gd name="connsiteY7" fmla="*/ 20396 h 61558"/>
                <a:gd name="connsiteX8" fmla="*/ 65266 w 74166"/>
                <a:gd name="connsiteY8" fmla="*/ 14462 h 61558"/>
                <a:gd name="connsiteX9" fmla="*/ 53400 w 74166"/>
                <a:gd name="connsiteY9" fmla="*/ 7046 h 61558"/>
                <a:gd name="connsiteX10" fmla="*/ 34116 w 74166"/>
                <a:gd name="connsiteY10" fmla="*/ 1112 h 61558"/>
                <a:gd name="connsiteX11" fmla="*/ 23733 w 74166"/>
                <a:gd name="connsiteY11" fmla="*/ 1112 h 61558"/>
                <a:gd name="connsiteX12" fmla="*/ 13350 w 74166"/>
                <a:gd name="connsiteY12" fmla="*/ 4079 h 61558"/>
                <a:gd name="connsiteX13" fmla="*/ 5933 w 74166"/>
                <a:gd name="connsiteY13" fmla="*/ 11496 h 61558"/>
                <a:gd name="connsiteX14" fmla="*/ 1483 w 74166"/>
                <a:gd name="connsiteY14" fmla="*/ 20396 h 61558"/>
                <a:gd name="connsiteX15" fmla="*/ 0 w 74166"/>
                <a:gd name="connsiteY15" fmla="*/ 27812 h 61558"/>
                <a:gd name="connsiteX16" fmla="*/ 4450 w 74166"/>
                <a:gd name="connsiteY16" fmla="*/ 41162 h 61558"/>
                <a:gd name="connsiteX17" fmla="*/ 8900 w 74166"/>
                <a:gd name="connsiteY17" fmla="*/ 47096 h 61558"/>
                <a:gd name="connsiteX18" fmla="*/ 20766 w 74166"/>
                <a:gd name="connsiteY18" fmla="*/ 54512 h 61558"/>
                <a:gd name="connsiteX19" fmla="*/ 20766 w 74166"/>
                <a:gd name="connsiteY19" fmla="*/ 54512 h 6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4166" h="61558">
                  <a:moveTo>
                    <a:pt x="20766" y="54512"/>
                  </a:moveTo>
                  <a:cubicBezTo>
                    <a:pt x="26700" y="55996"/>
                    <a:pt x="34116" y="58962"/>
                    <a:pt x="40050" y="60446"/>
                  </a:cubicBezTo>
                  <a:cubicBezTo>
                    <a:pt x="43016" y="61929"/>
                    <a:pt x="47466" y="61929"/>
                    <a:pt x="50433" y="60446"/>
                  </a:cubicBezTo>
                  <a:cubicBezTo>
                    <a:pt x="53400" y="60446"/>
                    <a:pt x="57850" y="58962"/>
                    <a:pt x="60816" y="57479"/>
                  </a:cubicBezTo>
                  <a:cubicBezTo>
                    <a:pt x="63783" y="55996"/>
                    <a:pt x="66750" y="53029"/>
                    <a:pt x="68233" y="50062"/>
                  </a:cubicBezTo>
                  <a:cubicBezTo>
                    <a:pt x="71200" y="47096"/>
                    <a:pt x="72683" y="44129"/>
                    <a:pt x="72683" y="41162"/>
                  </a:cubicBezTo>
                  <a:cubicBezTo>
                    <a:pt x="72683" y="38196"/>
                    <a:pt x="72683" y="36712"/>
                    <a:pt x="74166" y="33746"/>
                  </a:cubicBezTo>
                  <a:cubicBezTo>
                    <a:pt x="74166" y="29296"/>
                    <a:pt x="72683" y="23362"/>
                    <a:pt x="69716" y="20396"/>
                  </a:cubicBezTo>
                  <a:cubicBezTo>
                    <a:pt x="68233" y="18912"/>
                    <a:pt x="66750" y="15946"/>
                    <a:pt x="65266" y="14462"/>
                  </a:cubicBezTo>
                  <a:cubicBezTo>
                    <a:pt x="62300" y="11496"/>
                    <a:pt x="57850" y="8529"/>
                    <a:pt x="53400" y="7046"/>
                  </a:cubicBezTo>
                  <a:cubicBezTo>
                    <a:pt x="47466" y="5562"/>
                    <a:pt x="40050" y="2596"/>
                    <a:pt x="34116" y="1112"/>
                  </a:cubicBezTo>
                  <a:cubicBezTo>
                    <a:pt x="31150" y="-371"/>
                    <a:pt x="26700" y="-371"/>
                    <a:pt x="23733" y="1112"/>
                  </a:cubicBezTo>
                  <a:cubicBezTo>
                    <a:pt x="20766" y="1112"/>
                    <a:pt x="16317" y="2596"/>
                    <a:pt x="13350" y="4079"/>
                  </a:cubicBezTo>
                  <a:cubicBezTo>
                    <a:pt x="10383" y="5562"/>
                    <a:pt x="7417" y="8529"/>
                    <a:pt x="5933" y="11496"/>
                  </a:cubicBezTo>
                  <a:cubicBezTo>
                    <a:pt x="2967" y="14462"/>
                    <a:pt x="1483" y="17429"/>
                    <a:pt x="1483" y="20396"/>
                  </a:cubicBezTo>
                  <a:cubicBezTo>
                    <a:pt x="1483" y="23362"/>
                    <a:pt x="1483" y="24846"/>
                    <a:pt x="0" y="27812"/>
                  </a:cubicBezTo>
                  <a:cubicBezTo>
                    <a:pt x="0" y="32262"/>
                    <a:pt x="1483" y="38196"/>
                    <a:pt x="4450" y="41162"/>
                  </a:cubicBezTo>
                  <a:cubicBezTo>
                    <a:pt x="5933" y="42646"/>
                    <a:pt x="7417" y="45612"/>
                    <a:pt x="8900" y="47096"/>
                  </a:cubicBezTo>
                  <a:cubicBezTo>
                    <a:pt x="13350" y="50062"/>
                    <a:pt x="16317" y="53029"/>
                    <a:pt x="20766" y="54512"/>
                  </a:cubicBezTo>
                  <a:lnTo>
                    <a:pt x="20766" y="54512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Polyline: figure 292">
              <a:extLst>
                <a:ext uri="{FF2B5EF4-FFF2-40B4-BE49-F238E27FC236}">
                  <a16:creationId xmlns:a16="http://schemas.microsoft.com/office/drawing/2014/main" id="{6804189F-CE3B-4593-9C6F-E120886D0C0A}"/>
                </a:ext>
              </a:extLst>
            </p:cNvPr>
            <p:cNvSpPr/>
            <p:nvPr/>
          </p:nvSpPr>
          <p:spPr>
            <a:xfrm>
              <a:off x="1509902" y="6068815"/>
              <a:ext cx="62299" cy="62299"/>
            </a:xfrm>
            <a:custGeom>
              <a:avLst/>
              <a:gdLst>
                <a:gd name="connsiteX0" fmla="*/ 8900 w 62299"/>
                <a:gd name="connsiteY0" fmla="*/ 47466 h 62299"/>
                <a:gd name="connsiteX1" fmla="*/ 14833 w 62299"/>
                <a:gd name="connsiteY1" fmla="*/ 53400 h 62299"/>
                <a:gd name="connsiteX2" fmla="*/ 23733 w 62299"/>
                <a:gd name="connsiteY2" fmla="*/ 59333 h 62299"/>
                <a:gd name="connsiteX3" fmla="*/ 34117 w 62299"/>
                <a:gd name="connsiteY3" fmla="*/ 62300 h 62299"/>
                <a:gd name="connsiteX4" fmla="*/ 44500 w 62299"/>
                <a:gd name="connsiteY4" fmla="*/ 59333 h 62299"/>
                <a:gd name="connsiteX5" fmla="*/ 53400 w 62299"/>
                <a:gd name="connsiteY5" fmla="*/ 53400 h 62299"/>
                <a:gd name="connsiteX6" fmla="*/ 57850 w 62299"/>
                <a:gd name="connsiteY6" fmla="*/ 47466 h 62299"/>
                <a:gd name="connsiteX7" fmla="*/ 62300 w 62299"/>
                <a:gd name="connsiteY7" fmla="*/ 34116 h 62299"/>
                <a:gd name="connsiteX8" fmla="*/ 60816 w 62299"/>
                <a:gd name="connsiteY8" fmla="*/ 26700 h 62299"/>
                <a:gd name="connsiteX9" fmla="*/ 53400 w 62299"/>
                <a:gd name="connsiteY9" fmla="*/ 14833 h 62299"/>
                <a:gd name="connsiteX10" fmla="*/ 47466 w 62299"/>
                <a:gd name="connsiteY10" fmla="*/ 8900 h 62299"/>
                <a:gd name="connsiteX11" fmla="*/ 38566 w 62299"/>
                <a:gd name="connsiteY11" fmla="*/ 2967 h 62299"/>
                <a:gd name="connsiteX12" fmla="*/ 28183 w 62299"/>
                <a:gd name="connsiteY12" fmla="*/ 0 h 62299"/>
                <a:gd name="connsiteX13" fmla="*/ 17800 w 62299"/>
                <a:gd name="connsiteY13" fmla="*/ 2967 h 62299"/>
                <a:gd name="connsiteX14" fmla="*/ 8900 w 62299"/>
                <a:gd name="connsiteY14" fmla="*/ 8900 h 62299"/>
                <a:gd name="connsiteX15" fmla="*/ 4450 w 62299"/>
                <a:gd name="connsiteY15" fmla="*/ 14833 h 62299"/>
                <a:gd name="connsiteX16" fmla="*/ 0 w 62299"/>
                <a:gd name="connsiteY16" fmla="*/ 28183 h 62299"/>
                <a:gd name="connsiteX17" fmla="*/ 1483 w 62299"/>
                <a:gd name="connsiteY17" fmla="*/ 35600 h 62299"/>
                <a:gd name="connsiteX18" fmla="*/ 8900 w 62299"/>
                <a:gd name="connsiteY18" fmla="*/ 47466 h 62299"/>
                <a:gd name="connsiteX19" fmla="*/ 8900 w 62299"/>
                <a:gd name="connsiteY19" fmla="*/ 47466 h 6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299" h="62299">
                  <a:moveTo>
                    <a:pt x="8900" y="47466"/>
                  </a:moveTo>
                  <a:cubicBezTo>
                    <a:pt x="10383" y="48950"/>
                    <a:pt x="13350" y="51916"/>
                    <a:pt x="14833" y="53400"/>
                  </a:cubicBezTo>
                  <a:cubicBezTo>
                    <a:pt x="17800" y="56366"/>
                    <a:pt x="20767" y="57850"/>
                    <a:pt x="23733" y="59333"/>
                  </a:cubicBezTo>
                  <a:cubicBezTo>
                    <a:pt x="26700" y="60816"/>
                    <a:pt x="31150" y="62300"/>
                    <a:pt x="34117" y="62300"/>
                  </a:cubicBezTo>
                  <a:cubicBezTo>
                    <a:pt x="38566" y="62300"/>
                    <a:pt x="41533" y="62300"/>
                    <a:pt x="44500" y="59333"/>
                  </a:cubicBezTo>
                  <a:cubicBezTo>
                    <a:pt x="47466" y="57850"/>
                    <a:pt x="50433" y="56366"/>
                    <a:pt x="53400" y="53400"/>
                  </a:cubicBezTo>
                  <a:cubicBezTo>
                    <a:pt x="54883" y="51916"/>
                    <a:pt x="56366" y="48950"/>
                    <a:pt x="57850" y="47466"/>
                  </a:cubicBezTo>
                  <a:cubicBezTo>
                    <a:pt x="60816" y="43016"/>
                    <a:pt x="62300" y="38566"/>
                    <a:pt x="62300" y="34116"/>
                  </a:cubicBezTo>
                  <a:cubicBezTo>
                    <a:pt x="62300" y="31150"/>
                    <a:pt x="62300" y="29667"/>
                    <a:pt x="60816" y="26700"/>
                  </a:cubicBezTo>
                  <a:cubicBezTo>
                    <a:pt x="59333" y="22250"/>
                    <a:pt x="57850" y="17800"/>
                    <a:pt x="53400" y="14833"/>
                  </a:cubicBezTo>
                  <a:cubicBezTo>
                    <a:pt x="51916" y="13350"/>
                    <a:pt x="48950" y="1038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Polyline: figure 293">
              <a:extLst>
                <a:ext uri="{FF2B5EF4-FFF2-40B4-BE49-F238E27FC236}">
                  <a16:creationId xmlns:a16="http://schemas.microsoft.com/office/drawing/2014/main" id="{2FD871A3-3FBC-421B-AFFF-0C25CB2203CD}"/>
                </a:ext>
              </a:extLst>
            </p:cNvPr>
            <p:cNvSpPr/>
            <p:nvPr/>
          </p:nvSpPr>
          <p:spPr>
            <a:xfrm>
              <a:off x="440425" y="7003310"/>
              <a:ext cx="75649" cy="75649"/>
            </a:xfrm>
            <a:custGeom>
              <a:avLst/>
              <a:gdLst>
                <a:gd name="connsiteX0" fmla="*/ 8900 w 75649"/>
                <a:gd name="connsiteY0" fmla="*/ 47466 h 75649"/>
                <a:gd name="connsiteX1" fmla="*/ 28183 w 75649"/>
                <a:gd name="connsiteY1" fmla="*/ 66750 h 75649"/>
                <a:gd name="connsiteX2" fmla="*/ 37083 w 75649"/>
                <a:gd name="connsiteY2" fmla="*/ 72683 h 75649"/>
                <a:gd name="connsiteX3" fmla="*/ 47466 w 75649"/>
                <a:gd name="connsiteY3" fmla="*/ 75650 h 75649"/>
                <a:gd name="connsiteX4" fmla="*/ 57850 w 75649"/>
                <a:gd name="connsiteY4" fmla="*/ 72683 h 75649"/>
                <a:gd name="connsiteX5" fmla="*/ 66750 w 75649"/>
                <a:gd name="connsiteY5" fmla="*/ 66750 h 75649"/>
                <a:gd name="connsiteX6" fmla="*/ 71200 w 75649"/>
                <a:gd name="connsiteY6" fmla="*/ 60816 h 75649"/>
                <a:gd name="connsiteX7" fmla="*/ 75650 w 75649"/>
                <a:gd name="connsiteY7" fmla="*/ 47466 h 75649"/>
                <a:gd name="connsiteX8" fmla="*/ 74166 w 75649"/>
                <a:gd name="connsiteY8" fmla="*/ 40050 h 75649"/>
                <a:gd name="connsiteX9" fmla="*/ 66750 w 75649"/>
                <a:gd name="connsiteY9" fmla="*/ 28183 h 75649"/>
                <a:gd name="connsiteX10" fmla="*/ 47466 w 75649"/>
                <a:gd name="connsiteY10" fmla="*/ 8900 h 75649"/>
                <a:gd name="connsiteX11" fmla="*/ 38566 w 75649"/>
                <a:gd name="connsiteY11" fmla="*/ 2967 h 75649"/>
                <a:gd name="connsiteX12" fmla="*/ 28183 w 75649"/>
                <a:gd name="connsiteY12" fmla="*/ 0 h 75649"/>
                <a:gd name="connsiteX13" fmla="*/ 17800 w 75649"/>
                <a:gd name="connsiteY13" fmla="*/ 2967 h 75649"/>
                <a:gd name="connsiteX14" fmla="*/ 8900 w 75649"/>
                <a:gd name="connsiteY14" fmla="*/ 8900 h 75649"/>
                <a:gd name="connsiteX15" fmla="*/ 4450 w 75649"/>
                <a:gd name="connsiteY15" fmla="*/ 14833 h 75649"/>
                <a:gd name="connsiteX16" fmla="*/ 0 w 75649"/>
                <a:gd name="connsiteY16" fmla="*/ 28183 h 75649"/>
                <a:gd name="connsiteX17" fmla="*/ 1483 w 75649"/>
                <a:gd name="connsiteY17" fmla="*/ 35600 h 75649"/>
                <a:gd name="connsiteX18" fmla="*/ 8900 w 75649"/>
                <a:gd name="connsiteY18" fmla="*/ 47466 h 75649"/>
                <a:gd name="connsiteX19" fmla="*/ 8900 w 75649"/>
                <a:gd name="connsiteY19" fmla="*/ 4746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49" h="75649">
                  <a:moveTo>
                    <a:pt x="8900" y="47466"/>
                  </a:moveTo>
                  <a:cubicBezTo>
                    <a:pt x="14833" y="53400"/>
                    <a:pt x="22250" y="60816"/>
                    <a:pt x="28183" y="66750"/>
                  </a:cubicBezTo>
                  <a:cubicBezTo>
                    <a:pt x="31150" y="69716"/>
                    <a:pt x="34116" y="71200"/>
                    <a:pt x="37083" y="72683"/>
                  </a:cubicBezTo>
                  <a:cubicBezTo>
                    <a:pt x="40050" y="74166"/>
                    <a:pt x="44500" y="75650"/>
                    <a:pt x="47466" y="75650"/>
                  </a:cubicBezTo>
                  <a:cubicBezTo>
                    <a:pt x="51916" y="75650"/>
                    <a:pt x="54883" y="75650"/>
                    <a:pt x="57850" y="72683"/>
                  </a:cubicBezTo>
                  <a:cubicBezTo>
                    <a:pt x="60816" y="71200"/>
                    <a:pt x="63783" y="69716"/>
                    <a:pt x="66750" y="66750"/>
                  </a:cubicBezTo>
                  <a:cubicBezTo>
                    <a:pt x="68233" y="65266"/>
                    <a:pt x="69716" y="62300"/>
                    <a:pt x="71200" y="60816"/>
                  </a:cubicBezTo>
                  <a:cubicBezTo>
                    <a:pt x="74166" y="56366"/>
                    <a:pt x="75650" y="51916"/>
                    <a:pt x="75650" y="47466"/>
                  </a:cubicBezTo>
                  <a:cubicBezTo>
                    <a:pt x="75650" y="44500"/>
                    <a:pt x="75650" y="43016"/>
                    <a:pt x="74166" y="40050"/>
                  </a:cubicBezTo>
                  <a:cubicBezTo>
                    <a:pt x="72683" y="35600"/>
                    <a:pt x="71200" y="31150"/>
                    <a:pt x="66750" y="28183"/>
                  </a:cubicBezTo>
                  <a:cubicBezTo>
                    <a:pt x="60816" y="22250"/>
                    <a:pt x="53400" y="1483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38566"/>
                    <a:pt x="5933" y="43016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61" name="Drawing 168">
            <a:extLst>
              <a:ext uri="{FF2B5EF4-FFF2-40B4-BE49-F238E27FC236}">
                <a16:creationId xmlns:a16="http://schemas.microsoft.com/office/drawing/2014/main" id="{7AA030D0-D60E-4E49-8184-EB5F6A3DFC37}"/>
              </a:ext>
            </a:extLst>
          </p:cNvPr>
          <p:cNvGrpSpPr/>
          <p:nvPr userDrawn="1"/>
        </p:nvGrpSpPr>
        <p:grpSpPr>
          <a:xfrm rot="11963559">
            <a:off x="8414158" y="-1016616"/>
            <a:ext cx="1770780" cy="2287914"/>
            <a:chOff x="10909303" y="3705797"/>
            <a:chExt cx="1770780" cy="2287914"/>
          </a:xfrm>
          <a:solidFill>
            <a:schemeClr val="bg1"/>
          </a:solidFill>
        </p:grpSpPr>
        <p:sp>
          <p:nvSpPr>
            <p:cNvPr id="162" name="Polyline: figure 161">
              <a:extLst>
                <a:ext uri="{FF2B5EF4-FFF2-40B4-BE49-F238E27FC236}">
                  <a16:creationId xmlns:a16="http://schemas.microsoft.com/office/drawing/2014/main" id="{3F26454E-F181-470E-BBA2-2E47D21B33C6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Polyline: figure 162">
              <a:extLst>
                <a:ext uri="{FF2B5EF4-FFF2-40B4-BE49-F238E27FC236}">
                  <a16:creationId xmlns:a16="http://schemas.microsoft.com/office/drawing/2014/main" id="{AA4939A0-BEE8-4F81-8866-02CBCB4D8882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Polyline: figure 163">
              <a:extLst>
                <a:ext uri="{FF2B5EF4-FFF2-40B4-BE49-F238E27FC236}">
                  <a16:creationId xmlns:a16="http://schemas.microsoft.com/office/drawing/2014/main" id="{DE074278-305C-4BE6-86D7-5DCAEBA8E00D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Polyline: figure 164">
              <a:extLst>
                <a:ext uri="{FF2B5EF4-FFF2-40B4-BE49-F238E27FC236}">
                  <a16:creationId xmlns:a16="http://schemas.microsoft.com/office/drawing/2014/main" id="{5FC8439C-141E-4BC9-9F8A-9B3CB92F90AA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Polyline: figure 165">
              <a:extLst>
                <a:ext uri="{FF2B5EF4-FFF2-40B4-BE49-F238E27FC236}">
                  <a16:creationId xmlns:a16="http://schemas.microsoft.com/office/drawing/2014/main" id="{31F8F674-F60B-4D89-A306-F51DCC05A95A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Polyline: figure 166">
              <a:extLst>
                <a:ext uri="{FF2B5EF4-FFF2-40B4-BE49-F238E27FC236}">
                  <a16:creationId xmlns:a16="http://schemas.microsoft.com/office/drawing/2014/main" id="{B41FF91C-243B-4A7F-971E-33A5E38A8933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Polyline: figure 167">
              <a:extLst>
                <a:ext uri="{FF2B5EF4-FFF2-40B4-BE49-F238E27FC236}">
                  <a16:creationId xmlns:a16="http://schemas.microsoft.com/office/drawing/2014/main" id="{88173ADB-476F-41AE-A9BE-55016429CE97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Polyline: figure 168">
              <a:extLst>
                <a:ext uri="{FF2B5EF4-FFF2-40B4-BE49-F238E27FC236}">
                  <a16:creationId xmlns:a16="http://schemas.microsoft.com/office/drawing/2014/main" id="{BB800FDF-99CD-4FB8-8A58-C9FF333EC37E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Polyline: figure 169">
              <a:extLst>
                <a:ext uri="{FF2B5EF4-FFF2-40B4-BE49-F238E27FC236}">
                  <a16:creationId xmlns:a16="http://schemas.microsoft.com/office/drawing/2014/main" id="{C5B355FC-07B5-4BFF-A529-A88D93739F64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Polyline: figure 170">
              <a:extLst>
                <a:ext uri="{FF2B5EF4-FFF2-40B4-BE49-F238E27FC236}">
                  <a16:creationId xmlns:a16="http://schemas.microsoft.com/office/drawing/2014/main" id="{874CC76F-0758-45C8-B47E-B50244CD2ACC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Polyline: figure 171">
              <a:extLst>
                <a:ext uri="{FF2B5EF4-FFF2-40B4-BE49-F238E27FC236}">
                  <a16:creationId xmlns:a16="http://schemas.microsoft.com/office/drawing/2014/main" id="{612813A3-6172-48EF-B95B-9900A2604F6D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Polyline: figure 172">
              <a:extLst>
                <a:ext uri="{FF2B5EF4-FFF2-40B4-BE49-F238E27FC236}">
                  <a16:creationId xmlns:a16="http://schemas.microsoft.com/office/drawing/2014/main" id="{4088B605-19D9-41BF-A923-CE1FB229E5A5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Polyline: figure 173">
              <a:extLst>
                <a:ext uri="{FF2B5EF4-FFF2-40B4-BE49-F238E27FC236}">
                  <a16:creationId xmlns:a16="http://schemas.microsoft.com/office/drawing/2014/main" id="{BF7F3CE1-404F-4ABD-BBA7-4C60659753F0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Polyline: figure 174">
              <a:extLst>
                <a:ext uri="{FF2B5EF4-FFF2-40B4-BE49-F238E27FC236}">
                  <a16:creationId xmlns:a16="http://schemas.microsoft.com/office/drawing/2014/main" id="{50E00928-75B4-4CC9-845B-F037CA23F29A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Polyline: figure 175">
              <a:extLst>
                <a:ext uri="{FF2B5EF4-FFF2-40B4-BE49-F238E27FC236}">
                  <a16:creationId xmlns:a16="http://schemas.microsoft.com/office/drawing/2014/main" id="{4FE7C2A5-9375-4100-BA4C-75B7666E73E1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Polyline: figure 176">
              <a:extLst>
                <a:ext uri="{FF2B5EF4-FFF2-40B4-BE49-F238E27FC236}">
                  <a16:creationId xmlns:a16="http://schemas.microsoft.com/office/drawing/2014/main" id="{08311C66-DA83-4F6C-A0EC-0DBB6844BF8E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Polyline: figure 177">
              <a:extLst>
                <a:ext uri="{FF2B5EF4-FFF2-40B4-BE49-F238E27FC236}">
                  <a16:creationId xmlns:a16="http://schemas.microsoft.com/office/drawing/2014/main" id="{2A475070-2956-41F1-9DDC-4DD99897F51D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Polyline: figure 178">
              <a:extLst>
                <a:ext uri="{FF2B5EF4-FFF2-40B4-BE49-F238E27FC236}">
                  <a16:creationId xmlns:a16="http://schemas.microsoft.com/office/drawing/2014/main" id="{D8F1C8B6-001C-45D8-BB45-18E0B438B903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Polyline: figure 179">
              <a:extLst>
                <a:ext uri="{FF2B5EF4-FFF2-40B4-BE49-F238E27FC236}">
                  <a16:creationId xmlns:a16="http://schemas.microsoft.com/office/drawing/2014/main" id="{0FF4B8A8-8779-4EEB-8AAE-C475A85C73B8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Polyline: figure 180">
              <a:extLst>
                <a:ext uri="{FF2B5EF4-FFF2-40B4-BE49-F238E27FC236}">
                  <a16:creationId xmlns:a16="http://schemas.microsoft.com/office/drawing/2014/main" id="{DE5F9697-848E-4C25-8880-66F7685C19AA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Polyline: figure 181">
              <a:extLst>
                <a:ext uri="{FF2B5EF4-FFF2-40B4-BE49-F238E27FC236}">
                  <a16:creationId xmlns:a16="http://schemas.microsoft.com/office/drawing/2014/main" id="{0C76D197-1C04-4D6F-AED0-1F71D30D8B57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Polyline: figure 182">
              <a:extLst>
                <a:ext uri="{FF2B5EF4-FFF2-40B4-BE49-F238E27FC236}">
                  <a16:creationId xmlns:a16="http://schemas.microsoft.com/office/drawing/2014/main" id="{4B08BB29-A7FD-4BD1-AD9E-6B229D69DC98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Polyline: figure 183">
              <a:extLst>
                <a:ext uri="{FF2B5EF4-FFF2-40B4-BE49-F238E27FC236}">
                  <a16:creationId xmlns:a16="http://schemas.microsoft.com/office/drawing/2014/main" id="{E823E3A2-C426-4A4D-A0C9-053A8CEC8615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Polyline: figure 184">
              <a:extLst>
                <a:ext uri="{FF2B5EF4-FFF2-40B4-BE49-F238E27FC236}">
                  <a16:creationId xmlns:a16="http://schemas.microsoft.com/office/drawing/2014/main" id="{9B0D6AC5-4618-4BB1-A7F9-8F105ADD3186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Polyline: figure 185">
              <a:extLst>
                <a:ext uri="{FF2B5EF4-FFF2-40B4-BE49-F238E27FC236}">
                  <a16:creationId xmlns:a16="http://schemas.microsoft.com/office/drawing/2014/main" id="{B0E23A77-6F0F-451D-B311-8DB3867E3C73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Polyline: figure 186">
              <a:extLst>
                <a:ext uri="{FF2B5EF4-FFF2-40B4-BE49-F238E27FC236}">
                  <a16:creationId xmlns:a16="http://schemas.microsoft.com/office/drawing/2014/main" id="{392A218A-8A7E-4757-A439-21B13AB60D47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Polyline: figure 187">
              <a:extLst>
                <a:ext uri="{FF2B5EF4-FFF2-40B4-BE49-F238E27FC236}">
                  <a16:creationId xmlns:a16="http://schemas.microsoft.com/office/drawing/2014/main" id="{EB739903-26E8-44E7-8F1A-0234A04F7CB0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Polyline: figure 188">
              <a:extLst>
                <a:ext uri="{FF2B5EF4-FFF2-40B4-BE49-F238E27FC236}">
                  <a16:creationId xmlns:a16="http://schemas.microsoft.com/office/drawing/2014/main" id="{A05FF590-53B2-4E16-8381-3EECDD30C4EB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Polyline: figure 189">
              <a:extLst>
                <a:ext uri="{FF2B5EF4-FFF2-40B4-BE49-F238E27FC236}">
                  <a16:creationId xmlns:a16="http://schemas.microsoft.com/office/drawing/2014/main" id="{1F36C9F8-42F0-4D62-BC29-FF3E25FE2C27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Polyline: figure 190">
              <a:extLst>
                <a:ext uri="{FF2B5EF4-FFF2-40B4-BE49-F238E27FC236}">
                  <a16:creationId xmlns:a16="http://schemas.microsoft.com/office/drawing/2014/main" id="{FB22E1E5-80F6-4D53-86AA-5DBEE66D2830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Polyline: figure 191">
              <a:extLst>
                <a:ext uri="{FF2B5EF4-FFF2-40B4-BE49-F238E27FC236}">
                  <a16:creationId xmlns:a16="http://schemas.microsoft.com/office/drawing/2014/main" id="{80377CFB-5784-4C1E-AB06-5268B8370DD2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Polyline: figure 192">
              <a:extLst>
                <a:ext uri="{FF2B5EF4-FFF2-40B4-BE49-F238E27FC236}">
                  <a16:creationId xmlns:a16="http://schemas.microsoft.com/office/drawing/2014/main" id="{9CEF3B67-270E-46ED-AA26-5950DF9C8D03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Polyline: figure 193">
              <a:extLst>
                <a:ext uri="{FF2B5EF4-FFF2-40B4-BE49-F238E27FC236}">
                  <a16:creationId xmlns:a16="http://schemas.microsoft.com/office/drawing/2014/main" id="{CD2BB7FD-3D20-4A4C-9957-611871C0E20A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Polyline: figure 194">
              <a:extLst>
                <a:ext uri="{FF2B5EF4-FFF2-40B4-BE49-F238E27FC236}">
                  <a16:creationId xmlns:a16="http://schemas.microsoft.com/office/drawing/2014/main" id="{F432A0B7-8BF5-4AA4-9C8C-D1A7D2692587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Polyline: figure 195">
              <a:extLst>
                <a:ext uri="{FF2B5EF4-FFF2-40B4-BE49-F238E27FC236}">
                  <a16:creationId xmlns:a16="http://schemas.microsoft.com/office/drawing/2014/main" id="{8983C137-2821-402A-BD9C-CEEBD8FAC1C0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Polyline: figure 196">
              <a:extLst>
                <a:ext uri="{FF2B5EF4-FFF2-40B4-BE49-F238E27FC236}">
                  <a16:creationId xmlns:a16="http://schemas.microsoft.com/office/drawing/2014/main" id="{F3FAEE4A-6FC7-4369-828A-B579B7142C70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Polyline: figure 197">
              <a:extLst>
                <a:ext uri="{FF2B5EF4-FFF2-40B4-BE49-F238E27FC236}">
                  <a16:creationId xmlns:a16="http://schemas.microsoft.com/office/drawing/2014/main" id="{32248893-B83F-4E95-AA5B-1D4543AEC607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Polyline: figure 198">
              <a:extLst>
                <a:ext uri="{FF2B5EF4-FFF2-40B4-BE49-F238E27FC236}">
                  <a16:creationId xmlns:a16="http://schemas.microsoft.com/office/drawing/2014/main" id="{EBCE077B-D596-4740-831A-1720C5DEE555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06914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rawing 126">
            <a:extLst>
              <a:ext uri="{FF2B5EF4-FFF2-40B4-BE49-F238E27FC236}">
                <a16:creationId xmlns:a16="http://schemas.microsoft.com/office/drawing/2014/main" id="{878024BC-D3D7-4AF4-AC00-3B829D08E8C4}"/>
              </a:ext>
            </a:extLst>
          </p:cNvPr>
          <p:cNvSpPr/>
          <p:nvPr userDrawn="1"/>
        </p:nvSpPr>
        <p:spPr>
          <a:xfrm rot="12967640">
            <a:off x="-3021613" y="4786416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3" name="Drawing 137">
            <a:extLst>
              <a:ext uri="{FF2B5EF4-FFF2-40B4-BE49-F238E27FC236}">
                <a16:creationId xmlns:a16="http://schemas.microsoft.com/office/drawing/2014/main" id="{573A688C-AA5C-429F-B33D-57B9FCEDFF8A}"/>
              </a:ext>
            </a:extLst>
          </p:cNvPr>
          <p:cNvGrpSpPr/>
          <p:nvPr userDrawn="1"/>
        </p:nvGrpSpPr>
        <p:grpSpPr>
          <a:xfrm rot="345958">
            <a:off x="-862150" y="5753201"/>
            <a:ext cx="1419629" cy="1751097"/>
            <a:chOff x="11507743" y="5551666"/>
            <a:chExt cx="1419629" cy="1751097"/>
          </a:xfrm>
          <a:solidFill>
            <a:schemeClr val="bg1"/>
          </a:solidFill>
        </p:grpSpPr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28B1704D-58BD-4574-B753-7558BAF05F8B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55D92A94-6617-49E2-91CF-26CA66F49658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45AC3E01-9B6D-4626-925E-35A43544CB5D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D6659579-BB3E-4058-9C5C-99D57A87841D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C707D388-269B-4BDA-AC4C-E83375BFC3B0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31414AB6-8CED-449A-BFE5-19DDE918828A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AC1E50DA-2098-40AF-94C2-683190AC1DC0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395845BD-E0B2-4A97-94FD-F5E7589E84A6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73147F4D-EE5E-45E9-B930-84E7A8A9E80D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B8A76984-8A1D-4BB8-836B-2CEF31B95FDB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C44F4016-7703-497E-A175-0590D14053B2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8DE60989-3DB3-460F-A2D5-2B58A1CF7745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D7AA6F17-00C3-4E0F-BC38-D395146BDFF3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51C038B1-18BA-4446-9C11-9F5920037773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235B628F-C956-4DCE-8ECE-9263A913FC87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6DE4A9CC-F358-4BC9-BA4E-6CF3B38A416A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2B7EF39C-403A-4CFC-B725-A8CAD52EA984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65AF2519-3D72-4ED4-9A94-2AE36FEDFE60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E28B8ED7-B55B-4E91-A443-5B04DDDA2878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96E359F0-6152-4B79-AEE9-3271298B7B68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8CA60CAE-D7AE-4124-95C4-4C95791303D7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6034AA77-5E00-411F-BE7B-633E031FE3C7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F6BCBEBC-F914-4BB9-8D5A-A72B304979DF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7FEBC8DB-F592-4F0B-9448-4043E2E13609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4A152917-A8BD-4803-84C6-27EA28437E17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17AA949D-3F38-4B0F-B508-2CA3904533B5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B09597F9-6774-4FCD-8083-7F528D13C8A1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FF6E9417-9DDB-4615-8213-40E50091EA08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695293FD-8FE0-433C-8726-923F95C45064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3" name="Drawing 84">
            <a:extLst>
              <a:ext uri="{FF2B5EF4-FFF2-40B4-BE49-F238E27FC236}">
                <a16:creationId xmlns:a16="http://schemas.microsoft.com/office/drawing/2014/main" id="{6220EE3C-3DA2-4B62-8CD3-E18C112A767E}"/>
              </a:ext>
            </a:extLst>
          </p:cNvPr>
          <p:cNvSpPr/>
          <p:nvPr userDrawn="1"/>
        </p:nvSpPr>
        <p:spPr>
          <a:xfrm rot="15980629">
            <a:off x="11711151" y="2165717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5" name="Drawing 84">
            <a:extLst>
              <a:ext uri="{FF2B5EF4-FFF2-40B4-BE49-F238E27FC236}">
                <a16:creationId xmlns:a16="http://schemas.microsoft.com/office/drawing/2014/main" id="{E9E05283-5C7A-46C6-9CDE-380C5C2951C8}"/>
              </a:ext>
            </a:extLst>
          </p:cNvPr>
          <p:cNvSpPr/>
          <p:nvPr userDrawn="1"/>
        </p:nvSpPr>
        <p:spPr>
          <a:xfrm rot="12376119">
            <a:off x="6979752" y="5418631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6" name="Drawing 1">
            <a:extLst>
              <a:ext uri="{FF2B5EF4-FFF2-40B4-BE49-F238E27FC236}">
                <a16:creationId xmlns:a16="http://schemas.microsoft.com/office/drawing/2014/main" id="{71AD615D-9F14-4C28-81BE-BA52494B90B2}"/>
              </a:ext>
            </a:extLst>
          </p:cNvPr>
          <p:cNvGrpSpPr/>
          <p:nvPr userDrawn="1"/>
        </p:nvGrpSpPr>
        <p:grpSpPr>
          <a:xfrm>
            <a:off x="6388010" y="6149387"/>
            <a:ext cx="1421025" cy="1389875"/>
            <a:chOff x="151177" y="5689084"/>
            <a:chExt cx="1421025" cy="1389875"/>
          </a:xfrm>
          <a:solidFill>
            <a:schemeClr val="bg1">
              <a:alpha val="60000"/>
            </a:schemeClr>
          </a:solidFill>
        </p:grpSpPr>
        <p:sp>
          <p:nvSpPr>
            <p:cNvPr id="127" name="Polyline: figure 126">
              <a:extLst>
                <a:ext uri="{FF2B5EF4-FFF2-40B4-BE49-F238E27FC236}">
                  <a16:creationId xmlns:a16="http://schemas.microsoft.com/office/drawing/2014/main" id="{73AC74B3-F150-4718-9A27-F5416AD80953}"/>
                </a:ext>
              </a:extLst>
            </p:cNvPr>
            <p:cNvSpPr/>
            <p:nvPr/>
          </p:nvSpPr>
          <p:spPr>
            <a:xfrm>
              <a:off x="362686" y="6686755"/>
              <a:ext cx="140644" cy="102078"/>
            </a:xfrm>
            <a:custGeom>
              <a:avLst/>
              <a:gdLst>
                <a:gd name="connsiteX0" fmla="*/ 13956 w 140644"/>
                <a:gd name="connsiteY0" fmla="*/ 52523 h 102078"/>
                <a:gd name="connsiteX1" fmla="*/ 98506 w 140644"/>
                <a:gd name="connsiteY1" fmla="*/ 98506 h 102078"/>
                <a:gd name="connsiteX2" fmla="*/ 137072 w 140644"/>
                <a:gd name="connsiteY2" fmla="*/ 88122 h 102078"/>
                <a:gd name="connsiteX3" fmla="*/ 126689 w 140644"/>
                <a:gd name="connsiteY3" fmla="*/ 49556 h 102078"/>
                <a:gd name="connsiteX4" fmla="*/ 42139 w 140644"/>
                <a:gd name="connsiteY4" fmla="*/ 3573 h 102078"/>
                <a:gd name="connsiteX5" fmla="*/ 3573 w 140644"/>
                <a:gd name="connsiteY5" fmla="*/ 13956 h 102078"/>
                <a:gd name="connsiteX6" fmla="*/ 13956 w 140644"/>
                <a:gd name="connsiteY6" fmla="*/ 52523 h 102078"/>
                <a:gd name="connsiteX7" fmla="*/ 13956 w 140644"/>
                <a:gd name="connsiteY7" fmla="*/ 52523 h 10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644" h="102078">
                  <a:moveTo>
                    <a:pt x="13956" y="52523"/>
                  </a:moveTo>
                  <a:cubicBezTo>
                    <a:pt x="42139" y="67356"/>
                    <a:pt x="70322" y="83672"/>
                    <a:pt x="98506" y="98506"/>
                  </a:cubicBezTo>
                  <a:cubicBezTo>
                    <a:pt x="111856" y="105922"/>
                    <a:pt x="129655" y="101472"/>
                    <a:pt x="137072" y="88122"/>
                  </a:cubicBezTo>
                  <a:cubicBezTo>
                    <a:pt x="144489" y="74773"/>
                    <a:pt x="140039" y="56973"/>
                    <a:pt x="126689" y="49556"/>
                  </a:cubicBezTo>
                  <a:cubicBezTo>
                    <a:pt x="98506" y="34723"/>
                    <a:pt x="70322" y="18406"/>
                    <a:pt x="42139" y="3573"/>
                  </a:cubicBezTo>
                  <a:cubicBezTo>
                    <a:pt x="28789" y="-3844"/>
                    <a:pt x="10989" y="606"/>
                    <a:pt x="3573" y="13956"/>
                  </a:cubicBezTo>
                  <a:cubicBezTo>
                    <a:pt x="-3844" y="27306"/>
                    <a:pt x="606" y="45106"/>
                    <a:pt x="13956" y="52523"/>
                  </a:cubicBezTo>
                  <a:lnTo>
                    <a:pt x="13956" y="5252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Polyline: figure 127">
              <a:extLst>
                <a:ext uri="{FF2B5EF4-FFF2-40B4-BE49-F238E27FC236}">
                  <a16:creationId xmlns:a16="http://schemas.microsoft.com/office/drawing/2014/main" id="{43CA5E6E-FEE8-4AF7-8859-CA43F4FC97E6}"/>
                </a:ext>
              </a:extLst>
            </p:cNvPr>
            <p:cNvSpPr/>
            <p:nvPr/>
          </p:nvSpPr>
          <p:spPr>
            <a:xfrm>
              <a:off x="472171" y="6526275"/>
              <a:ext cx="107090" cy="70007"/>
            </a:xfrm>
            <a:custGeom>
              <a:avLst/>
              <a:gdLst>
                <a:gd name="connsiteX0" fmla="*/ 20170 w 107090"/>
                <a:gd name="connsiteY0" fmla="*/ 54287 h 70007"/>
                <a:gd name="connsiteX1" fmla="*/ 72087 w 107090"/>
                <a:gd name="connsiteY1" fmla="*/ 69120 h 70007"/>
                <a:gd name="connsiteX2" fmla="*/ 92853 w 107090"/>
                <a:gd name="connsiteY2" fmla="*/ 66153 h 70007"/>
                <a:gd name="connsiteX3" fmla="*/ 106203 w 107090"/>
                <a:gd name="connsiteY3" fmla="*/ 49837 h 70007"/>
                <a:gd name="connsiteX4" fmla="*/ 103237 w 107090"/>
                <a:gd name="connsiteY4" fmla="*/ 29070 h 70007"/>
                <a:gd name="connsiteX5" fmla="*/ 86920 w 107090"/>
                <a:gd name="connsiteY5" fmla="*/ 15720 h 70007"/>
                <a:gd name="connsiteX6" fmla="*/ 35004 w 107090"/>
                <a:gd name="connsiteY6" fmla="*/ 887 h 70007"/>
                <a:gd name="connsiteX7" fmla="*/ 14237 w 107090"/>
                <a:gd name="connsiteY7" fmla="*/ 3854 h 70007"/>
                <a:gd name="connsiteX8" fmla="*/ 887 w 107090"/>
                <a:gd name="connsiteY8" fmla="*/ 20170 h 70007"/>
                <a:gd name="connsiteX9" fmla="*/ 3854 w 107090"/>
                <a:gd name="connsiteY9" fmla="*/ 40937 h 70007"/>
                <a:gd name="connsiteX10" fmla="*/ 20170 w 107090"/>
                <a:gd name="connsiteY10" fmla="*/ 54287 h 70007"/>
                <a:gd name="connsiteX11" fmla="*/ 20170 w 107090"/>
                <a:gd name="connsiteY11" fmla="*/ 54287 h 7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090" h="70007">
                  <a:moveTo>
                    <a:pt x="20170" y="54287"/>
                  </a:moveTo>
                  <a:cubicBezTo>
                    <a:pt x="37970" y="58737"/>
                    <a:pt x="54287" y="64670"/>
                    <a:pt x="72087" y="69120"/>
                  </a:cubicBezTo>
                  <a:cubicBezTo>
                    <a:pt x="79503" y="70603"/>
                    <a:pt x="86920" y="70603"/>
                    <a:pt x="92853" y="66153"/>
                  </a:cubicBezTo>
                  <a:cubicBezTo>
                    <a:pt x="98787" y="63187"/>
                    <a:pt x="104720" y="55770"/>
                    <a:pt x="106203" y="49837"/>
                  </a:cubicBezTo>
                  <a:cubicBezTo>
                    <a:pt x="107687" y="42420"/>
                    <a:pt x="107687" y="35004"/>
                    <a:pt x="103237" y="29070"/>
                  </a:cubicBezTo>
                  <a:cubicBezTo>
                    <a:pt x="98787" y="23137"/>
                    <a:pt x="94337" y="18687"/>
                    <a:pt x="86920" y="15720"/>
                  </a:cubicBezTo>
                  <a:cubicBezTo>
                    <a:pt x="69120" y="11270"/>
                    <a:pt x="52804" y="5337"/>
                    <a:pt x="35004" y="887"/>
                  </a:cubicBezTo>
                  <a:cubicBezTo>
                    <a:pt x="27587" y="-596"/>
                    <a:pt x="20170" y="-596"/>
                    <a:pt x="14237" y="3854"/>
                  </a:cubicBezTo>
                  <a:cubicBezTo>
                    <a:pt x="8304" y="6820"/>
                    <a:pt x="2370" y="14237"/>
                    <a:pt x="887" y="20170"/>
                  </a:cubicBezTo>
                  <a:cubicBezTo>
                    <a:pt x="-596" y="27587"/>
                    <a:pt x="-596" y="35004"/>
                    <a:pt x="3854" y="40937"/>
                  </a:cubicBezTo>
                  <a:cubicBezTo>
                    <a:pt x="8304" y="46870"/>
                    <a:pt x="12754" y="51320"/>
                    <a:pt x="20170" y="54287"/>
                  </a:cubicBezTo>
                  <a:lnTo>
                    <a:pt x="20170" y="54287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Polyline: figure 128">
              <a:extLst>
                <a:ext uri="{FF2B5EF4-FFF2-40B4-BE49-F238E27FC236}">
                  <a16:creationId xmlns:a16="http://schemas.microsoft.com/office/drawing/2014/main" id="{08C62733-B61E-41E9-B6F7-27B5975B758C}"/>
                </a:ext>
              </a:extLst>
            </p:cNvPr>
            <p:cNvSpPr/>
            <p:nvPr/>
          </p:nvSpPr>
          <p:spPr>
            <a:xfrm>
              <a:off x="569183" y="6190448"/>
              <a:ext cx="105897" cy="81873"/>
            </a:xfrm>
            <a:custGeom>
              <a:avLst/>
              <a:gdLst>
                <a:gd name="connsiteX0" fmla="*/ 7708 w 105897"/>
                <a:gd name="connsiteY0" fmla="*/ 47466 h 81873"/>
                <a:gd name="connsiteX1" fmla="*/ 37374 w 105897"/>
                <a:gd name="connsiteY1" fmla="*/ 69716 h 81873"/>
                <a:gd name="connsiteX2" fmla="*/ 56657 w 105897"/>
                <a:gd name="connsiteY2" fmla="*/ 77133 h 81873"/>
                <a:gd name="connsiteX3" fmla="*/ 78907 w 105897"/>
                <a:gd name="connsiteY3" fmla="*/ 81583 h 81873"/>
                <a:gd name="connsiteX4" fmla="*/ 98190 w 105897"/>
                <a:gd name="connsiteY4" fmla="*/ 74166 h 81873"/>
                <a:gd name="connsiteX5" fmla="*/ 105607 w 105897"/>
                <a:gd name="connsiteY5" fmla="*/ 54883 h 81873"/>
                <a:gd name="connsiteX6" fmla="*/ 98190 w 105897"/>
                <a:gd name="connsiteY6" fmla="*/ 35600 h 81873"/>
                <a:gd name="connsiteX7" fmla="*/ 92257 w 105897"/>
                <a:gd name="connsiteY7" fmla="*/ 31150 h 81873"/>
                <a:gd name="connsiteX8" fmla="*/ 78907 w 105897"/>
                <a:gd name="connsiteY8" fmla="*/ 26700 h 81873"/>
                <a:gd name="connsiteX9" fmla="*/ 77424 w 105897"/>
                <a:gd name="connsiteY9" fmla="*/ 26700 h 81873"/>
                <a:gd name="connsiteX10" fmla="*/ 84841 w 105897"/>
                <a:gd name="connsiteY10" fmla="*/ 28183 h 81873"/>
                <a:gd name="connsiteX11" fmla="*/ 61107 w 105897"/>
                <a:gd name="connsiteY11" fmla="*/ 22250 h 81873"/>
                <a:gd name="connsiteX12" fmla="*/ 67041 w 105897"/>
                <a:gd name="connsiteY12" fmla="*/ 25217 h 81873"/>
                <a:gd name="connsiteX13" fmla="*/ 46274 w 105897"/>
                <a:gd name="connsiteY13" fmla="*/ 13350 h 81873"/>
                <a:gd name="connsiteX14" fmla="*/ 52207 w 105897"/>
                <a:gd name="connsiteY14" fmla="*/ 17800 h 81873"/>
                <a:gd name="connsiteX15" fmla="*/ 44791 w 105897"/>
                <a:gd name="connsiteY15" fmla="*/ 10383 h 81873"/>
                <a:gd name="connsiteX16" fmla="*/ 26991 w 105897"/>
                <a:gd name="connsiteY16" fmla="*/ 0 h 81873"/>
                <a:gd name="connsiteX17" fmla="*/ 7708 w 105897"/>
                <a:gd name="connsiteY17" fmla="*/ 7417 h 81873"/>
                <a:gd name="connsiteX18" fmla="*/ 291 w 105897"/>
                <a:gd name="connsiteY18" fmla="*/ 26700 h 81873"/>
                <a:gd name="connsiteX19" fmla="*/ 7708 w 105897"/>
                <a:gd name="connsiteY19" fmla="*/ 47466 h 81873"/>
                <a:gd name="connsiteX20" fmla="*/ 7708 w 105897"/>
                <a:gd name="connsiteY20" fmla="*/ 47466 h 8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897" h="81873">
                  <a:moveTo>
                    <a:pt x="7708" y="47466"/>
                  </a:moveTo>
                  <a:cubicBezTo>
                    <a:pt x="16608" y="56366"/>
                    <a:pt x="26991" y="63783"/>
                    <a:pt x="37374" y="69716"/>
                  </a:cubicBezTo>
                  <a:cubicBezTo>
                    <a:pt x="43307" y="72683"/>
                    <a:pt x="50724" y="75650"/>
                    <a:pt x="56657" y="77133"/>
                  </a:cubicBezTo>
                  <a:cubicBezTo>
                    <a:pt x="64074" y="78616"/>
                    <a:pt x="71491" y="80100"/>
                    <a:pt x="78907" y="81583"/>
                  </a:cubicBezTo>
                  <a:cubicBezTo>
                    <a:pt x="84841" y="83066"/>
                    <a:pt x="93740" y="78616"/>
                    <a:pt x="98190" y="74166"/>
                  </a:cubicBezTo>
                  <a:cubicBezTo>
                    <a:pt x="102640" y="69716"/>
                    <a:pt x="107090" y="60816"/>
                    <a:pt x="105607" y="54883"/>
                  </a:cubicBezTo>
                  <a:cubicBezTo>
                    <a:pt x="105607" y="47466"/>
                    <a:pt x="102640" y="40050"/>
                    <a:pt x="98190" y="35600"/>
                  </a:cubicBezTo>
                  <a:cubicBezTo>
                    <a:pt x="96707" y="34116"/>
                    <a:pt x="93740" y="32633"/>
                    <a:pt x="92257" y="31150"/>
                  </a:cubicBezTo>
                  <a:cubicBezTo>
                    <a:pt x="87807" y="28183"/>
                    <a:pt x="83357" y="26700"/>
                    <a:pt x="78907" y="26700"/>
                  </a:cubicBezTo>
                  <a:cubicBezTo>
                    <a:pt x="78907" y="26700"/>
                    <a:pt x="77424" y="26700"/>
                    <a:pt x="77424" y="26700"/>
                  </a:cubicBezTo>
                  <a:cubicBezTo>
                    <a:pt x="80390" y="26700"/>
                    <a:pt x="81874" y="26700"/>
                    <a:pt x="84841" y="28183"/>
                  </a:cubicBezTo>
                  <a:cubicBezTo>
                    <a:pt x="77424" y="26700"/>
                    <a:pt x="68524" y="25217"/>
                    <a:pt x="61107" y="22250"/>
                  </a:cubicBezTo>
                  <a:cubicBezTo>
                    <a:pt x="62591" y="23733"/>
                    <a:pt x="65557" y="23733"/>
                    <a:pt x="67041" y="25217"/>
                  </a:cubicBezTo>
                  <a:cubicBezTo>
                    <a:pt x="59624" y="22250"/>
                    <a:pt x="53691" y="17800"/>
                    <a:pt x="46274" y="13350"/>
                  </a:cubicBezTo>
                  <a:cubicBezTo>
                    <a:pt x="47757" y="14833"/>
                    <a:pt x="50724" y="16317"/>
                    <a:pt x="52207" y="17800"/>
                  </a:cubicBezTo>
                  <a:cubicBezTo>
                    <a:pt x="49241" y="16317"/>
                    <a:pt x="46274" y="13350"/>
                    <a:pt x="44791" y="10383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5600"/>
                    <a:pt x="1774" y="43016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Polyline: figure 129">
              <a:extLst>
                <a:ext uri="{FF2B5EF4-FFF2-40B4-BE49-F238E27FC236}">
                  <a16:creationId xmlns:a16="http://schemas.microsoft.com/office/drawing/2014/main" id="{3B1EB37B-B1B4-4F85-82C4-7C2567851B8C}"/>
                </a:ext>
              </a:extLst>
            </p:cNvPr>
            <p:cNvSpPr/>
            <p:nvPr/>
          </p:nvSpPr>
          <p:spPr>
            <a:xfrm>
              <a:off x="747182" y="636696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4116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Polyline: figure 130">
              <a:extLst>
                <a:ext uri="{FF2B5EF4-FFF2-40B4-BE49-F238E27FC236}">
                  <a16:creationId xmlns:a16="http://schemas.microsoft.com/office/drawing/2014/main" id="{B389A326-5548-4EF6-BD5E-09B170B18500}"/>
                </a:ext>
              </a:extLst>
            </p:cNvPr>
            <p:cNvSpPr/>
            <p:nvPr/>
          </p:nvSpPr>
          <p:spPr>
            <a:xfrm>
              <a:off x="722766" y="6618469"/>
              <a:ext cx="85523" cy="73342"/>
            </a:xfrm>
            <a:custGeom>
              <a:avLst/>
              <a:gdLst>
                <a:gd name="connsiteX0" fmla="*/ 974 w 85523"/>
                <a:gd name="connsiteY0" fmla="*/ 31809 h 73342"/>
                <a:gd name="connsiteX1" fmla="*/ 5424 w 85523"/>
                <a:gd name="connsiteY1" fmla="*/ 42192 h 73342"/>
                <a:gd name="connsiteX2" fmla="*/ 12841 w 85523"/>
                <a:gd name="connsiteY2" fmla="*/ 51092 h 73342"/>
                <a:gd name="connsiteX3" fmla="*/ 15808 w 85523"/>
                <a:gd name="connsiteY3" fmla="*/ 55542 h 73342"/>
                <a:gd name="connsiteX4" fmla="*/ 24708 w 85523"/>
                <a:gd name="connsiteY4" fmla="*/ 62959 h 73342"/>
                <a:gd name="connsiteX5" fmla="*/ 29158 w 85523"/>
                <a:gd name="connsiteY5" fmla="*/ 65926 h 73342"/>
                <a:gd name="connsiteX6" fmla="*/ 41024 w 85523"/>
                <a:gd name="connsiteY6" fmla="*/ 70376 h 73342"/>
                <a:gd name="connsiteX7" fmla="*/ 45474 w 85523"/>
                <a:gd name="connsiteY7" fmla="*/ 71859 h 73342"/>
                <a:gd name="connsiteX8" fmla="*/ 57341 w 85523"/>
                <a:gd name="connsiteY8" fmla="*/ 73342 h 73342"/>
                <a:gd name="connsiteX9" fmla="*/ 76624 w 85523"/>
                <a:gd name="connsiteY9" fmla="*/ 65926 h 73342"/>
                <a:gd name="connsiteX10" fmla="*/ 82557 w 85523"/>
                <a:gd name="connsiteY10" fmla="*/ 57026 h 73342"/>
                <a:gd name="connsiteX11" fmla="*/ 85524 w 85523"/>
                <a:gd name="connsiteY11" fmla="*/ 46642 h 73342"/>
                <a:gd name="connsiteX12" fmla="*/ 78107 w 85523"/>
                <a:gd name="connsiteY12" fmla="*/ 27359 h 73342"/>
                <a:gd name="connsiteX13" fmla="*/ 58824 w 85523"/>
                <a:gd name="connsiteY13" fmla="*/ 19942 h 73342"/>
                <a:gd name="connsiteX14" fmla="*/ 54374 w 85523"/>
                <a:gd name="connsiteY14" fmla="*/ 19942 h 73342"/>
                <a:gd name="connsiteX15" fmla="*/ 61791 w 85523"/>
                <a:gd name="connsiteY15" fmla="*/ 21426 h 73342"/>
                <a:gd name="connsiteX16" fmla="*/ 52891 w 85523"/>
                <a:gd name="connsiteY16" fmla="*/ 18459 h 73342"/>
                <a:gd name="connsiteX17" fmla="*/ 58824 w 85523"/>
                <a:gd name="connsiteY17" fmla="*/ 21426 h 73342"/>
                <a:gd name="connsiteX18" fmla="*/ 51407 w 85523"/>
                <a:gd name="connsiteY18" fmla="*/ 16976 h 73342"/>
                <a:gd name="connsiteX19" fmla="*/ 57341 w 85523"/>
                <a:gd name="connsiteY19" fmla="*/ 21426 h 73342"/>
                <a:gd name="connsiteX20" fmla="*/ 51407 w 85523"/>
                <a:gd name="connsiteY20" fmla="*/ 15493 h 73342"/>
                <a:gd name="connsiteX21" fmla="*/ 55857 w 85523"/>
                <a:gd name="connsiteY21" fmla="*/ 21426 h 73342"/>
                <a:gd name="connsiteX22" fmla="*/ 51407 w 85523"/>
                <a:gd name="connsiteY22" fmla="*/ 14009 h 73342"/>
                <a:gd name="connsiteX23" fmla="*/ 54374 w 85523"/>
                <a:gd name="connsiteY23" fmla="*/ 19942 h 73342"/>
                <a:gd name="connsiteX24" fmla="*/ 54374 w 85523"/>
                <a:gd name="connsiteY24" fmla="*/ 19942 h 73342"/>
                <a:gd name="connsiteX25" fmla="*/ 49924 w 85523"/>
                <a:gd name="connsiteY25" fmla="*/ 11043 h 73342"/>
                <a:gd name="connsiteX26" fmla="*/ 42507 w 85523"/>
                <a:gd name="connsiteY26" fmla="*/ 3626 h 73342"/>
                <a:gd name="connsiteX27" fmla="*/ 32124 w 85523"/>
                <a:gd name="connsiteY27" fmla="*/ 659 h 73342"/>
                <a:gd name="connsiteX28" fmla="*/ 21741 w 85523"/>
                <a:gd name="connsiteY28" fmla="*/ 659 h 73342"/>
                <a:gd name="connsiteX29" fmla="*/ 5424 w 85523"/>
                <a:gd name="connsiteY29" fmla="*/ 14009 h 73342"/>
                <a:gd name="connsiteX30" fmla="*/ 2458 w 85523"/>
                <a:gd name="connsiteY30" fmla="*/ 19942 h 73342"/>
                <a:gd name="connsiteX31" fmla="*/ 974 w 85523"/>
                <a:gd name="connsiteY31" fmla="*/ 31809 h 73342"/>
                <a:gd name="connsiteX32" fmla="*/ 974 w 85523"/>
                <a:gd name="connsiteY32" fmla="*/ 31809 h 7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5523" h="73342">
                  <a:moveTo>
                    <a:pt x="974" y="31809"/>
                  </a:moveTo>
                  <a:cubicBezTo>
                    <a:pt x="2458" y="34776"/>
                    <a:pt x="3941" y="39226"/>
                    <a:pt x="5424" y="42192"/>
                  </a:cubicBezTo>
                  <a:cubicBezTo>
                    <a:pt x="6908" y="45159"/>
                    <a:pt x="9874" y="48126"/>
                    <a:pt x="12841" y="51092"/>
                  </a:cubicBezTo>
                  <a:cubicBezTo>
                    <a:pt x="14324" y="52576"/>
                    <a:pt x="15808" y="54059"/>
                    <a:pt x="15808" y="55542"/>
                  </a:cubicBezTo>
                  <a:cubicBezTo>
                    <a:pt x="18774" y="58509"/>
                    <a:pt x="21741" y="59992"/>
                    <a:pt x="24708" y="62959"/>
                  </a:cubicBezTo>
                  <a:cubicBezTo>
                    <a:pt x="26191" y="64442"/>
                    <a:pt x="27674" y="64442"/>
                    <a:pt x="29158" y="65926"/>
                  </a:cubicBezTo>
                  <a:cubicBezTo>
                    <a:pt x="32124" y="67409"/>
                    <a:pt x="36574" y="68892"/>
                    <a:pt x="41024" y="70376"/>
                  </a:cubicBezTo>
                  <a:cubicBezTo>
                    <a:pt x="42507" y="70376"/>
                    <a:pt x="43991" y="71859"/>
                    <a:pt x="45474" y="71859"/>
                  </a:cubicBezTo>
                  <a:cubicBezTo>
                    <a:pt x="49924" y="71859"/>
                    <a:pt x="54374" y="73342"/>
                    <a:pt x="57341" y="73342"/>
                  </a:cubicBezTo>
                  <a:cubicBezTo>
                    <a:pt x="64757" y="73342"/>
                    <a:pt x="72174" y="70376"/>
                    <a:pt x="76624" y="65926"/>
                  </a:cubicBezTo>
                  <a:cubicBezTo>
                    <a:pt x="79591" y="62959"/>
                    <a:pt x="81074" y="59992"/>
                    <a:pt x="82557" y="57026"/>
                  </a:cubicBezTo>
                  <a:cubicBezTo>
                    <a:pt x="84041" y="54059"/>
                    <a:pt x="85524" y="49609"/>
                    <a:pt x="85524" y="46642"/>
                  </a:cubicBezTo>
                  <a:cubicBezTo>
                    <a:pt x="85524" y="39226"/>
                    <a:pt x="82557" y="31809"/>
                    <a:pt x="78107" y="27359"/>
                  </a:cubicBezTo>
                  <a:cubicBezTo>
                    <a:pt x="72174" y="22909"/>
                    <a:pt x="66241" y="18459"/>
                    <a:pt x="58824" y="19942"/>
                  </a:cubicBezTo>
                  <a:cubicBezTo>
                    <a:pt x="57341" y="19942"/>
                    <a:pt x="55857" y="19942"/>
                    <a:pt x="54374" y="19942"/>
                  </a:cubicBezTo>
                  <a:cubicBezTo>
                    <a:pt x="57341" y="19942"/>
                    <a:pt x="58824" y="19942"/>
                    <a:pt x="61791" y="21426"/>
                  </a:cubicBezTo>
                  <a:cubicBezTo>
                    <a:pt x="58824" y="21426"/>
                    <a:pt x="55857" y="19942"/>
                    <a:pt x="52891" y="18459"/>
                  </a:cubicBezTo>
                  <a:cubicBezTo>
                    <a:pt x="54374" y="19942"/>
                    <a:pt x="57341" y="19942"/>
                    <a:pt x="58824" y="21426"/>
                  </a:cubicBezTo>
                  <a:cubicBezTo>
                    <a:pt x="55857" y="19942"/>
                    <a:pt x="52891" y="18459"/>
                    <a:pt x="51407" y="16976"/>
                  </a:cubicBezTo>
                  <a:cubicBezTo>
                    <a:pt x="52891" y="18459"/>
                    <a:pt x="55857" y="19942"/>
                    <a:pt x="57341" y="21426"/>
                  </a:cubicBezTo>
                  <a:cubicBezTo>
                    <a:pt x="55857" y="19942"/>
                    <a:pt x="52891" y="18459"/>
                    <a:pt x="51407" y="15493"/>
                  </a:cubicBezTo>
                  <a:cubicBezTo>
                    <a:pt x="52891" y="16976"/>
                    <a:pt x="54374" y="19942"/>
                    <a:pt x="55857" y="21426"/>
                  </a:cubicBezTo>
                  <a:cubicBezTo>
                    <a:pt x="54374" y="19942"/>
                    <a:pt x="52891" y="16976"/>
                    <a:pt x="51407" y="14009"/>
                  </a:cubicBezTo>
                  <a:cubicBezTo>
                    <a:pt x="52891" y="15493"/>
                    <a:pt x="52891" y="18459"/>
                    <a:pt x="54374" y="19942"/>
                  </a:cubicBezTo>
                  <a:cubicBezTo>
                    <a:pt x="54374" y="19942"/>
                    <a:pt x="54374" y="19942"/>
                    <a:pt x="54374" y="19942"/>
                  </a:cubicBezTo>
                  <a:cubicBezTo>
                    <a:pt x="52891" y="16976"/>
                    <a:pt x="51407" y="12526"/>
                    <a:pt x="49924" y="11043"/>
                  </a:cubicBezTo>
                  <a:cubicBezTo>
                    <a:pt x="48441" y="8076"/>
                    <a:pt x="45474" y="5109"/>
                    <a:pt x="42507" y="3626"/>
                  </a:cubicBezTo>
                  <a:cubicBezTo>
                    <a:pt x="39541" y="2143"/>
                    <a:pt x="36574" y="659"/>
                    <a:pt x="32124" y="659"/>
                  </a:cubicBezTo>
                  <a:cubicBezTo>
                    <a:pt x="29158" y="-824"/>
                    <a:pt x="24708" y="659"/>
                    <a:pt x="21741" y="659"/>
                  </a:cubicBezTo>
                  <a:cubicBezTo>
                    <a:pt x="14324" y="2143"/>
                    <a:pt x="8391" y="6593"/>
                    <a:pt x="5424" y="14009"/>
                  </a:cubicBezTo>
                  <a:cubicBezTo>
                    <a:pt x="3941" y="15493"/>
                    <a:pt x="3941" y="18459"/>
                    <a:pt x="2458" y="19942"/>
                  </a:cubicBezTo>
                  <a:cubicBezTo>
                    <a:pt x="-509" y="21426"/>
                    <a:pt x="-509" y="27359"/>
                    <a:pt x="974" y="31809"/>
                  </a:cubicBezTo>
                  <a:lnTo>
                    <a:pt x="974" y="31809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Polyline: figure 131">
              <a:extLst>
                <a:ext uri="{FF2B5EF4-FFF2-40B4-BE49-F238E27FC236}">
                  <a16:creationId xmlns:a16="http://schemas.microsoft.com/office/drawing/2014/main" id="{BF89C291-4D49-4E15-8D1C-BF7B99096E83}"/>
                </a:ext>
              </a:extLst>
            </p:cNvPr>
            <p:cNvSpPr/>
            <p:nvPr/>
          </p:nvSpPr>
          <p:spPr>
            <a:xfrm>
              <a:off x="334731" y="6243847"/>
              <a:ext cx="86701" cy="87516"/>
            </a:xfrm>
            <a:custGeom>
              <a:avLst/>
              <a:gdLst>
                <a:gd name="connsiteX0" fmla="*/ 7795 w 86701"/>
                <a:gd name="connsiteY0" fmla="*/ 47466 h 87516"/>
                <a:gd name="connsiteX1" fmla="*/ 40428 w 86701"/>
                <a:gd name="connsiteY1" fmla="*/ 80100 h 87516"/>
                <a:gd name="connsiteX2" fmla="*/ 59711 w 86701"/>
                <a:gd name="connsiteY2" fmla="*/ 87516 h 87516"/>
                <a:gd name="connsiteX3" fmla="*/ 70094 w 86701"/>
                <a:gd name="connsiteY3" fmla="*/ 84550 h 87516"/>
                <a:gd name="connsiteX4" fmla="*/ 78994 w 86701"/>
                <a:gd name="connsiteY4" fmla="*/ 78616 h 87516"/>
                <a:gd name="connsiteX5" fmla="*/ 86411 w 86701"/>
                <a:gd name="connsiteY5" fmla="*/ 59333 h 87516"/>
                <a:gd name="connsiteX6" fmla="*/ 78994 w 86701"/>
                <a:gd name="connsiteY6" fmla="*/ 40050 h 87516"/>
                <a:gd name="connsiteX7" fmla="*/ 46361 w 86701"/>
                <a:gd name="connsiteY7" fmla="*/ 7417 h 87516"/>
                <a:gd name="connsiteX8" fmla="*/ 27078 w 86701"/>
                <a:gd name="connsiteY8" fmla="*/ 0 h 87516"/>
                <a:gd name="connsiteX9" fmla="*/ 16695 w 86701"/>
                <a:gd name="connsiteY9" fmla="*/ 2967 h 87516"/>
                <a:gd name="connsiteX10" fmla="*/ 7795 w 86701"/>
                <a:gd name="connsiteY10" fmla="*/ 8900 h 87516"/>
                <a:gd name="connsiteX11" fmla="*/ 378 w 86701"/>
                <a:gd name="connsiteY11" fmla="*/ 28183 h 87516"/>
                <a:gd name="connsiteX12" fmla="*/ 7795 w 86701"/>
                <a:gd name="connsiteY12" fmla="*/ 47466 h 87516"/>
                <a:gd name="connsiteX13" fmla="*/ 7795 w 86701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701" h="87516">
                  <a:moveTo>
                    <a:pt x="7795" y="47466"/>
                  </a:moveTo>
                  <a:cubicBezTo>
                    <a:pt x="18178" y="57850"/>
                    <a:pt x="30044" y="69716"/>
                    <a:pt x="40428" y="80100"/>
                  </a:cubicBezTo>
                  <a:cubicBezTo>
                    <a:pt x="44878" y="84550"/>
                    <a:pt x="52294" y="87516"/>
                    <a:pt x="59711" y="87516"/>
                  </a:cubicBezTo>
                  <a:cubicBezTo>
                    <a:pt x="64161" y="87516"/>
                    <a:pt x="67128" y="87516"/>
                    <a:pt x="70094" y="84550"/>
                  </a:cubicBezTo>
                  <a:cubicBezTo>
                    <a:pt x="73061" y="83066"/>
                    <a:pt x="76028" y="81583"/>
                    <a:pt x="78994" y="78616"/>
                  </a:cubicBezTo>
                  <a:cubicBezTo>
                    <a:pt x="83444" y="72683"/>
                    <a:pt x="87894" y="66750"/>
                    <a:pt x="86411" y="59333"/>
                  </a:cubicBezTo>
                  <a:cubicBezTo>
                    <a:pt x="86411" y="51916"/>
                    <a:pt x="83444" y="44500"/>
                    <a:pt x="78994" y="40050"/>
                  </a:cubicBezTo>
                  <a:cubicBezTo>
                    <a:pt x="68611" y="29667"/>
                    <a:pt x="56744" y="1780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22628" y="0"/>
                    <a:pt x="19661" y="0"/>
                    <a:pt x="16695" y="2967"/>
                  </a:cubicBezTo>
                  <a:cubicBezTo>
                    <a:pt x="13728" y="4450"/>
                    <a:pt x="10761" y="5933"/>
                    <a:pt x="7795" y="8900"/>
                  </a:cubicBezTo>
                  <a:cubicBezTo>
                    <a:pt x="3345" y="14833"/>
                    <a:pt x="-1105" y="20767"/>
                    <a:pt x="378" y="28183"/>
                  </a:cubicBezTo>
                  <a:cubicBezTo>
                    <a:pt x="-1105" y="35600"/>
                    <a:pt x="1861" y="41533"/>
                    <a:pt x="7795" y="47466"/>
                  </a:cubicBezTo>
                  <a:lnTo>
                    <a:pt x="7795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Polyline: figure 132">
              <a:extLst>
                <a:ext uri="{FF2B5EF4-FFF2-40B4-BE49-F238E27FC236}">
                  <a16:creationId xmlns:a16="http://schemas.microsoft.com/office/drawing/2014/main" id="{DC8DC7BA-8F8F-4439-AA33-2B8190F639D2}"/>
                </a:ext>
              </a:extLst>
            </p:cNvPr>
            <p:cNvSpPr/>
            <p:nvPr/>
          </p:nvSpPr>
          <p:spPr>
            <a:xfrm>
              <a:off x="910348" y="6258681"/>
              <a:ext cx="107381" cy="75649"/>
            </a:xfrm>
            <a:custGeom>
              <a:avLst/>
              <a:gdLst>
                <a:gd name="connsiteX0" fmla="*/ 7708 w 107381"/>
                <a:gd name="connsiteY0" fmla="*/ 43016 h 75649"/>
                <a:gd name="connsiteX1" fmla="*/ 19574 w 107381"/>
                <a:gd name="connsiteY1" fmla="*/ 53400 h 75649"/>
                <a:gd name="connsiteX2" fmla="*/ 37374 w 107381"/>
                <a:gd name="connsiteY2" fmla="*/ 65266 h 75649"/>
                <a:gd name="connsiteX3" fmla="*/ 80390 w 107381"/>
                <a:gd name="connsiteY3" fmla="*/ 75650 h 75649"/>
                <a:gd name="connsiteX4" fmla="*/ 99674 w 107381"/>
                <a:gd name="connsiteY4" fmla="*/ 68233 h 75649"/>
                <a:gd name="connsiteX5" fmla="*/ 107090 w 107381"/>
                <a:gd name="connsiteY5" fmla="*/ 48950 h 75649"/>
                <a:gd name="connsiteX6" fmla="*/ 99674 w 107381"/>
                <a:gd name="connsiteY6" fmla="*/ 29667 h 75649"/>
                <a:gd name="connsiteX7" fmla="*/ 80390 w 107381"/>
                <a:gd name="connsiteY7" fmla="*/ 22250 h 75649"/>
                <a:gd name="connsiteX8" fmla="*/ 72974 w 107381"/>
                <a:gd name="connsiteY8" fmla="*/ 22250 h 75649"/>
                <a:gd name="connsiteX9" fmla="*/ 80390 w 107381"/>
                <a:gd name="connsiteY9" fmla="*/ 23733 h 75649"/>
                <a:gd name="connsiteX10" fmla="*/ 62591 w 107381"/>
                <a:gd name="connsiteY10" fmla="*/ 19283 h 75649"/>
                <a:gd name="connsiteX11" fmla="*/ 68524 w 107381"/>
                <a:gd name="connsiteY11" fmla="*/ 22250 h 75649"/>
                <a:gd name="connsiteX12" fmla="*/ 52207 w 107381"/>
                <a:gd name="connsiteY12" fmla="*/ 13350 h 75649"/>
                <a:gd name="connsiteX13" fmla="*/ 58141 w 107381"/>
                <a:gd name="connsiteY13" fmla="*/ 17800 h 75649"/>
                <a:gd name="connsiteX14" fmla="*/ 46274 w 107381"/>
                <a:gd name="connsiteY14" fmla="*/ 7417 h 75649"/>
                <a:gd name="connsiteX15" fmla="*/ 26991 w 107381"/>
                <a:gd name="connsiteY15" fmla="*/ 0 h 75649"/>
                <a:gd name="connsiteX16" fmla="*/ 7708 w 107381"/>
                <a:gd name="connsiteY16" fmla="*/ 7417 h 75649"/>
                <a:gd name="connsiteX17" fmla="*/ 291 w 107381"/>
                <a:gd name="connsiteY17" fmla="*/ 26700 h 75649"/>
                <a:gd name="connsiteX18" fmla="*/ 1774 w 107381"/>
                <a:gd name="connsiteY18" fmla="*/ 34116 h 75649"/>
                <a:gd name="connsiteX19" fmla="*/ 7708 w 107381"/>
                <a:gd name="connsiteY19" fmla="*/ 43016 h 75649"/>
                <a:gd name="connsiteX20" fmla="*/ 7708 w 107381"/>
                <a:gd name="connsiteY20" fmla="*/ 4301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7381" h="75649">
                  <a:moveTo>
                    <a:pt x="7708" y="43016"/>
                  </a:moveTo>
                  <a:cubicBezTo>
                    <a:pt x="10674" y="47466"/>
                    <a:pt x="15124" y="50433"/>
                    <a:pt x="19574" y="53400"/>
                  </a:cubicBezTo>
                  <a:cubicBezTo>
                    <a:pt x="25508" y="57850"/>
                    <a:pt x="31441" y="62300"/>
                    <a:pt x="37374" y="65266"/>
                  </a:cubicBezTo>
                  <a:cubicBezTo>
                    <a:pt x="50724" y="71200"/>
                    <a:pt x="65557" y="75650"/>
                    <a:pt x="80390" y="75650"/>
                  </a:cubicBezTo>
                  <a:cubicBezTo>
                    <a:pt x="87807" y="75650"/>
                    <a:pt x="95224" y="72683"/>
                    <a:pt x="99674" y="68233"/>
                  </a:cubicBezTo>
                  <a:cubicBezTo>
                    <a:pt x="104124" y="63783"/>
                    <a:pt x="108574" y="54883"/>
                    <a:pt x="107090" y="48950"/>
                  </a:cubicBezTo>
                  <a:cubicBezTo>
                    <a:pt x="107090" y="41533"/>
                    <a:pt x="104124" y="34116"/>
                    <a:pt x="99674" y="29667"/>
                  </a:cubicBezTo>
                  <a:cubicBezTo>
                    <a:pt x="93740" y="25216"/>
                    <a:pt x="87807" y="22250"/>
                    <a:pt x="80390" y="22250"/>
                  </a:cubicBezTo>
                  <a:cubicBezTo>
                    <a:pt x="77424" y="22250"/>
                    <a:pt x="75941" y="22250"/>
                    <a:pt x="72974" y="22250"/>
                  </a:cubicBezTo>
                  <a:cubicBezTo>
                    <a:pt x="75941" y="22250"/>
                    <a:pt x="77424" y="22250"/>
                    <a:pt x="80390" y="23733"/>
                  </a:cubicBezTo>
                  <a:cubicBezTo>
                    <a:pt x="74457" y="22250"/>
                    <a:pt x="68524" y="20767"/>
                    <a:pt x="62591" y="19283"/>
                  </a:cubicBezTo>
                  <a:cubicBezTo>
                    <a:pt x="64074" y="20767"/>
                    <a:pt x="67041" y="20767"/>
                    <a:pt x="68524" y="22250"/>
                  </a:cubicBezTo>
                  <a:cubicBezTo>
                    <a:pt x="62591" y="19283"/>
                    <a:pt x="58141" y="16317"/>
                    <a:pt x="52207" y="13350"/>
                  </a:cubicBezTo>
                  <a:cubicBezTo>
                    <a:pt x="53691" y="14833"/>
                    <a:pt x="56657" y="16317"/>
                    <a:pt x="58141" y="17800"/>
                  </a:cubicBezTo>
                  <a:cubicBezTo>
                    <a:pt x="53691" y="14833"/>
                    <a:pt x="50724" y="10383"/>
                    <a:pt x="46274" y="7417"/>
                  </a:cubicBezTo>
                  <a:cubicBezTo>
                    <a:pt x="41824" y="1483"/>
                    <a:pt x="32924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29667"/>
                    <a:pt x="291" y="31150"/>
                    <a:pt x="1774" y="34116"/>
                  </a:cubicBezTo>
                  <a:cubicBezTo>
                    <a:pt x="1774" y="35600"/>
                    <a:pt x="4741" y="40050"/>
                    <a:pt x="7708" y="43016"/>
                  </a:cubicBezTo>
                  <a:lnTo>
                    <a:pt x="7708" y="4301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Polyline: figure 133">
              <a:extLst>
                <a:ext uri="{FF2B5EF4-FFF2-40B4-BE49-F238E27FC236}">
                  <a16:creationId xmlns:a16="http://schemas.microsoft.com/office/drawing/2014/main" id="{035DDA2C-B647-4F6E-85A0-FF4D72A19B3B}"/>
                </a:ext>
              </a:extLst>
            </p:cNvPr>
            <p:cNvSpPr/>
            <p:nvPr/>
          </p:nvSpPr>
          <p:spPr>
            <a:xfrm>
              <a:off x="1029014" y="6530129"/>
              <a:ext cx="94031" cy="91966"/>
            </a:xfrm>
            <a:custGeom>
              <a:avLst/>
              <a:gdLst>
                <a:gd name="connsiteX0" fmla="*/ 7708 w 94031"/>
                <a:gd name="connsiteY0" fmla="*/ 45983 h 91966"/>
                <a:gd name="connsiteX1" fmla="*/ 47757 w 94031"/>
                <a:gd name="connsiteY1" fmla="*/ 84550 h 91966"/>
                <a:gd name="connsiteX2" fmla="*/ 67041 w 94031"/>
                <a:gd name="connsiteY2" fmla="*/ 91966 h 91966"/>
                <a:gd name="connsiteX3" fmla="*/ 86324 w 94031"/>
                <a:gd name="connsiteY3" fmla="*/ 84550 h 91966"/>
                <a:gd name="connsiteX4" fmla="*/ 93740 w 94031"/>
                <a:gd name="connsiteY4" fmla="*/ 65266 h 91966"/>
                <a:gd name="connsiteX5" fmla="*/ 86324 w 94031"/>
                <a:gd name="connsiteY5" fmla="*/ 45983 h 91966"/>
                <a:gd name="connsiteX6" fmla="*/ 46274 w 94031"/>
                <a:gd name="connsiteY6" fmla="*/ 7417 h 91966"/>
                <a:gd name="connsiteX7" fmla="*/ 26991 w 94031"/>
                <a:gd name="connsiteY7" fmla="*/ 0 h 91966"/>
                <a:gd name="connsiteX8" fmla="*/ 7708 w 94031"/>
                <a:gd name="connsiteY8" fmla="*/ 7417 h 91966"/>
                <a:gd name="connsiteX9" fmla="*/ 291 w 94031"/>
                <a:gd name="connsiteY9" fmla="*/ 26700 h 91966"/>
                <a:gd name="connsiteX10" fmla="*/ 7708 w 94031"/>
                <a:gd name="connsiteY10" fmla="*/ 45983 h 91966"/>
                <a:gd name="connsiteX11" fmla="*/ 7708 w 94031"/>
                <a:gd name="connsiteY11" fmla="*/ 45983 h 9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031" h="91966">
                  <a:moveTo>
                    <a:pt x="7708" y="45983"/>
                  </a:moveTo>
                  <a:cubicBezTo>
                    <a:pt x="21057" y="59333"/>
                    <a:pt x="34407" y="72683"/>
                    <a:pt x="47757" y="84550"/>
                  </a:cubicBezTo>
                  <a:cubicBezTo>
                    <a:pt x="52207" y="89000"/>
                    <a:pt x="59624" y="91966"/>
                    <a:pt x="67041" y="91966"/>
                  </a:cubicBezTo>
                  <a:cubicBezTo>
                    <a:pt x="74457" y="91966"/>
                    <a:pt x="81874" y="89000"/>
                    <a:pt x="86324" y="84550"/>
                  </a:cubicBezTo>
                  <a:cubicBezTo>
                    <a:pt x="90774" y="78616"/>
                    <a:pt x="95224" y="72683"/>
                    <a:pt x="93740" y="65266"/>
                  </a:cubicBezTo>
                  <a:cubicBezTo>
                    <a:pt x="93740" y="57850"/>
                    <a:pt x="90774" y="50433"/>
                    <a:pt x="86324" y="45983"/>
                  </a:cubicBezTo>
                  <a:cubicBezTo>
                    <a:pt x="72974" y="32633"/>
                    <a:pt x="59624" y="19283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6"/>
                    <a:pt x="1774" y="41533"/>
                    <a:pt x="7708" y="45983"/>
                  </a:cubicBezTo>
                  <a:lnTo>
                    <a:pt x="7708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Polyline: figure 134">
              <a:extLst>
                <a:ext uri="{FF2B5EF4-FFF2-40B4-BE49-F238E27FC236}">
                  <a16:creationId xmlns:a16="http://schemas.microsoft.com/office/drawing/2014/main" id="{D70B6270-BC09-41D2-B277-2162E48C548F}"/>
                </a:ext>
              </a:extLst>
            </p:cNvPr>
            <p:cNvSpPr/>
            <p:nvPr/>
          </p:nvSpPr>
          <p:spPr>
            <a:xfrm>
              <a:off x="650766" y="6936560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Polyline: figure 135">
              <a:extLst>
                <a:ext uri="{FF2B5EF4-FFF2-40B4-BE49-F238E27FC236}">
                  <a16:creationId xmlns:a16="http://schemas.microsoft.com/office/drawing/2014/main" id="{43801C55-3FC0-403E-8F1E-15ADBC1EE28E}"/>
                </a:ext>
              </a:extLst>
            </p:cNvPr>
            <p:cNvSpPr/>
            <p:nvPr/>
          </p:nvSpPr>
          <p:spPr>
            <a:xfrm>
              <a:off x="873265" y="6831244"/>
              <a:ext cx="105897" cy="106799"/>
            </a:xfrm>
            <a:custGeom>
              <a:avLst/>
              <a:gdLst>
                <a:gd name="connsiteX0" fmla="*/ 7708 w 105897"/>
                <a:gd name="connsiteY0" fmla="*/ 47466 h 106799"/>
                <a:gd name="connsiteX1" fmla="*/ 59624 w 105897"/>
                <a:gd name="connsiteY1" fmla="*/ 99383 h 106799"/>
                <a:gd name="connsiteX2" fmla="*/ 78907 w 105897"/>
                <a:gd name="connsiteY2" fmla="*/ 106799 h 106799"/>
                <a:gd name="connsiteX3" fmla="*/ 98190 w 105897"/>
                <a:gd name="connsiteY3" fmla="*/ 99383 h 106799"/>
                <a:gd name="connsiteX4" fmla="*/ 105607 w 105897"/>
                <a:gd name="connsiteY4" fmla="*/ 80100 h 106799"/>
                <a:gd name="connsiteX5" fmla="*/ 98190 w 105897"/>
                <a:gd name="connsiteY5" fmla="*/ 60816 h 106799"/>
                <a:gd name="connsiteX6" fmla="*/ 46274 w 105897"/>
                <a:gd name="connsiteY6" fmla="*/ 8900 h 106799"/>
                <a:gd name="connsiteX7" fmla="*/ 26991 w 105897"/>
                <a:gd name="connsiteY7" fmla="*/ 0 h 106799"/>
                <a:gd name="connsiteX8" fmla="*/ 7708 w 105897"/>
                <a:gd name="connsiteY8" fmla="*/ 7417 h 106799"/>
                <a:gd name="connsiteX9" fmla="*/ 291 w 105897"/>
                <a:gd name="connsiteY9" fmla="*/ 26700 h 106799"/>
                <a:gd name="connsiteX10" fmla="*/ 7708 w 105897"/>
                <a:gd name="connsiteY10" fmla="*/ 47466 h 106799"/>
                <a:gd name="connsiteX11" fmla="*/ 7708 w 105897"/>
                <a:gd name="connsiteY11" fmla="*/ 47466 h 10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897" h="106799">
                  <a:moveTo>
                    <a:pt x="7708" y="47466"/>
                  </a:moveTo>
                  <a:cubicBezTo>
                    <a:pt x="25508" y="65266"/>
                    <a:pt x="43307" y="81583"/>
                    <a:pt x="59624" y="99383"/>
                  </a:cubicBezTo>
                  <a:cubicBezTo>
                    <a:pt x="64074" y="103833"/>
                    <a:pt x="71491" y="106799"/>
                    <a:pt x="78907" y="106799"/>
                  </a:cubicBezTo>
                  <a:cubicBezTo>
                    <a:pt x="86324" y="106799"/>
                    <a:pt x="93740" y="103833"/>
                    <a:pt x="98190" y="99383"/>
                  </a:cubicBezTo>
                  <a:cubicBezTo>
                    <a:pt x="102640" y="93450"/>
                    <a:pt x="107090" y="87516"/>
                    <a:pt x="105607" y="80100"/>
                  </a:cubicBezTo>
                  <a:cubicBezTo>
                    <a:pt x="105607" y="72683"/>
                    <a:pt x="102640" y="65266"/>
                    <a:pt x="98190" y="60816"/>
                  </a:cubicBezTo>
                  <a:cubicBezTo>
                    <a:pt x="80390" y="43016"/>
                    <a:pt x="62591" y="26700"/>
                    <a:pt x="46274" y="8900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7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Polyline: figure 136">
              <a:extLst>
                <a:ext uri="{FF2B5EF4-FFF2-40B4-BE49-F238E27FC236}">
                  <a16:creationId xmlns:a16="http://schemas.microsoft.com/office/drawing/2014/main" id="{3D1B3D14-687C-4FDC-B443-513CC3B31E62}"/>
                </a:ext>
              </a:extLst>
            </p:cNvPr>
            <p:cNvSpPr/>
            <p:nvPr/>
          </p:nvSpPr>
          <p:spPr>
            <a:xfrm>
              <a:off x="861689" y="5999099"/>
              <a:ext cx="83066" cy="83066"/>
            </a:xfrm>
            <a:custGeom>
              <a:avLst/>
              <a:gdLst>
                <a:gd name="connsiteX0" fmla="*/ 8900 w 83066"/>
                <a:gd name="connsiteY0" fmla="*/ 47466 h 83066"/>
                <a:gd name="connsiteX1" fmla="*/ 35600 w 83066"/>
                <a:gd name="connsiteY1" fmla="*/ 74166 h 83066"/>
                <a:gd name="connsiteX2" fmla="*/ 44500 w 83066"/>
                <a:gd name="connsiteY2" fmla="*/ 80100 h 83066"/>
                <a:gd name="connsiteX3" fmla="*/ 54883 w 83066"/>
                <a:gd name="connsiteY3" fmla="*/ 83066 h 83066"/>
                <a:gd name="connsiteX4" fmla="*/ 65266 w 83066"/>
                <a:gd name="connsiteY4" fmla="*/ 80100 h 83066"/>
                <a:gd name="connsiteX5" fmla="*/ 74166 w 83066"/>
                <a:gd name="connsiteY5" fmla="*/ 74166 h 83066"/>
                <a:gd name="connsiteX6" fmla="*/ 78616 w 83066"/>
                <a:gd name="connsiteY6" fmla="*/ 68233 h 83066"/>
                <a:gd name="connsiteX7" fmla="*/ 83066 w 83066"/>
                <a:gd name="connsiteY7" fmla="*/ 54883 h 83066"/>
                <a:gd name="connsiteX8" fmla="*/ 81583 w 83066"/>
                <a:gd name="connsiteY8" fmla="*/ 47466 h 83066"/>
                <a:gd name="connsiteX9" fmla="*/ 74166 w 83066"/>
                <a:gd name="connsiteY9" fmla="*/ 35600 h 83066"/>
                <a:gd name="connsiteX10" fmla="*/ 47466 w 83066"/>
                <a:gd name="connsiteY10" fmla="*/ 8900 h 83066"/>
                <a:gd name="connsiteX11" fmla="*/ 38566 w 83066"/>
                <a:gd name="connsiteY11" fmla="*/ 2967 h 83066"/>
                <a:gd name="connsiteX12" fmla="*/ 28183 w 83066"/>
                <a:gd name="connsiteY12" fmla="*/ 0 h 83066"/>
                <a:gd name="connsiteX13" fmla="*/ 17800 w 83066"/>
                <a:gd name="connsiteY13" fmla="*/ 2967 h 83066"/>
                <a:gd name="connsiteX14" fmla="*/ 8900 w 83066"/>
                <a:gd name="connsiteY14" fmla="*/ 8900 h 83066"/>
                <a:gd name="connsiteX15" fmla="*/ 4450 w 83066"/>
                <a:gd name="connsiteY15" fmla="*/ 14833 h 83066"/>
                <a:gd name="connsiteX16" fmla="*/ 0 w 83066"/>
                <a:gd name="connsiteY16" fmla="*/ 28183 h 83066"/>
                <a:gd name="connsiteX17" fmla="*/ 1483 w 83066"/>
                <a:gd name="connsiteY17" fmla="*/ 35600 h 83066"/>
                <a:gd name="connsiteX18" fmla="*/ 8900 w 83066"/>
                <a:gd name="connsiteY18" fmla="*/ 47466 h 83066"/>
                <a:gd name="connsiteX19" fmla="*/ 8900 w 83066"/>
                <a:gd name="connsiteY19" fmla="*/ 47466 h 8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066" h="83066">
                  <a:moveTo>
                    <a:pt x="8900" y="47466"/>
                  </a:moveTo>
                  <a:cubicBezTo>
                    <a:pt x="17800" y="56366"/>
                    <a:pt x="26700" y="65266"/>
                    <a:pt x="35600" y="74166"/>
                  </a:cubicBezTo>
                  <a:cubicBezTo>
                    <a:pt x="38566" y="77133"/>
                    <a:pt x="41533" y="78616"/>
                    <a:pt x="44500" y="80100"/>
                  </a:cubicBezTo>
                  <a:cubicBezTo>
                    <a:pt x="47466" y="81583"/>
                    <a:pt x="51916" y="83066"/>
                    <a:pt x="54883" y="83066"/>
                  </a:cubicBezTo>
                  <a:cubicBezTo>
                    <a:pt x="59333" y="83066"/>
                    <a:pt x="62300" y="83066"/>
                    <a:pt x="65266" y="80100"/>
                  </a:cubicBezTo>
                  <a:cubicBezTo>
                    <a:pt x="68233" y="78616"/>
                    <a:pt x="71200" y="77133"/>
                    <a:pt x="74166" y="74166"/>
                  </a:cubicBezTo>
                  <a:cubicBezTo>
                    <a:pt x="75650" y="72683"/>
                    <a:pt x="77133" y="69716"/>
                    <a:pt x="78616" y="68233"/>
                  </a:cubicBezTo>
                  <a:cubicBezTo>
                    <a:pt x="81583" y="63783"/>
                    <a:pt x="83066" y="59333"/>
                    <a:pt x="83066" y="54883"/>
                  </a:cubicBezTo>
                  <a:cubicBezTo>
                    <a:pt x="83066" y="51916"/>
                    <a:pt x="83066" y="50433"/>
                    <a:pt x="81583" y="47466"/>
                  </a:cubicBezTo>
                  <a:cubicBezTo>
                    <a:pt x="80100" y="43016"/>
                    <a:pt x="78616" y="38566"/>
                    <a:pt x="74166" y="35600"/>
                  </a:cubicBezTo>
                  <a:cubicBezTo>
                    <a:pt x="65266" y="26700"/>
                    <a:pt x="56366" y="17800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Polyline: figure 137">
              <a:extLst>
                <a:ext uri="{FF2B5EF4-FFF2-40B4-BE49-F238E27FC236}">
                  <a16:creationId xmlns:a16="http://schemas.microsoft.com/office/drawing/2014/main" id="{A7E8D53D-7679-4E3E-AC1A-DEC9E51E0909}"/>
                </a:ext>
              </a:extLst>
            </p:cNvPr>
            <p:cNvSpPr/>
            <p:nvPr/>
          </p:nvSpPr>
          <p:spPr>
            <a:xfrm>
              <a:off x="621013" y="5890816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4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0050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Polyline: figure 138">
              <a:extLst>
                <a:ext uri="{FF2B5EF4-FFF2-40B4-BE49-F238E27FC236}">
                  <a16:creationId xmlns:a16="http://schemas.microsoft.com/office/drawing/2014/main" id="{315B0474-4D47-446E-9904-E2B4B402101F}"/>
                </a:ext>
              </a:extLst>
            </p:cNvPr>
            <p:cNvSpPr/>
            <p:nvPr/>
          </p:nvSpPr>
          <p:spPr>
            <a:xfrm>
              <a:off x="1132760" y="6137048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5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5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1533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Polyline: figure 139">
              <a:extLst>
                <a:ext uri="{FF2B5EF4-FFF2-40B4-BE49-F238E27FC236}">
                  <a16:creationId xmlns:a16="http://schemas.microsoft.com/office/drawing/2014/main" id="{0FA36592-CCF4-4545-9D3B-FB3DFD8E8DDC}"/>
                </a:ext>
              </a:extLst>
            </p:cNvPr>
            <p:cNvSpPr/>
            <p:nvPr/>
          </p:nvSpPr>
          <p:spPr>
            <a:xfrm>
              <a:off x="1211463" y="637141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Polyline: figure 140">
              <a:extLst>
                <a:ext uri="{FF2B5EF4-FFF2-40B4-BE49-F238E27FC236}">
                  <a16:creationId xmlns:a16="http://schemas.microsoft.com/office/drawing/2014/main" id="{9FC8DB5B-EC6C-49F4-9668-E9E6B90F5338}"/>
                </a:ext>
              </a:extLst>
            </p:cNvPr>
            <p:cNvSpPr/>
            <p:nvPr/>
          </p:nvSpPr>
          <p:spPr>
            <a:xfrm>
              <a:off x="151177" y="6415913"/>
              <a:ext cx="88999" cy="86032"/>
            </a:xfrm>
            <a:custGeom>
              <a:avLst/>
              <a:gdLst>
                <a:gd name="connsiteX0" fmla="*/ 8900 w 88999"/>
                <a:gd name="connsiteY0" fmla="*/ 45983 h 86032"/>
                <a:gd name="connsiteX1" fmla="*/ 41533 w 88999"/>
                <a:gd name="connsiteY1" fmla="*/ 78616 h 86032"/>
                <a:gd name="connsiteX2" fmla="*/ 60816 w 88999"/>
                <a:gd name="connsiteY2" fmla="*/ 86033 h 86032"/>
                <a:gd name="connsiteX3" fmla="*/ 71200 w 88999"/>
                <a:gd name="connsiteY3" fmla="*/ 83066 h 86032"/>
                <a:gd name="connsiteX4" fmla="*/ 80100 w 88999"/>
                <a:gd name="connsiteY4" fmla="*/ 77133 h 86032"/>
                <a:gd name="connsiteX5" fmla="*/ 89000 w 88999"/>
                <a:gd name="connsiteY5" fmla="*/ 59333 h 86032"/>
                <a:gd name="connsiteX6" fmla="*/ 81583 w 88999"/>
                <a:gd name="connsiteY6" fmla="*/ 40050 h 86032"/>
                <a:gd name="connsiteX7" fmla="*/ 48950 w 88999"/>
                <a:gd name="connsiteY7" fmla="*/ 7417 h 86032"/>
                <a:gd name="connsiteX8" fmla="*/ 29667 w 88999"/>
                <a:gd name="connsiteY8" fmla="*/ 0 h 86032"/>
                <a:gd name="connsiteX9" fmla="*/ 19283 w 88999"/>
                <a:gd name="connsiteY9" fmla="*/ 2967 h 86032"/>
                <a:gd name="connsiteX10" fmla="*/ 10383 w 88999"/>
                <a:gd name="connsiteY10" fmla="*/ 8900 h 86032"/>
                <a:gd name="connsiteX11" fmla="*/ 0 w 88999"/>
                <a:gd name="connsiteY11" fmla="*/ 26700 h 86032"/>
                <a:gd name="connsiteX12" fmla="*/ 8900 w 88999"/>
                <a:gd name="connsiteY12" fmla="*/ 45983 h 86032"/>
                <a:gd name="connsiteX13" fmla="*/ 8900 w 88999"/>
                <a:gd name="connsiteY13" fmla="*/ 45983 h 8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99" h="86032">
                  <a:moveTo>
                    <a:pt x="8900" y="45983"/>
                  </a:moveTo>
                  <a:cubicBezTo>
                    <a:pt x="19283" y="56366"/>
                    <a:pt x="31150" y="68233"/>
                    <a:pt x="41533" y="78616"/>
                  </a:cubicBezTo>
                  <a:cubicBezTo>
                    <a:pt x="45983" y="83066"/>
                    <a:pt x="53400" y="86033"/>
                    <a:pt x="60816" y="86033"/>
                  </a:cubicBezTo>
                  <a:cubicBezTo>
                    <a:pt x="65266" y="86033"/>
                    <a:pt x="68233" y="86033"/>
                    <a:pt x="71200" y="83066"/>
                  </a:cubicBezTo>
                  <a:cubicBezTo>
                    <a:pt x="74166" y="81583"/>
                    <a:pt x="77133" y="80100"/>
                    <a:pt x="80100" y="77133"/>
                  </a:cubicBezTo>
                  <a:cubicBezTo>
                    <a:pt x="84550" y="74166"/>
                    <a:pt x="89000" y="66750"/>
                    <a:pt x="89000" y="59333"/>
                  </a:cubicBezTo>
                  <a:cubicBezTo>
                    <a:pt x="89000" y="51916"/>
                    <a:pt x="86033" y="44500"/>
                    <a:pt x="81583" y="40050"/>
                  </a:cubicBezTo>
                  <a:cubicBezTo>
                    <a:pt x="71200" y="29667"/>
                    <a:pt x="59333" y="17800"/>
                    <a:pt x="48950" y="7417"/>
                  </a:cubicBezTo>
                  <a:cubicBezTo>
                    <a:pt x="44500" y="2967"/>
                    <a:pt x="37083" y="0"/>
                    <a:pt x="29667" y="0"/>
                  </a:cubicBezTo>
                  <a:cubicBezTo>
                    <a:pt x="25217" y="0"/>
                    <a:pt x="22250" y="0"/>
                    <a:pt x="19283" y="2967"/>
                  </a:cubicBezTo>
                  <a:cubicBezTo>
                    <a:pt x="16317" y="4450"/>
                    <a:pt x="13350" y="5933"/>
                    <a:pt x="10383" y="8900"/>
                  </a:cubicBezTo>
                  <a:cubicBezTo>
                    <a:pt x="2967" y="11867"/>
                    <a:pt x="0" y="19283"/>
                    <a:pt x="0" y="26700"/>
                  </a:cubicBezTo>
                  <a:cubicBezTo>
                    <a:pt x="0" y="34116"/>
                    <a:pt x="2967" y="41533"/>
                    <a:pt x="8900" y="45983"/>
                  </a:cubicBezTo>
                  <a:lnTo>
                    <a:pt x="8900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Polyline: figure 141">
              <a:extLst>
                <a:ext uri="{FF2B5EF4-FFF2-40B4-BE49-F238E27FC236}">
                  <a16:creationId xmlns:a16="http://schemas.microsoft.com/office/drawing/2014/main" id="{A423F544-5AFB-4111-AF96-A89672937157}"/>
                </a:ext>
              </a:extLst>
            </p:cNvPr>
            <p:cNvSpPr/>
            <p:nvPr/>
          </p:nvSpPr>
          <p:spPr>
            <a:xfrm>
              <a:off x="1002314" y="5689084"/>
              <a:ext cx="77714" cy="84549"/>
            </a:xfrm>
            <a:custGeom>
              <a:avLst/>
              <a:gdLst>
                <a:gd name="connsiteX0" fmla="*/ 7708 w 77714"/>
                <a:gd name="connsiteY0" fmla="*/ 47466 h 84549"/>
                <a:gd name="connsiteX1" fmla="*/ 31441 w 77714"/>
                <a:gd name="connsiteY1" fmla="*/ 75650 h 84549"/>
                <a:gd name="connsiteX2" fmla="*/ 40341 w 77714"/>
                <a:gd name="connsiteY2" fmla="*/ 81583 h 84549"/>
                <a:gd name="connsiteX3" fmla="*/ 50724 w 77714"/>
                <a:gd name="connsiteY3" fmla="*/ 84550 h 84549"/>
                <a:gd name="connsiteX4" fmla="*/ 61107 w 77714"/>
                <a:gd name="connsiteY4" fmla="*/ 81583 h 84549"/>
                <a:gd name="connsiteX5" fmla="*/ 70007 w 77714"/>
                <a:gd name="connsiteY5" fmla="*/ 75650 h 84549"/>
                <a:gd name="connsiteX6" fmla="*/ 77424 w 77714"/>
                <a:gd name="connsiteY6" fmla="*/ 56366 h 84549"/>
                <a:gd name="connsiteX7" fmla="*/ 75941 w 77714"/>
                <a:gd name="connsiteY7" fmla="*/ 48950 h 84549"/>
                <a:gd name="connsiteX8" fmla="*/ 68524 w 77714"/>
                <a:gd name="connsiteY8" fmla="*/ 37083 h 84549"/>
                <a:gd name="connsiteX9" fmla="*/ 44791 w 77714"/>
                <a:gd name="connsiteY9" fmla="*/ 8900 h 84549"/>
                <a:gd name="connsiteX10" fmla="*/ 35891 w 77714"/>
                <a:gd name="connsiteY10" fmla="*/ 2967 h 84549"/>
                <a:gd name="connsiteX11" fmla="*/ 26991 w 77714"/>
                <a:gd name="connsiteY11" fmla="*/ 0 h 84549"/>
                <a:gd name="connsiteX12" fmla="*/ 16608 w 77714"/>
                <a:gd name="connsiteY12" fmla="*/ 2967 h 84549"/>
                <a:gd name="connsiteX13" fmla="*/ 7708 w 77714"/>
                <a:gd name="connsiteY13" fmla="*/ 8900 h 84549"/>
                <a:gd name="connsiteX14" fmla="*/ 291 w 77714"/>
                <a:gd name="connsiteY14" fmla="*/ 28183 h 84549"/>
                <a:gd name="connsiteX15" fmla="*/ 1774 w 77714"/>
                <a:gd name="connsiteY15" fmla="*/ 35600 h 84549"/>
                <a:gd name="connsiteX16" fmla="*/ 7708 w 77714"/>
                <a:gd name="connsiteY16" fmla="*/ 47466 h 84549"/>
                <a:gd name="connsiteX17" fmla="*/ 7708 w 77714"/>
                <a:gd name="connsiteY17" fmla="*/ 47466 h 8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714" h="84549">
                  <a:moveTo>
                    <a:pt x="7708" y="47466"/>
                  </a:moveTo>
                  <a:cubicBezTo>
                    <a:pt x="15124" y="56366"/>
                    <a:pt x="22541" y="66750"/>
                    <a:pt x="31441" y="75650"/>
                  </a:cubicBezTo>
                  <a:cubicBezTo>
                    <a:pt x="34407" y="78616"/>
                    <a:pt x="37374" y="80100"/>
                    <a:pt x="40341" y="81583"/>
                  </a:cubicBezTo>
                  <a:cubicBezTo>
                    <a:pt x="43307" y="83066"/>
                    <a:pt x="47757" y="84550"/>
                    <a:pt x="50724" y="84550"/>
                  </a:cubicBezTo>
                  <a:cubicBezTo>
                    <a:pt x="55174" y="84550"/>
                    <a:pt x="58141" y="84550"/>
                    <a:pt x="61107" y="81583"/>
                  </a:cubicBezTo>
                  <a:cubicBezTo>
                    <a:pt x="64074" y="80100"/>
                    <a:pt x="67041" y="78616"/>
                    <a:pt x="70007" y="75650"/>
                  </a:cubicBezTo>
                  <a:cubicBezTo>
                    <a:pt x="74457" y="69716"/>
                    <a:pt x="78907" y="63783"/>
                    <a:pt x="77424" y="56366"/>
                  </a:cubicBezTo>
                  <a:cubicBezTo>
                    <a:pt x="77424" y="53400"/>
                    <a:pt x="77424" y="51916"/>
                    <a:pt x="75941" y="48950"/>
                  </a:cubicBezTo>
                  <a:cubicBezTo>
                    <a:pt x="74457" y="44500"/>
                    <a:pt x="72974" y="40050"/>
                    <a:pt x="68524" y="37083"/>
                  </a:cubicBezTo>
                  <a:cubicBezTo>
                    <a:pt x="61107" y="28183"/>
                    <a:pt x="53691" y="17800"/>
                    <a:pt x="44791" y="8900"/>
                  </a:cubicBezTo>
                  <a:cubicBezTo>
                    <a:pt x="41824" y="5933"/>
                    <a:pt x="38857" y="4450"/>
                    <a:pt x="35891" y="2967"/>
                  </a:cubicBezTo>
                  <a:cubicBezTo>
                    <a:pt x="34407" y="0"/>
                    <a:pt x="31441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1150"/>
                    <a:pt x="291" y="32633"/>
                    <a:pt x="1774" y="35600"/>
                  </a:cubicBezTo>
                  <a:cubicBezTo>
                    <a:pt x="1774" y="40050"/>
                    <a:pt x="4741" y="44500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Polyline: figure 142">
              <a:extLst>
                <a:ext uri="{FF2B5EF4-FFF2-40B4-BE49-F238E27FC236}">
                  <a16:creationId xmlns:a16="http://schemas.microsoft.com/office/drawing/2014/main" id="{ED7F716A-F0C2-43A6-A48C-B5BA4F377AF5}"/>
                </a:ext>
              </a:extLst>
            </p:cNvPr>
            <p:cNvSpPr/>
            <p:nvPr/>
          </p:nvSpPr>
          <p:spPr>
            <a:xfrm>
              <a:off x="1306687" y="5735067"/>
              <a:ext cx="69716" cy="56366"/>
            </a:xfrm>
            <a:custGeom>
              <a:avLst/>
              <a:gdLst>
                <a:gd name="connsiteX0" fmla="*/ 28183 w 69716"/>
                <a:gd name="connsiteY0" fmla="*/ 56366 h 56366"/>
                <a:gd name="connsiteX1" fmla="*/ 41533 w 69716"/>
                <a:gd name="connsiteY1" fmla="*/ 56366 h 56366"/>
                <a:gd name="connsiteX2" fmla="*/ 51916 w 69716"/>
                <a:gd name="connsiteY2" fmla="*/ 53400 h 56366"/>
                <a:gd name="connsiteX3" fmla="*/ 60816 w 69716"/>
                <a:gd name="connsiteY3" fmla="*/ 47466 h 56366"/>
                <a:gd name="connsiteX4" fmla="*/ 66750 w 69716"/>
                <a:gd name="connsiteY4" fmla="*/ 38566 h 56366"/>
                <a:gd name="connsiteX5" fmla="*/ 69716 w 69716"/>
                <a:gd name="connsiteY5" fmla="*/ 28183 h 56366"/>
                <a:gd name="connsiteX6" fmla="*/ 68233 w 69716"/>
                <a:gd name="connsiteY6" fmla="*/ 20767 h 56366"/>
                <a:gd name="connsiteX7" fmla="*/ 60816 w 69716"/>
                <a:gd name="connsiteY7" fmla="*/ 8900 h 56366"/>
                <a:gd name="connsiteX8" fmla="*/ 54883 w 69716"/>
                <a:gd name="connsiteY8" fmla="*/ 4450 h 56366"/>
                <a:gd name="connsiteX9" fmla="*/ 41533 w 69716"/>
                <a:gd name="connsiteY9" fmla="*/ 0 h 56366"/>
                <a:gd name="connsiteX10" fmla="*/ 28183 w 69716"/>
                <a:gd name="connsiteY10" fmla="*/ 0 h 56366"/>
                <a:gd name="connsiteX11" fmla="*/ 17800 w 69716"/>
                <a:gd name="connsiteY11" fmla="*/ 2967 h 56366"/>
                <a:gd name="connsiteX12" fmla="*/ 8900 w 69716"/>
                <a:gd name="connsiteY12" fmla="*/ 8900 h 56366"/>
                <a:gd name="connsiteX13" fmla="*/ 2967 w 69716"/>
                <a:gd name="connsiteY13" fmla="*/ 17800 h 56366"/>
                <a:gd name="connsiteX14" fmla="*/ 0 w 69716"/>
                <a:gd name="connsiteY14" fmla="*/ 28183 h 56366"/>
                <a:gd name="connsiteX15" fmla="*/ 1483 w 69716"/>
                <a:gd name="connsiteY15" fmla="*/ 35600 h 56366"/>
                <a:gd name="connsiteX16" fmla="*/ 8900 w 69716"/>
                <a:gd name="connsiteY16" fmla="*/ 47466 h 56366"/>
                <a:gd name="connsiteX17" fmla="*/ 14833 w 69716"/>
                <a:gd name="connsiteY17" fmla="*/ 51916 h 56366"/>
                <a:gd name="connsiteX18" fmla="*/ 28183 w 69716"/>
                <a:gd name="connsiteY18" fmla="*/ 56366 h 56366"/>
                <a:gd name="connsiteX19" fmla="*/ 28183 w 69716"/>
                <a:gd name="connsiteY19" fmla="*/ 56366 h 5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716" h="56366">
                  <a:moveTo>
                    <a:pt x="28183" y="56366"/>
                  </a:moveTo>
                  <a:cubicBezTo>
                    <a:pt x="32633" y="56366"/>
                    <a:pt x="37083" y="56366"/>
                    <a:pt x="41533" y="56366"/>
                  </a:cubicBezTo>
                  <a:cubicBezTo>
                    <a:pt x="45983" y="56366"/>
                    <a:pt x="48950" y="56366"/>
                    <a:pt x="51916" y="53400"/>
                  </a:cubicBezTo>
                  <a:cubicBezTo>
                    <a:pt x="54883" y="51916"/>
                    <a:pt x="57850" y="50433"/>
                    <a:pt x="60816" y="47466"/>
                  </a:cubicBezTo>
                  <a:cubicBezTo>
                    <a:pt x="63783" y="44500"/>
                    <a:pt x="65266" y="41533"/>
                    <a:pt x="66750" y="38566"/>
                  </a:cubicBezTo>
                  <a:cubicBezTo>
                    <a:pt x="68233" y="35600"/>
                    <a:pt x="69716" y="31150"/>
                    <a:pt x="69716" y="28183"/>
                  </a:cubicBezTo>
                  <a:cubicBezTo>
                    <a:pt x="69716" y="25217"/>
                    <a:pt x="69716" y="23733"/>
                    <a:pt x="68233" y="20767"/>
                  </a:cubicBezTo>
                  <a:cubicBezTo>
                    <a:pt x="66750" y="16317"/>
                    <a:pt x="65266" y="11867"/>
                    <a:pt x="60816" y="8900"/>
                  </a:cubicBezTo>
                  <a:cubicBezTo>
                    <a:pt x="59333" y="7417"/>
                    <a:pt x="56366" y="5933"/>
                    <a:pt x="54883" y="4450"/>
                  </a:cubicBezTo>
                  <a:cubicBezTo>
                    <a:pt x="50433" y="1483"/>
                    <a:pt x="45983" y="0"/>
                    <a:pt x="41533" y="0"/>
                  </a:cubicBezTo>
                  <a:cubicBezTo>
                    <a:pt x="37083" y="0"/>
                    <a:pt x="32633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5933" y="11867"/>
                    <a:pt x="4450" y="14833"/>
                    <a:pt x="2967" y="17800"/>
                  </a:cubicBezTo>
                  <a:cubicBezTo>
                    <a:pt x="1483" y="20767"/>
                    <a:pt x="0" y="25217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4450" y="44500"/>
                    <a:pt x="8900" y="47466"/>
                  </a:cubicBezTo>
                  <a:cubicBezTo>
                    <a:pt x="10383" y="48950"/>
                    <a:pt x="13350" y="50433"/>
                    <a:pt x="14833" y="51916"/>
                  </a:cubicBezTo>
                  <a:cubicBezTo>
                    <a:pt x="17800" y="54883"/>
                    <a:pt x="22250" y="56366"/>
                    <a:pt x="28183" y="56366"/>
                  </a:cubicBezTo>
                  <a:lnTo>
                    <a:pt x="28183" y="563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Polyline: figure 143">
              <a:extLst>
                <a:ext uri="{FF2B5EF4-FFF2-40B4-BE49-F238E27FC236}">
                  <a16:creationId xmlns:a16="http://schemas.microsoft.com/office/drawing/2014/main" id="{02279659-6877-41D6-B68E-36DDF79376BB}"/>
                </a:ext>
              </a:extLst>
            </p:cNvPr>
            <p:cNvSpPr/>
            <p:nvPr/>
          </p:nvSpPr>
          <p:spPr>
            <a:xfrm>
              <a:off x="809773" y="5697983"/>
              <a:ext cx="68232" cy="69716"/>
            </a:xfrm>
            <a:custGeom>
              <a:avLst/>
              <a:gdLst>
                <a:gd name="connsiteX0" fmla="*/ 7417 w 68232"/>
                <a:gd name="connsiteY0" fmla="*/ 47466 h 69716"/>
                <a:gd name="connsiteX1" fmla="*/ 20767 w 68232"/>
                <a:gd name="connsiteY1" fmla="*/ 60816 h 69716"/>
                <a:gd name="connsiteX2" fmla="*/ 29667 w 68232"/>
                <a:gd name="connsiteY2" fmla="*/ 66750 h 69716"/>
                <a:gd name="connsiteX3" fmla="*/ 40050 w 68232"/>
                <a:gd name="connsiteY3" fmla="*/ 69716 h 69716"/>
                <a:gd name="connsiteX4" fmla="*/ 50433 w 68232"/>
                <a:gd name="connsiteY4" fmla="*/ 66750 h 69716"/>
                <a:gd name="connsiteX5" fmla="*/ 59333 w 68232"/>
                <a:gd name="connsiteY5" fmla="*/ 60816 h 69716"/>
                <a:gd name="connsiteX6" fmla="*/ 63783 w 68232"/>
                <a:gd name="connsiteY6" fmla="*/ 54883 h 69716"/>
                <a:gd name="connsiteX7" fmla="*/ 68233 w 68232"/>
                <a:gd name="connsiteY7" fmla="*/ 41533 h 69716"/>
                <a:gd name="connsiteX8" fmla="*/ 66750 w 68232"/>
                <a:gd name="connsiteY8" fmla="*/ 34116 h 69716"/>
                <a:gd name="connsiteX9" fmla="*/ 59333 w 68232"/>
                <a:gd name="connsiteY9" fmla="*/ 22250 h 69716"/>
                <a:gd name="connsiteX10" fmla="*/ 45983 w 68232"/>
                <a:gd name="connsiteY10" fmla="*/ 8900 h 69716"/>
                <a:gd name="connsiteX11" fmla="*/ 38566 w 68232"/>
                <a:gd name="connsiteY11" fmla="*/ 2967 h 69716"/>
                <a:gd name="connsiteX12" fmla="*/ 28183 w 68232"/>
                <a:gd name="connsiteY12" fmla="*/ 0 h 69716"/>
                <a:gd name="connsiteX13" fmla="*/ 17800 w 68232"/>
                <a:gd name="connsiteY13" fmla="*/ 2967 h 69716"/>
                <a:gd name="connsiteX14" fmla="*/ 8900 w 68232"/>
                <a:gd name="connsiteY14" fmla="*/ 8900 h 69716"/>
                <a:gd name="connsiteX15" fmla="*/ 4450 w 68232"/>
                <a:gd name="connsiteY15" fmla="*/ 14833 h 69716"/>
                <a:gd name="connsiteX16" fmla="*/ 0 w 68232"/>
                <a:gd name="connsiteY16" fmla="*/ 28183 h 69716"/>
                <a:gd name="connsiteX17" fmla="*/ 1483 w 68232"/>
                <a:gd name="connsiteY17" fmla="*/ 35600 h 69716"/>
                <a:gd name="connsiteX18" fmla="*/ 7417 w 68232"/>
                <a:gd name="connsiteY18" fmla="*/ 47466 h 69716"/>
                <a:gd name="connsiteX19" fmla="*/ 7417 w 68232"/>
                <a:gd name="connsiteY19" fmla="*/ 47466 h 6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232" h="69716">
                  <a:moveTo>
                    <a:pt x="7417" y="47466"/>
                  </a:moveTo>
                  <a:cubicBezTo>
                    <a:pt x="11867" y="51916"/>
                    <a:pt x="16317" y="56366"/>
                    <a:pt x="20767" y="60816"/>
                  </a:cubicBezTo>
                  <a:cubicBezTo>
                    <a:pt x="23733" y="63783"/>
                    <a:pt x="26700" y="65266"/>
                    <a:pt x="29667" y="66750"/>
                  </a:cubicBezTo>
                  <a:cubicBezTo>
                    <a:pt x="32633" y="68233"/>
                    <a:pt x="37083" y="69716"/>
                    <a:pt x="40050" y="69716"/>
                  </a:cubicBezTo>
                  <a:cubicBezTo>
                    <a:pt x="44500" y="69716"/>
                    <a:pt x="47466" y="69716"/>
                    <a:pt x="50433" y="66750"/>
                  </a:cubicBezTo>
                  <a:cubicBezTo>
                    <a:pt x="53400" y="65266"/>
                    <a:pt x="56366" y="63783"/>
                    <a:pt x="59333" y="60816"/>
                  </a:cubicBezTo>
                  <a:cubicBezTo>
                    <a:pt x="60816" y="59333"/>
                    <a:pt x="62300" y="56366"/>
                    <a:pt x="63783" y="54883"/>
                  </a:cubicBezTo>
                  <a:cubicBezTo>
                    <a:pt x="66750" y="51916"/>
                    <a:pt x="68233" y="45983"/>
                    <a:pt x="68233" y="41533"/>
                  </a:cubicBezTo>
                  <a:cubicBezTo>
                    <a:pt x="68233" y="38566"/>
                    <a:pt x="68233" y="37083"/>
                    <a:pt x="66750" y="34116"/>
                  </a:cubicBezTo>
                  <a:cubicBezTo>
                    <a:pt x="65266" y="29667"/>
                    <a:pt x="63783" y="25217"/>
                    <a:pt x="59333" y="22250"/>
                  </a:cubicBezTo>
                  <a:cubicBezTo>
                    <a:pt x="54883" y="17800"/>
                    <a:pt x="50433" y="13350"/>
                    <a:pt x="45983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1483" y="40050"/>
                    <a:pt x="4450" y="44500"/>
                    <a:pt x="7417" y="47466"/>
                  </a:cubicBezTo>
                  <a:lnTo>
                    <a:pt x="7417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Polyline: figure 144">
              <a:extLst>
                <a:ext uri="{FF2B5EF4-FFF2-40B4-BE49-F238E27FC236}">
                  <a16:creationId xmlns:a16="http://schemas.microsoft.com/office/drawing/2014/main" id="{E08075A5-94C5-4017-968D-D6BD4A6290F1}"/>
                </a:ext>
              </a:extLst>
            </p:cNvPr>
            <p:cNvSpPr/>
            <p:nvPr/>
          </p:nvSpPr>
          <p:spPr>
            <a:xfrm>
              <a:off x="1149454" y="5907503"/>
              <a:ext cx="74166" cy="61558"/>
            </a:xfrm>
            <a:custGeom>
              <a:avLst/>
              <a:gdLst>
                <a:gd name="connsiteX0" fmla="*/ 20766 w 74166"/>
                <a:gd name="connsiteY0" fmla="*/ 54512 h 61558"/>
                <a:gd name="connsiteX1" fmla="*/ 40050 w 74166"/>
                <a:gd name="connsiteY1" fmla="*/ 60446 h 61558"/>
                <a:gd name="connsiteX2" fmla="*/ 50433 w 74166"/>
                <a:gd name="connsiteY2" fmla="*/ 60446 h 61558"/>
                <a:gd name="connsiteX3" fmla="*/ 60816 w 74166"/>
                <a:gd name="connsiteY3" fmla="*/ 57479 h 61558"/>
                <a:gd name="connsiteX4" fmla="*/ 68233 w 74166"/>
                <a:gd name="connsiteY4" fmla="*/ 50062 h 61558"/>
                <a:gd name="connsiteX5" fmla="*/ 72683 w 74166"/>
                <a:gd name="connsiteY5" fmla="*/ 41162 h 61558"/>
                <a:gd name="connsiteX6" fmla="*/ 74166 w 74166"/>
                <a:gd name="connsiteY6" fmla="*/ 33746 h 61558"/>
                <a:gd name="connsiteX7" fmla="*/ 69716 w 74166"/>
                <a:gd name="connsiteY7" fmla="*/ 20396 h 61558"/>
                <a:gd name="connsiteX8" fmla="*/ 65266 w 74166"/>
                <a:gd name="connsiteY8" fmla="*/ 14462 h 61558"/>
                <a:gd name="connsiteX9" fmla="*/ 53400 w 74166"/>
                <a:gd name="connsiteY9" fmla="*/ 7046 h 61558"/>
                <a:gd name="connsiteX10" fmla="*/ 34116 w 74166"/>
                <a:gd name="connsiteY10" fmla="*/ 1112 h 61558"/>
                <a:gd name="connsiteX11" fmla="*/ 23733 w 74166"/>
                <a:gd name="connsiteY11" fmla="*/ 1112 h 61558"/>
                <a:gd name="connsiteX12" fmla="*/ 13350 w 74166"/>
                <a:gd name="connsiteY12" fmla="*/ 4079 h 61558"/>
                <a:gd name="connsiteX13" fmla="*/ 5933 w 74166"/>
                <a:gd name="connsiteY13" fmla="*/ 11496 h 61558"/>
                <a:gd name="connsiteX14" fmla="*/ 1483 w 74166"/>
                <a:gd name="connsiteY14" fmla="*/ 20396 h 61558"/>
                <a:gd name="connsiteX15" fmla="*/ 0 w 74166"/>
                <a:gd name="connsiteY15" fmla="*/ 27812 h 61558"/>
                <a:gd name="connsiteX16" fmla="*/ 4450 w 74166"/>
                <a:gd name="connsiteY16" fmla="*/ 41162 h 61558"/>
                <a:gd name="connsiteX17" fmla="*/ 8900 w 74166"/>
                <a:gd name="connsiteY17" fmla="*/ 47096 h 61558"/>
                <a:gd name="connsiteX18" fmla="*/ 20766 w 74166"/>
                <a:gd name="connsiteY18" fmla="*/ 54512 h 61558"/>
                <a:gd name="connsiteX19" fmla="*/ 20766 w 74166"/>
                <a:gd name="connsiteY19" fmla="*/ 54512 h 6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4166" h="61558">
                  <a:moveTo>
                    <a:pt x="20766" y="54512"/>
                  </a:moveTo>
                  <a:cubicBezTo>
                    <a:pt x="26700" y="55996"/>
                    <a:pt x="34116" y="58962"/>
                    <a:pt x="40050" y="60446"/>
                  </a:cubicBezTo>
                  <a:cubicBezTo>
                    <a:pt x="43016" y="61929"/>
                    <a:pt x="47466" y="61929"/>
                    <a:pt x="50433" y="60446"/>
                  </a:cubicBezTo>
                  <a:cubicBezTo>
                    <a:pt x="53400" y="60446"/>
                    <a:pt x="57850" y="58962"/>
                    <a:pt x="60816" y="57479"/>
                  </a:cubicBezTo>
                  <a:cubicBezTo>
                    <a:pt x="63783" y="55996"/>
                    <a:pt x="66750" y="53029"/>
                    <a:pt x="68233" y="50062"/>
                  </a:cubicBezTo>
                  <a:cubicBezTo>
                    <a:pt x="71200" y="47096"/>
                    <a:pt x="72683" y="44129"/>
                    <a:pt x="72683" y="41162"/>
                  </a:cubicBezTo>
                  <a:cubicBezTo>
                    <a:pt x="72683" y="38196"/>
                    <a:pt x="72683" y="36712"/>
                    <a:pt x="74166" y="33746"/>
                  </a:cubicBezTo>
                  <a:cubicBezTo>
                    <a:pt x="74166" y="29296"/>
                    <a:pt x="72683" y="23362"/>
                    <a:pt x="69716" y="20396"/>
                  </a:cubicBezTo>
                  <a:cubicBezTo>
                    <a:pt x="68233" y="18912"/>
                    <a:pt x="66750" y="15946"/>
                    <a:pt x="65266" y="14462"/>
                  </a:cubicBezTo>
                  <a:cubicBezTo>
                    <a:pt x="62300" y="11496"/>
                    <a:pt x="57850" y="8529"/>
                    <a:pt x="53400" y="7046"/>
                  </a:cubicBezTo>
                  <a:cubicBezTo>
                    <a:pt x="47466" y="5562"/>
                    <a:pt x="40050" y="2596"/>
                    <a:pt x="34116" y="1112"/>
                  </a:cubicBezTo>
                  <a:cubicBezTo>
                    <a:pt x="31150" y="-371"/>
                    <a:pt x="26700" y="-371"/>
                    <a:pt x="23733" y="1112"/>
                  </a:cubicBezTo>
                  <a:cubicBezTo>
                    <a:pt x="20766" y="1112"/>
                    <a:pt x="16317" y="2596"/>
                    <a:pt x="13350" y="4079"/>
                  </a:cubicBezTo>
                  <a:cubicBezTo>
                    <a:pt x="10383" y="5562"/>
                    <a:pt x="7417" y="8529"/>
                    <a:pt x="5933" y="11496"/>
                  </a:cubicBezTo>
                  <a:cubicBezTo>
                    <a:pt x="2967" y="14462"/>
                    <a:pt x="1483" y="17429"/>
                    <a:pt x="1483" y="20396"/>
                  </a:cubicBezTo>
                  <a:cubicBezTo>
                    <a:pt x="1483" y="23362"/>
                    <a:pt x="1483" y="24846"/>
                    <a:pt x="0" y="27812"/>
                  </a:cubicBezTo>
                  <a:cubicBezTo>
                    <a:pt x="0" y="32262"/>
                    <a:pt x="1483" y="38196"/>
                    <a:pt x="4450" y="41162"/>
                  </a:cubicBezTo>
                  <a:cubicBezTo>
                    <a:pt x="5933" y="42646"/>
                    <a:pt x="7417" y="45612"/>
                    <a:pt x="8900" y="47096"/>
                  </a:cubicBezTo>
                  <a:cubicBezTo>
                    <a:pt x="13350" y="50062"/>
                    <a:pt x="16317" y="53029"/>
                    <a:pt x="20766" y="54512"/>
                  </a:cubicBezTo>
                  <a:lnTo>
                    <a:pt x="20766" y="54512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9E84D810-F066-4379-81E6-806EDE8410FD}"/>
                </a:ext>
              </a:extLst>
            </p:cNvPr>
            <p:cNvSpPr/>
            <p:nvPr/>
          </p:nvSpPr>
          <p:spPr>
            <a:xfrm>
              <a:off x="1509902" y="6068815"/>
              <a:ext cx="62299" cy="62299"/>
            </a:xfrm>
            <a:custGeom>
              <a:avLst/>
              <a:gdLst>
                <a:gd name="connsiteX0" fmla="*/ 8900 w 62299"/>
                <a:gd name="connsiteY0" fmla="*/ 47466 h 62299"/>
                <a:gd name="connsiteX1" fmla="*/ 14833 w 62299"/>
                <a:gd name="connsiteY1" fmla="*/ 53400 h 62299"/>
                <a:gd name="connsiteX2" fmla="*/ 23733 w 62299"/>
                <a:gd name="connsiteY2" fmla="*/ 59333 h 62299"/>
                <a:gd name="connsiteX3" fmla="*/ 34117 w 62299"/>
                <a:gd name="connsiteY3" fmla="*/ 62300 h 62299"/>
                <a:gd name="connsiteX4" fmla="*/ 44500 w 62299"/>
                <a:gd name="connsiteY4" fmla="*/ 59333 h 62299"/>
                <a:gd name="connsiteX5" fmla="*/ 53400 w 62299"/>
                <a:gd name="connsiteY5" fmla="*/ 53400 h 62299"/>
                <a:gd name="connsiteX6" fmla="*/ 57850 w 62299"/>
                <a:gd name="connsiteY6" fmla="*/ 47466 h 62299"/>
                <a:gd name="connsiteX7" fmla="*/ 62300 w 62299"/>
                <a:gd name="connsiteY7" fmla="*/ 34116 h 62299"/>
                <a:gd name="connsiteX8" fmla="*/ 60816 w 62299"/>
                <a:gd name="connsiteY8" fmla="*/ 26700 h 62299"/>
                <a:gd name="connsiteX9" fmla="*/ 53400 w 62299"/>
                <a:gd name="connsiteY9" fmla="*/ 14833 h 62299"/>
                <a:gd name="connsiteX10" fmla="*/ 47466 w 62299"/>
                <a:gd name="connsiteY10" fmla="*/ 8900 h 62299"/>
                <a:gd name="connsiteX11" fmla="*/ 38566 w 62299"/>
                <a:gd name="connsiteY11" fmla="*/ 2967 h 62299"/>
                <a:gd name="connsiteX12" fmla="*/ 28183 w 62299"/>
                <a:gd name="connsiteY12" fmla="*/ 0 h 62299"/>
                <a:gd name="connsiteX13" fmla="*/ 17800 w 62299"/>
                <a:gd name="connsiteY13" fmla="*/ 2967 h 62299"/>
                <a:gd name="connsiteX14" fmla="*/ 8900 w 62299"/>
                <a:gd name="connsiteY14" fmla="*/ 8900 h 62299"/>
                <a:gd name="connsiteX15" fmla="*/ 4450 w 62299"/>
                <a:gd name="connsiteY15" fmla="*/ 14833 h 62299"/>
                <a:gd name="connsiteX16" fmla="*/ 0 w 62299"/>
                <a:gd name="connsiteY16" fmla="*/ 28183 h 62299"/>
                <a:gd name="connsiteX17" fmla="*/ 1483 w 62299"/>
                <a:gd name="connsiteY17" fmla="*/ 35600 h 62299"/>
                <a:gd name="connsiteX18" fmla="*/ 8900 w 62299"/>
                <a:gd name="connsiteY18" fmla="*/ 47466 h 62299"/>
                <a:gd name="connsiteX19" fmla="*/ 8900 w 62299"/>
                <a:gd name="connsiteY19" fmla="*/ 47466 h 6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299" h="62299">
                  <a:moveTo>
                    <a:pt x="8900" y="47466"/>
                  </a:moveTo>
                  <a:cubicBezTo>
                    <a:pt x="10383" y="48950"/>
                    <a:pt x="13350" y="51916"/>
                    <a:pt x="14833" y="53400"/>
                  </a:cubicBezTo>
                  <a:cubicBezTo>
                    <a:pt x="17800" y="56366"/>
                    <a:pt x="20767" y="57850"/>
                    <a:pt x="23733" y="59333"/>
                  </a:cubicBezTo>
                  <a:cubicBezTo>
                    <a:pt x="26700" y="60816"/>
                    <a:pt x="31150" y="62300"/>
                    <a:pt x="34117" y="62300"/>
                  </a:cubicBezTo>
                  <a:cubicBezTo>
                    <a:pt x="38566" y="62300"/>
                    <a:pt x="41533" y="62300"/>
                    <a:pt x="44500" y="59333"/>
                  </a:cubicBezTo>
                  <a:cubicBezTo>
                    <a:pt x="47466" y="57850"/>
                    <a:pt x="50433" y="56366"/>
                    <a:pt x="53400" y="53400"/>
                  </a:cubicBezTo>
                  <a:cubicBezTo>
                    <a:pt x="54883" y="51916"/>
                    <a:pt x="56366" y="48950"/>
                    <a:pt x="57850" y="47466"/>
                  </a:cubicBezTo>
                  <a:cubicBezTo>
                    <a:pt x="60816" y="43016"/>
                    <a:pt x="62300" y="38566"/>
                    <a:pt x="62300" y="34116"/>
                  </a:cubicBezTo>
                  <a:cubicBezTo>
                    <a:pt x="62300" y="31150"/>
                    <a:pt x="62300" y="29667"/>
                    <a:pt x="60816" y="26700"/>
                  </a:cubicBezTo>
                  <a:cubicBezTo>
                    <a:pt x="59333" y="22250"/>
                    <a:pt x="57850" y="17800"/>
                    <a:pt x="53400" y="14833"/>
                  </a:cubicBezTo>
                  <a:cubicBezTo>
                    <a:pt x="51916" y="13350"/>
                    <a:pt x="48950" y="1038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Polyline: figure 146">
              <a:extLst>
                <a:ext uri="{FF2B5EF4-FFF2-40B4-BE49-F238E27FC236}">
                  <a16:creationId xmlns:a16="http://schemas.microsoft.com/office/drawing/2014/main" id="{3CF25F4D-4390-4181-8993-849B08E9DC77}"/>
                </a:ext>
              </a:extLst>
            </p:cNvPr>
            <p:cNvSpPr/>
            <p:nvPr/>
          </p:nvSpPr>
          <p:spPr>
            <a:xfrm>
              <a:off x="440425" y="7003310"/>
              <a:ext cx="75649" cy="75649"/>
            </a:xfrm>
            <a:custGeom>
              <a:avLst/>
              <a:gdLst>
                <a:gd name="connsiteX0" fmla="*/ 8900 w 75649"/>
                <a:gd name="connsiteY0" fmla="*/ 47466 h 75649"/>
                <a:gd name="connsiteX1" fmla="*/ 28183 w 75649"/>
                <a:gd name="connsiteY1" fmla="*/ 66750 h 75649"/>
                <a:gd name="connsiteX2" fmla="*/ 37083 w 75649"/>
                <a:gd name="connsiteY2" fmla="*/ 72683 h 75649"/>
                <a:gd name="connsiteX3" fmla="*/ 47466 w 75649"/>
                <a:gd name="connsiteY3" fmla="*/ 75650 h 75649"/>
                <a:gd name="connsiteX4" fmla="*/ 57850 w 75649"/>
                <a:gd name="connsiteY4" fmla="*/ 72683 h 75649"/>
                <a:gd name="connsiteX5" fmla="*/ 66750 w 75649"/>
                <a:gd name="connsiteY5" fmla="*/ 66750 h 75649"/>
                <a:gd name="connsiteX6" fmla="*/ 71200 w 75649"/>
                <a:gd name="connsiteY6" fmla="*/ 60816 h 75649"/>
                <a:gd name="connsiteX7" fmla="*/ 75650 w 75649"/>
                <a:gd name="connsiteY7" fmla="*/ 47466 h 75649"/>
                <a:gd name="connsiteX8" fmla="*/ 74166 w 75649"/>
                <a:gd name="connsiteY8" fmla="*/ 40050 h 75649"/>
                <a:gd name="connsiteX9" fmla="*/ 66750 w 75649"/>
                <a:gd name="connsiteY9" fmla="*/ 28183 h 75649"/>
                <a:gd name="connsiteX10" fmla="*/ 47466 w 75649"/>
                <a:gd name="connsiteY10" fmla="*/ 8900 h 75649"/>
                <a:gd name="connsiteX11" fmla="*/ 38566 w 75649"/>
                <a:gd name="connsiteY11" fmla="*/ 2967 h 75649"/>
                <a:gd name="connsiteX12" fmla="*/ 28183 w 75649"/>
                <a:gd name="connsiteY12" fmla="*/ 0 h 75649"/>
                <a:gd name="connsiteX13" fmla="*/ 17800 w 75649"/>
                <a:gd name="connsiteY13" fmla="*/ 2967 h 75649"/>
                <a:gd name="connsiteX14" fmla="*/ 8900 w 75649"/>
                <a:gd name="connsiteY14" fmla="*/ 8900 h 75649"/>
                <a:gd name="connsiteX15" fmla="*/ 4450 w 75649"/>
                <a:gd name="connsiteY15" fmla="*/ 14833 h 75649"/>
                <a:gd name="connsiteX16" fmla="*/ 0 w 75649"/>
                <a:gd name="connsiteY16" fmla="*/ 28183 h 75649"/>
                <a:gd name="connsiteX17" fmla="*/ 1483 w 75649"/>
                <a:gd name="connsiteY17" fmla="*/ 35600 h 75649"/>
                <a:gd name="connsiteX18" fmla="*/ 8900 w 75649"/>
                <a:gd name="connsiteY18" fmla="*/ 47466 h 75649"/>
                <a:gd name="connsiteX19" fmla="*/ 8900 w 75649"/>
                <a:gd name="connsiteY19" fmla="*/ 4746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49" h="75649">
                  <a:moveTo>
                    <a:pt x="8900" y="47466"/>
                  </a:moveTo>
                  <a:cubicBezTo>
                    <a:pt x="14833" y="53400"/>
                    <a:pt x="22250" y="60816"/>
                    <a:pt x="28183" y="66750"/>
                  </a:cubicBezTo>
                  <a:cubicBezTo>
                    <a:pt x="31150" y="69716"/>
                    <a:pt x="34116" y="71200"/>
                    <a:pt x="37083" y="72683"/>
                  </a:cubicBezTo>
                  <a:cubicBezTo>
                    <a:pt x="40050" y="74166"/>
                    <a:pt x="44500" y="75650"/>
                    <a:pt x="47466" y="75650"/>
                  </a:cubicBezTo>
                  <a:cubicBezTo>
                    <a:pt x="51916" y="75650"/>
                    <a:pt x="54883" y="75650"/>
                    <a:pt x="57850" y="72683"/>
                  </a:cubicBezTo>
                  <a:cubicBezTo>
                    <a:pt x="60816" y="71200"/>
                    <a:pt x="63783" y="69716"/>
                    <a:pt x="66750" y="66750"/>
                  </a:cubicBezTo>
                  <a:cubicBezTo>
                    <a:pt x="68233" y="65266"/>
                    <a:pt x="69716" y="62300"/>
                    <a:pt x="71200" y="60816"/>
                  </a:cubicBezTo>
                  <a:cubicBezTo>
                    <a:pt x="74166" y="56366"/>
                    <a:pt x="75650" y="51916"/>
                    <a:pt x="75650" y="47466"/>
                  </a:cubicBezTo>
                  <a:cubicBezTo>
                    <a:pt x="75650" y="44500"/>
                    <a:pt x="75650" y="43016"/>
                    <a:pt x="74166" y="40050"/>
                  </a:cubicBezTo>
                  <a:cubicBezTo>
                    <a:pt x="72683" y="35600"/>
                    <a:pt x="71200" y="31150"/>
                    <a:pt x="66750" y="28183"/>
                  </a:cubicBezTo>
                  <a:cubicBezTo>
                    <a:pt x="60816" y="22250"/>
                    <a:pt x="53400" y="1483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38566"/>
                    <a:pt x="5933" y="43016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48" name="Drawing 137">
            <a:extLst>
              <a:ext uri="{FF2B5EF4-FFF2-40B4-BE49-F238E27FC236}">
                <a16:creationId xmlns:a16="http://schemas.microsoft.com/office/drawing/2014/main" id="{3FFBE85D-1F10-4F06-8863-FA594FE47C78}"/>
              </a:ext>
            </a:extLst>
          </p:cNvPr>
          <p:cNvGrpSpPr/>
          <p:nvPr userDrawn="1"/>
        </p:nvGrpSpPr>
        <p:grpSpPr>
          <a:xfrm rot="345958">
            <a:off x="11581046" y="1979305"/>
            <a:ext cx="1419629" cy="1751097"/>
            <a:chOff x="11507743" y="5551666"/>
            <a:chExt cx="1419629" cy="1751097"/>
          </a:xfrm>
          <a:solidFill>
            <a:schemeClr val="bg1"/>
          </a:solidFill>
        </p:grpSpPr>
        <p:sp>
          <p:nvSpPr>
            <p:cNvPr id="149" name="Polyline: figure 148">
              <a:extLst>
                <a:ext uri="{FF2B5EF4-FFF2-40B4-BE49-F238E27FC236}">
                  <a16:creationId xmlns:a16="http://schemas.microsoft.com/office/drawing/2014/main" id="{135296BE-488A-4550-B5A9-19B403FCB4E7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Polyline: figure 149">
              <a:extLst>
                <a:ext uri="{FF2B5EF4-FFF2-40B4-BE49-F238E27FC236}">
                  <a16:creationId xmlns:a16="http://schemas.microsoft.com/office/drawing/2014/main" id="{153DFD85-DF83-4303-AB76-06ED1990AACD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Polyline: figure 150">
              <a:extLst>
                <a:ext uri="{FF2B5EF4-FFF2-40B4-BE49-F238E27FC236}">
                  <a16:creationId xmlns:a16="http://schemas.microsoft.com/office/drawing/2014/main" id="{26FE95F4-6FEA-4C29-8A14-0C53CC244D9F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Polyline: figure 151">
              <a:extLst>
                <a:ext uri="{FF2B5EF4-FFF2-40B4-BE49-F238E27FC236}">
                  <a16:creationId xmlns:a16="http://schemas.microsoft.com/office/drawing/2014/main" id="{E9A9BA82-0A43-4B88-90D9-38E2F67EC90C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Polyline: figure 152">
              <a:extLst>
                <a:ext uri="{FF2B5EF4-FFF2-40B4-BE49-F238E27FC236}">
                  <a16:creationId xmlns:a16="http://schemas.microsoft.com/office/drawing/2014/main" id="{54814508-F6EF-4E47-9F9D-AAB60CFB9ECF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Polyline: figure 153">
              <a:extLst>
                <a:ext uri="{FF2B5EF4-FFF2-40B4-BE49-F238E27FC236}">
                  <a16:creationId xmlns:a16="http://schemas.microsoft.com/office/drawing/2014/main" id="{5A54009D-F129-4F9E-BCB3-0B18BF4E16B3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Polyline: figure 154">
              <a:extLst>
                <a:ext uri="{FF2B5EF4-FFF2-40B4-BE49-F238E27FC236}">
                  <a16:creationId xmlns:a16="http://schemas.microsoft.com/office/drawing/2014/main" id="{B54D048B-463D-4A27-8CF1-87476D70975B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Polyline: figure 155">
              <a:extLst>
                <a:ext uri="{FF2B5EF4-FFF2-40B4-BE49-F238E27FC236}">
                  <a16:creationId xmlns:a16="http://schemas.microsoft.com/office/drawing/2014/main" id="{FBEC950F-0C73-4F4F-B121-88ABD66E6BC6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Polyline: figure 156">
              <a:extLst>
                <a:ext uri="{FF2B5EF4-FFF2-40B4-BE49-F238E27FC236}">
                  <a16:creationId xmlns:a16="http://schemas.microsoft.com/office/drawing/2014/main" id="{F159B2E9-F353-496E-9A08-DE1C9AD875E3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Polyline: figure 157">
              <a:extLst>
                <a:ext uri="{FF2B5EF4-FFF2-40B4-BE49-F238E27FC236}">
                  <a16:creationId xmlns:a16="http://schemas.microsoft.com/office/drawing/2014/main" id="{B8282A38-A5FA-4F6C-B020-BE54139BBC4A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Polyline: figure 158">
              <a:extLst>
                <a:ext uri="{FF2B5EF4-FFF2-40B4-BE49-F238E27FC236}">
                  <a16:creationId xmlns:a16="http://schemas.microsoft.com/office/drawing/2014/main" id="{180F24EE-0DED-4611-B275-D1754CB5F2C0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Polyline: figure 159">
              <a:extLst>
                <a:ext uri="{FF2B5EF4-FFF2-40B4-BE49-F238E27FC236}">
                  <a16:creationId xmlns:a16="http://schemas.microsoft.com/office/drawing/2014/main" id="{F363FE93-8E9B-4170-9388-0DD5782433AE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Polyline: figure 160">
              <a:extLst>
                <a:ext uri="{FF2B5EF4-FFF2-40B4-BE49-F238E27FC236}">
                  <a16:creationId xmlns:a16="http://schemas.microsoft.com/office/drawing/2014/main" id="{44ED5858-C81C-4EDF-8FB4-BE2EE5C74951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Polyline: figure 161">
              <a:extLst>
                <a:ext uri="{FF2B5EF4-FFF2-40B4-BE49-F238E27FC236}">
                  <a16:creationId xmlns:a16="http://schemas.microsoft.com/office/drawing/2014/main" id="{6602DC2A-390D-4ECE-89F6-CF8E8ECE052E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Polyline: figure 162">
              <a:extLst>
                <a:ext uri="{FF2B5EF4-FFF2-40B4-BE49-F238E27FC236}">
                  <a16:creationId xmlns:a16="http://schemas.microsoft.com/office/drawing/2014/main" id="{629BC891-BE71-49C2-83EF-3866B458881D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Polyline: figure 163">
              <a:extLst>
                <a:ext uri="{FF2B5EF4-FFF2-40B4-BE49-F238E27FC236}">
                  <a16:creationId xmlns:a16="http://schemas.microsoft.com/office/drawing/2014/main" id="{BC729A9D-B3FB-4706-8797-9EF4EA65D3EF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Polyline: figure 164">
              <a:extLst>
                <a:ext uri="{FF2B5EF4-FFF2-40B4-BE49-F238E27FC236}">
                  <a16:creationId xmlns:a16="http://schemas.microsoft.com/office/drawing/2014/main" id="{BF50551A-E73E-4EC2-8E18-2F0D792801F8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Polyline: figure 165">
              <a:extLst>
                <a:ext uri="{FF2B5EF4-FFF2-40B4-BE49-F238E27FC236}">
                  <a16:creationId xmlns:a16="http://schemas.microsoft.com/office/drawing/2014/main" id="{4F9E632F-F011-499F-B620-00C4CD47B805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Polyline: figure 166">
              <a:extLst>
                <a:ext uri="{FF2B5EF4-FFF2-40B4-BE49-F238E27FC236}">
                  <a16:creationId xmlns:a16="http://schemas.microsoft.com/office/drawing/2014/main" id="{EE5D0B94-312F-493F-9DFC-E65DBE818584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Polyline: figure 167">
              <a:extLst>
                <a:ext uri="{FF2B5EF4-FFF2-40B4-BE49-F238E27FC236}">
                  <a16:creationId xmlns:a16="http://schemas.microsoft.com/office/drawing/2014/main" id="{8F6EB23A-EDF2-4636-9A60-57FDADCB2E08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Polyline: figure 168">
              <a:extLst>
                <a:ext uri="{FF2B5EF4-FFF2-40B4-BE49-F238E27FC236}">
                  <a16:creationId xmlns:a16="http://schemas.microsoft.com/office/drawing/2014/main" id="{5DDBB5D0-E370-4A50-BF4D-E672B930CBF6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Polyline: figure 169">
              <a:extLst>
                <a:ext uri="{FF2B5EF4-FFF2-40B4-BE49-F238E27FC236}">
                  <a16:creationId xmlns:a16="http://schemas.microsoft.com/office/drawing/2014/main" id="{2151B820-3A37-4924-B884-05BB44BF2AF1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Polyline: figure 170">
              <a:extLst>
                <a:ext uri="{FF2B5EF4-FFF2-40B4-BE49-F238E27FC236}">
                  <a16:creationId xmlns:a16="http://schemas.microsoft.com/office/drawing/2014/main" id="{D8A9A5D5-3903-4651-9BA1-B52F5CB649B5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Polyline: figure 171">
              <a:extLst>
                <a:ext uri="{FF2B5EF4-FFF2-40B4-BE49-F238E27FC236}">
                  <a16:creationId xmlns:a16="http://schemas.microsoft.com/office/drawing/2014/main" id="{D5324D1D-3293-4B1A-81F8-E586001F0D6D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Polyline: figure 172">
              <a:extLst>
                <a:ext uri="{FF2B5EF4-FFF2-40B4-BE49-F238E27FC236}">
                  <a16:creationId xmlns:a16="http://schemas.microsoft.com/office/drawing/2014/main" id="{8A859D33-F03A-4BF9-A7D1-B4A1910082FD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Polyline: figure 173">
              <a:extLst>
                <a:ext uri="{FF2B5EF4-FFF2-40B4-BE49-F238E27FC236}">
                  <a16:creationId xmlns:a16="http://schemas.microsoft.com/office/drawing/2014/main" id="{FF40650C-F386-47C2-B055-6FB136D664C7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Polyline: figure 174">
              <a:extLst>
                <a:ext uri="{FF2B5EF4-FFF2-40B4-BE49-F238E27FC236}">
                  <a16:creationId xmlns:a16="http://schemas.microsoft.com/office/drawing/2014/main" id="{7D98C650-D04A-4329-8324-A80387EBB241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Polyline: figure 175">
              <a:extLst>
                <a:ext uri="{FF2B5EF4-FFF2-40B4-BE49-F238E27FC236}">
                  <a16:creationId xmlns:a16="http://schemas.microsoft.com/office/drawing/2014/main" id="{55A26505-6594-4A3B-97D9-5BDFCA5F2021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Polyline: figure 176">
              <a:extLst>
                <a:ext uri="{FF2B5EF4-FFF2-40B4-BE49-F238E27FC236}">
                  <a16:creationId xmlns:a16="http://schemas.microsoft.com/office/drawing/2014/main" id="{A0102D85-8683-41A3-86C0-98CDD8960933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5935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Drawing 4">
            <a:extLst>
              <a:ext uri="{FF2B5EF4-FFF2-40B4-BE49-F238E27FC236}">
                <a16:creationId xmlns:a16="http://schemas.microsoft.com/office/drawing/2014/main" id="{AAF437F2-A399-4F26-B0E4-C3DD7848017B}"/>
              </a:ext>
            </a:extLst>
          </p:cNvPr>
          <p:cNvGrpSpPr/>
          <p:nvPr userDrawn="1"/>
        </p:nvGrpSpPr>
        <p:grpSpPr>
          <a:xfrm rot="16200000">
            <a:off x="10005931" y="5862530"/>
            <a:ext cx="1009650" cy="2149638"/>
            <a:chOff x="5962650" y="3143250"/>
            <a:chExt cx="269319" cy="573405"/>
          </a:xfrm>
          <a:solidFill>
            <a:schemeClr val="bg1"/>
          </a:solidFill>
        </p:grpSpPr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741BB1D9-7DD2-4F50-96D4-68642AC6B154}"/>
                </a:ext>
              </a:extLst>
            </p:cNvPr>
            <p:cNvSpPr/>
            <p:nvPr/>
          </p:nvSpPr>
          <p:spPr>
            <a:xfrm>
              <a:off x="6115050" y="3540442"/>
              <a:ext cx="23812" cy="23812"/>
            </a:xfrm>
            <a:custGeom>
              <a:avLst/>
              <a:gdLst>
                <a:gd name="connsiteX0" fmla="*/ 11430 w 23812"/>
                <a:gd name="connsiteY0" fmla="*/ 952 h 23812"/>
                <a:gd name="connsiteX1" fmla="*/ 7620 w 23812"/>
                <a:gd name="connsiteY1" fmla="*/ 3810 h 23812"/>
                <a:gd name="connsiteX2" fmla="*/ 2857 w 23812"/>
                <a:gd name="connsiteY2" fmla="*/ 7620 h 23812"/>
                <a:gd name="connsiteX3" fmla="*/ 953 w 23812"/>
                <a:gd name="connsiteY3" fmla="*/ 10477 h 23812"/>
                <a:gd name="connsiteX4" fmla="*/ 0 w 23812"/>
                <a:gd name="connsiteY4" fmla="*/ 14288 h 23812"/>
                <a:gd name="connsiteX5" fmla="*/ 953 w 23812"/>
                <a:gd name="connsiteY5" fmla="*/ 18097 h 23812"/>
                <a:gd name="connsiteX6" fmla="*/ 2857 w 23812"/>
                <a:gd name="connsiteY6" fmla="*/ 20955 h 23812"/>
                <a:gd name="connsiteX7" fmla="*/ 4763 w 23812"/>
                <a:gd name="connsiteY7" fmla="*/ 22860 h 23812"/>
                <a:gd name="connsiteX8" fmla="*/ 9525 w 23812"/>
                <a:gd name="connsiteY8" fmla="*/ 23813 h 23812"/>
                <a:gd name="connsiteX9" fmla="*/ 12382 w 23812"/>
                <a:gd name="connsiteY9" fmla="*/ 23813 h 23812"/>
                <a:gd name="connsiteX10" fmla="*/ 17145 w 23812"/>
                <a:gd name="connsiteY10" fmla="*/ 20955 h 23812"/>
                <a:gd name="connsiteX11" fmla="*/ 20955 w 23812"/>
                <a:gd name="connsiteY11" fmla="*/ 16193 h 23812"/>
                <a:gd name="connsiteX12" fmla="*/ 22860 w 23812"/>
                <a:gd name="connsiteY12" fmla="*/ 13335 h 23812"/>
                <a:gd name="connsiteX13" fmla="*/ 23813 w 23812"/>
                <a:gd name="connsiteY13" fmla="*/ 9525 h 23812"/>
                <a:gd name="connsiteX14" fmla="*/ 22860 w 23812"/>
                <a:gd name="connsiteY14" fmla="*/ 5715 h 23812"/>
                <a:gd name="connsiteX15" fmla="*/ 20955 w 23812"/>
                <a:gd name="connsiteY15" fmla="*/ 2857 h 23812"/>
                <a:gd name="connsiteX16" fmla="*/ 19050 w 23812"/>
                <a:gd name="connsiteY16" fmla="*/ 952 h 23812"/>
                <a:gd name="connsiteX17" fmla="*/ 14288 w 23812"/>
                <a:gd name="connsiteY17" fmla="*/ 0 h 23812"/>
                <a:gd name="connsiteX18" fmla="*/ 11430 w 23812"/>
                <a:gd name="connsiteY18" fmla="*/ 952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812" h="23812">
                  <a:moveTo>
                    <a:pt x="11430" y="952"/>
                  </a:moveTo>
                  <a:cubicBezTo>
                    <a:pt x="9525" y="952"/>
                    <a:pt x="8572" y="1905"/>
                    <a:pt x="7620" y="3810"/>
                  </a:cubicBezTo>
                  <a:cubicBezTo>
                    <a:pt x="5715" y="4763"/>
                    <a:pt x="4763" y="6668"/>
                    <a:pt x="2857" y="7620"/>
                  </a:cubicBezTo>
                  <a:cubicBezTo>
                    <a:pt x="1905" y="8572"/>
                    <a:pt x="953" y="9525"/>
                    <a:pt x="953" y="10477"/>
                  </a:cubicBezTo>
                  <a:cubicBezTo>
                    <a:pt x="0" y="11430"/>
                    <a:pt x="0" y="13335"/>
                    <a:pt x="0" y="14288"/>
                  </a:cubicBezTo>
                  <a:cubicBezTo>
                    <a:pt x="0" y="15240"/>
                    <a:pt x="0" y="17145"/>
                    <a:pt x="953" y="18097"/>
                  </a:cubicBezTo>
                  <a:cubicBezTo>
                    <a:pt x="953" y="19050"/>
                    <a:pt x="1905" y="20002"/>
                    <a:pt x="2857" y="20955"/>
                  </a:cubicBezTo>
                  <a:cubicBezTo>
                    <a:pt x="3810" y="21907"/>
                    <a:pt x="3810" y="21907"/>
                    <a:pt x="4763" y="22860"/>
                  </a:cubicBezTo>
                  <a:cubicBezTo>
                    <a:pt x="6668" y="23813"/>
                    <a:pt x="7620" y="23813"/>
                    <a:pt x="9525" y="23813"/>
                  </a:cubicBezTo>
                  <a:cubicBezTo>
                    <a:pt x="10478" y="23813"/>
                    <a:pt x="11430" y="23813"/>
                    <a:pt x="12382" y="23813"/>
                  </a:cubicBezTo>
                  <a:cubicBezTo>
                    <a:pt x="14288" y="23813"/>
                    <a:pt x="15240" y="22860"/>
                    <a:pt x="17145" y="20955"/>
                  </a:cubicBezTo>
                  <a:cubicBezTo>
                    <a:pt x="18097" y="19050"/>
                    <a:pt x="20003" y="18097"/>
                    <a:pt x="20955" y="16193"/>
                  </a:cubicBezTo>
                  <a:cubicBezTo>
                    <a:pt x="21907" y="15240"/>
                    <a:pt x="22860" y="14288"/>
                    <a:pt x="22860" y="13335"/>
                  </a:cubicBezTo>
                  <a:cubicBezTo>
                    <a:pt x="23813" y="12382"/>
                    <a:pt x="23813" y="11430"/>
                    <a:pt x="23813" y="9525"/>
                  </a:cubicBezTo>
                  <a:cubicBezTo>
                    <a:pt x="23813" y="8572"/>
                    <a:pt x="23813" y="6668"/>
                    <a:pt x="22860" y="5715"/>
                  </a:cubicBezTo>
                  <a:cubicBezTo>
                    <a:pt x="22860" y="4763"/>
                    <a:pt x="21907" y="3810"/>
                    <a:pt x="20955" y="2857"/>
                  </a:cubicBezTo>
                  <a:cubicBezTo>
                    <a:pt x="20003" y="1905"/>
                    <a:pt x="20003" y="1905"/>
                    <a:pt x="19050" y="952"/>
                  </a:cubicBezTo>
                  <a:cubicBezTo>
                    <a:pt x="17145" y="0"/>
                    <a:pt x="16193" y="0"/>
                    <a:pt x="14288" y="0"/>
                  </a:cubicBezTo>
                  <a:lnTo>
                    <a:pt x="11430" y="95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5364F02C-E235-4407-8D90-F7E466585219}"/>
                </a:ext>
              </a:extLst>
            </p:cNvPr>
            <p:cNvSpPr/>
            <p:nvPr/>
          </p:nvSpPr>
          <p:spPr>
            <a:xfrm>
              <a:off x="6142672" y="3385184"/>
              <a:ext cx="17145" cy="26670"/>
            </a:xfrm>
            <a:custGeom>
              <a:avLst/>
              <a:gdLst>
                <a:gd name="connsiteX0" fmla="*/ 3810 w 17145"/>
                <a:gd name="connsiteY0" fmla="*/ 25718 h 26670"/>
                <a:gd name="connsiteX1" fmla="*/ 7620 w 17145"/>
                <a:gd name="connsiteY1" fmla="*/ 26670 h 26670"/>
                <a:gd name="connsiteX2" fmla="*/ 10478 w 17145"/>
                <a:gd name="connsiteY2" fmla="*/ 26670 h 26670"/>
                <a:gd name="connsiteX3" fmla="*/ 14288 w 17145"/>
                <a:gd name="connsiteY3" fmla="*/ 23813 h 26670"/>
                <a:gd name="connsiteX4" fmla="*/ 16193 w 17145"/>
                <a:gd name="connsiteY4" fmla="*/ 21908 h 26670"/>
                <a:gd name="connsiteX5" fmla="*/ 17145 w 17145"/>
                <a:gd name="connsiteY5" fmla="*/ 17145 h 26670"/>
                <a:gd name="connsiteX6" fmla="*/ 17145 w 17145"/>
                <a:gd name="connsiteY6" fmla="*/ 12383 h 26670"/>
                <a:gd name="connsiteX7" fmla="*/ 16193 w 17145"/>
                <a:gd name="connsiteY7" fmla="*/ 5715 h 26670"/>
                <a:gd name="connsiteX8" fmla="*/ 15240 w 17145"/>
                <a:gd name="connsiteY8" fmla="*/ 3810 h 26670"/>
                <a:gd name="connsiteX9" fmla="*/ 13335 w 17145"/>
                <a:gd name="connsiteY9" fmla="*/ 1905 h 26670"/>
                <a:gd name="connsiteX10" fmla="*/ 11430 w 17145"/>
                <a:gd name="connsiteY10" fmla="*/ 953 h 26670"/>
                <a:gd name="connsiteX11" fmla="*/ 8572 w 17145"/>
                <a:gd name="connsiteY11" fmla="*/ 0 h 26670"/>
                <a:gd name="connsiteX12" fmla="*/ 6668 w 17145"/>
                <a:gd name="connsiteY12" fmla="*/ 0 h 26670"/>
                <a:gd name="connsiteX13" fmla="*/ 4763 w 17145"/>
                <a:gd name="connsiteY13" fmla="*/ 953 h 26670"/>
                <a:gd name="connsiteX14" fmla="*/ 2858 w 17145"/>
                <a:gd name="connsiteY14" fmla="*/ 2858 h 26670"/>
                <a:gd name="connsiteX15" fmla="*/ 953 w 17145"/>
                <a:gd name="connsiteY15" fmla="*/ 5715 h 26670"/>
                <a:gd name="connsiteX16" fmla="*/ 0 w 17145"/>
                <a:gd name="connsiteY16" fmla="*/ 12383 h 26670"/>
                <a:gd name="connsiteX17" fmla="*/ 0 w 17145"/>
                <a:gd name="connsiteY17" fmla="*/ 17145 h 26670"/>
                <a:gd name="connsiteX18" fmla="*/ 953 w 17145"/>
                <a:gd name="connsiteY18" fmla="*/ 20955 h 26670"/>
                <a:gd name="connsiteX19" fmla="*/ 2858 w 17145"/>
                <a:gd name="connsiteY19" fmla="*/ 23813 h 26670"/>
                <a:gd name="connsiteX20" fmla="*/ 3810 w 17145"/>
                <a:gd name="connsiteY20" fmla="*/ 25718 h 2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145" h="26670">
                  <a:moveTo>
                    <a:pt x="3810" y="25718"/>
                  </a:moveTo>
                  <a:cubicBezTo>
                    <a:pt x="4763" y="26670"/>
                    <a:pt x="5715" y="26670"/>
                    <a:pt x="7620" y="26670"/>
                  </a:cubicBezTo>
                  <a:cubicBezTo>
                    <a:pt x="8572" y="26670"/>
                    <a:pt x="9525" y="26670"/>
                    <a:pt x="10478" y="26670"/>
                  </a:cubicBezTo>
                  <a:cubicBezTo>
                    <a:pt x="12383" y="26670"/>
                    <a:pt x="13335" y="25718"/>
                    <a:pt x="14288" y="23813"/>
                  </a:cubicBezTo>
                  <a:cubicBezTo>
                    <a:pt x="15240" y="22860"/>
                    <a:pt x="15240" y="22860"/>
                    <a:pt x="16193" y="21908"/>
                  </a:cubicBezTo>
                  <a:cubicBezTo>
                    <a:pt x="17145" y="20003"/>
                    <a:pt x="17145" y="19050"/>
                    <a:pt x="17145" y="17145"/>
                  </a:cubicBezTo>
                  <a:cubicBezTo>
                    <a:pt x="17145" y="15240"/>
                    <a:pt x="17145" y="14288"/>
                    <a:pt x="17145" y="12383"/>
                  </a:cubicBezTo>
                  <a:cubicBezTo>
                    <a:pt x="17145" y="10478"/>
                    <a:pt x="16193" y="8572"/>
                    <a:pt x="16193" y="5715"/>
                  </a:cubicBezTo>
                  <a:cubicBezTo>
                    <a:pt x="16193" y="4763"/>
                    <a:pt x="15240" y="4763"/>
                    <a:pt x="15240" y="3810"/>
                  </a:cubicBezTo>
                  <a:cubicBezTo>
                    <a:pt x="14288" y="2858"/>
                    <a:pt x="14288" y="1905"/>
                    <a:pt x="13335" y="1905"/>
                  </a:cubicBezTo>
                  <a:cubicBezTo>
                    <a:pt x="12383" y="953"/>
                    <a:pt x="12383" y="953"/>
                    <a:pt x="11430" y="953"/>
                  </a:cubicBezTo>
                  <a:cubicBezTo>
                    <a:pt x="10478" y="0"/>
                    <a:pt x="9525" y="0"/>
                    <a:pt x="8572" y="0"/>
                  </a:cubicBezTo>
                  <a:cubicBezTo>
                    <a:pt x="7620" y="0"/>
                    <a:pt x="6668" y="0"/>
                    <a:pt x="6668" y="0"/>
                  </a:cubicBezTo>
                  <a:cubicBezTo>
                    <a:pt x="5715" y="0"/>
                    <a:pt x="5715" y="953"/>
                    <a:pt x="4763" y="953"/>
                  </a:cubicBezTo>
                  <a:cubicBezTo>
                    <a:pt x="3810" y="1905"/>
                    <a:pt x="2858" y="1905"/>
                    <a:pt x="2858" y="2858"/>
                  </a:cubicBezTo>
                  <a:cubicBezTo>
                    <a:pt x="1905" y="3810"/>
                    <a:pt x="1905" y="4763"/>
                    <a:pt x="953" y="5715"/>
                  </a:cubicBezTo>
                  <a:cubicBezTo>
                    <a:pt x="953" y="7620"/>
                    <a:pt x="0" y="9525"/>
                    <a:pt x="0" y="12383"/>
                  </a:cubicBezTo>
                  <a:cubicBezTo>
                    <a:pt x="0" y="14288"/>
                    <a:pt x="0" y="15240"/>
                    <a:pt x="0" y="17145"/>
                  </a:cubicBezTo>
                  <a:cubicBezTo>
                    <a:pt x="0" y="18097"/>
                    <a:pt x="0" y="20003"/>
                    <a:pt x="953" y="20955"/>
                  </a:cubicBezTo>
                  <a:cubicBezTo>
                    <a:pt x="953" y="21908"/>
                    <a:pt x="1905" y="22860"/>
                    <a:pt x="2858" y="23813"/>
                  </a:cubicBezTo>
                  <a:cubicBezTo>
                    <a:pt x="1905" y="23813"/>
                    <a:pt x="2858" y="24765"/>
                    <a:pt x="3810" y="25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39BF229F-5442-441B-AC17-C012A1DCDF04}"/>
                </a:ext>
              </a:extLst>
            </p:cNvPr>
            <p:cNvSpPr/>
            <p:nvPr/>
          </p:nvSpPr>
          <p:spPr>
            <a:xfrm>
              <a:off x="5962650" y="3564255"/>
              <a:ext cx="2857" cy="16192"/>
            </a:xfrm>
            <a:custGeom>
              <a:avLst/>
              <a:gdLst>
                <a:gd name="connsiteX0" fmla="*/ 0 w 2857"/>
                <a:gd name="connsiteY0" fmla="*/ 0 h 16192"/>
                <a:gd name="connsiteX1" fmla="*/ 0 w 2857"/>
                <a:gd name="connsiteY1" fmla="*/ 16193 h 16192"/>
                <a:gd name="connsiteX2" fmla="*/ 0 w 2857"/>
                <a:gd name="connsiteY2" fmla="*/ 0 h 1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" h="16192">
                  <a:moveTo>
                    <a:pt x="0" y="0"/>
                  </a:moveTo>
                  <a:lnTo>
                    <a:pt x="0" y="16193"/>
                  </a:lnTo>
                  <a:cubicBezTo>
                    <a:pt x="3810" y="11430"/>
                    <a:pt x="3810" y="3810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078C54E3-9B35-4A45-B85C-9616E9A18EFD}"/>
                </a:ext>
              </a:extLst>
            </p:cNvPr>
            <p:cNvSpPr/>
            <p:nvPr/>
          </p:nvSpPr>
          <p:spPr>
            <a:xfrm>
              <a:off x="6129337" y="3462337"/>
              <a:ext cx="16192" cy="20002"/>
            </a:xfrm>
            <a:custGeom>
              <a:avLst/>
              <a:gdLst>
                <a:gd name="connsiteX0" fmla="*/ 0 w 16192"/>
                <a:gd name="connsiteY0" fmla="*/ 11430 h 20002"/>
                <a:gd name="connsiteX1" fmla="*/ 953 w 16192"/>
                <a:gd name="connsiteY1" fmla="*/ 14288 h 20002"/>
                <a:gd name="connsiteX2" fmla="*/ 2857 w 16192"/>
                <a:gd name="connsiteY2" fmla="*/ 17145 h 20002"/>
                <a:gd name="connsiteX3" fmla="*/ 5715 w 16192"/>
                <a:gd name="connsiteY3" fmla="*/ 19050 h 20002"/>
                <a:gd name="connsiteX4" fmla="*/ 8572 w 16192"/>
                <a:gd name="connsiteY4" fmla="*/ 20002 h 20002"/>
                <a:gd name="connsiteX5" fmla="*/ 10478 w 16192"/>
                <a:gd name="connsiteY5" fmla="*/ 20002 h 20002"/>
                <a:gd name="connsiteX6" fmla="*/ 14288 w 16192"/>
                <a:gd name="connsiteY6" fmla="*/ 18098 h 20002"/>
                <a:gd name="connsiteX7" fmla="*/ 15240 w 16192"/>
                <a:gd name="connsiteY7" fmla="*/ 16193 h 20002"/>
                <a:gd name="connsiteX8" fmla="*/ 16193 w 16192"/>
                <a:gd name="connsiteY8" fmla="*/ 12382 h 20002"/>
                <a:gd name="connsiteX9" fmla="*/ 16193 w 16192"/>
                <a:gd name="connsiteY9" fmla="*/ 8573 h 20002"/>
                <a:gd name="connsiteX10" fmla="*/ 15240 w 16192"/>
                <a:gd name="connsiteY10" fmla="*/ 5715 h 20002"/>
                <a:gd name="connsiteX11" fmla="*/ 13335 w 16192"/>
                <a:gd name="connsiteY11" fmla="*/ 2857 h 20002"/>
                <a:gd name="connsiteX12" fmla="*/ 10478 w 16192"/>
                <a:gd name="connsiteY12" fmla="*/ 952 h 20002"/>
                <a:gd name="connsiteX13" fmla="*/ 7620 w 16192"/>
                <a:gd name="connsiteY13" fmla="*/ 0 h 20002"/>
                <a:gd name="connsiteX14" fmla="*/ 5715 w 16192"/>
                <a:gd name="connsiteY14" fmla="*/ 0 h 20002"/>
                <a:gd name="connsiteX15" fmla="*/ 1905 w 16192"/>
                <a:gd name="connsiteY15" fmla="*/ 1905 h 20002"/>
                <a:gd name="connsiteX16" fmla="*/ 953 w 16192"/>
                <a:gd name="connsiteY16" fmla="*/ 3810 h 20002"/>
                <a:gd name="connsiteX17" fmla="*/ 0 w 16192"/>
                <a:gd name="connsiteY17" fmla="*/ 7620 h 20002"/>
                <a:gd name="connsiteX18" fmla="*/ 0 w 16192"/>
                <a:gd name="connsiteY18" fmla="*/ 11430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92" h="20002">
                  <a:moveTo>
                    <a:pt x="0" y="11430"/>
                  </a:moveTo>
                  <a:cubicBezTo>
                    <a:pt x="0" y="12382"/>
                    <a:pt x="0" y="13335"/>
                    <a:pt x="953" y="14288"/>
                  </a:cubicBezTo>
                  <a:cubicBezTo>
                    <a:pt x="953" y="15240"/>
                    <a:pt x="1905" y="16193"/>
                    <a:pt x="2857" y="17145"/>
                  </a:cubicBezTo>
                  <a:cubicBezTo>
                    <a:pt x="3810" y="18098"/>
                    <a:pt x="4763" y="18098"/>
                    <a:pt x="5715" y="19050"/>
                  </a:cubicBezTo>
                  <a:cubicBezTo>
                    <a:pt x="6668" y="20002"/>
                    <a:pt x="7620" y="20002"/>
                    <a:pt x="8572" y="20002"/>
                  </a:cubicBezTo>
                  <a:cubicBezTo>
                    <a:pt x="9525" y="20002"/>
                    <a:pt x="10478" y="20002"/>
                    <a:pt x="10478" y="20002"/>
                  </a:cubicBezTo>
                  <a:cubicBezTo>
                    <a:pt x="11430" y="20002"/>
                    <a:pt x="13335" y="19050"/>
                    <a:pt x="14288" y="18098"/>
                  </a:cubicBezTo>
                  <a:cubicBezTo>
                    <a:pt x="14288" y="17145"/>
                    <a:pt x="15240" y="17145"/>
                    <a:pt x="15240" y="16193"/>
                  </a:cubicBezTo>
                  <a:cubicBezTo>
                    <a:pt x="16193" y="15240"/>
                    <a:pt x="16193" y="13335"/>
                    <a:pt x="16193" y="12382"/>
                  </a:cubicBezTo>
                  <a:cubicBezTo>
                    <a:pt x="16193" y="11430"/>
                    <a:pt x="16193" y="9525"/>
                    <a:pt x="16193" y="8573"/>
                  </a:cubicBezTo>
                  <a:cubicBezTo>
                    <a:pt x="16193" y="7620"/>
                    <a:pt x="16193" y="6668"/>
                    <a:pt x="15240" y="5715"/>
                  </a:cubicBezTo>
                  <a:cubicBezTo>
                    <a:pt x="15240" y="4763"/>
                    <a:pt x="14288" y="3810"/>
                    <a:pt x="13335" y="2857"/>
                  </a:cubicBezTo>
                  <a:cubicBezTo>
                    <a:pt x="12382" y="1905"/>
                    <a:pt x="11430" y="1905"/>
                    <a:pt x="10478" y="952"/>
                  </a:cubicBezTo>
                  <a:cubicBezTo>
                    <a:pt x="9525" y="0"/>
                    <a:pt x="8572" y="0"/>
                    <a:pt x="7620" y="0"/>
                  </a:cubicBezTo>
                  <a:lnTo>
                    <a:pt x="5715" y="0"/>
                  </a:lnTo>
                  <a:cubicBezTo>
                    <a:pt x="4763" y="0"/>
                    <a:pt x="2857" y="952"/>
                    <a:pt x="1905" y="1905"/>
                  </a:cubicBezTo>
                  <a:cubicBezTo>
                    <a:pt x="1905" y="2857"/>
                    <a:pt x="953" y="2857"/>
                    <a:pt x="953" y="3810"/>
                  </a:cubicBezTo>
                  <a:cubicBezTo>
                    <a:pt x="0" y="4763"/>
                    <a:pt x="0" y="6668"/>
                    <a:pt x="0" y="7620"/>
                  </a:cubicBezTo>
                  <a:cubicBezTo>
                    <a:pt x="0" y="8573"/>
                    <a:pt x="0" y="10477"/>
                    <a:pt x="0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4A511921-B073-413F-8534-4C0F97D2E0DE}"/>
                </a:ext>
              </a:extLst>
            </p:cNvPr>
            <p:cNvSpPr/>
            <p:nvPr/>
          </p:nvSpPr>
          <p:spPr>
            <a:xfrm>
              <a:off x="6136005" y="3611522"/>
              <a:ext cx="28932" cy="27979"/>
            </a:xfrm>
            <a:custGeom>
              <a:avLst/>
              <a:gdLst>
                <a:gd name="connsiteX0" fmla="*/ 5715 w 28932"/>
                <a:gd name="connsiteY0" fmla="*/ 24170 h 27979"/>
                <a:gd name="connsiteX1" fmla="*/ 9525 w 28932"/>
                <a:gd name="connsiteY1" fmla="*/ 27027 h 27979"/>
                <a:gd name="connsiteX2" fmla="*/ 14288 w 28932"/>
                <a:gd name="connsiteY2" fmla="*/ 27980 h 27979"/>
                <a:gd name="connsiteX3" fmla="*/ 20955 w 28932"/>
                <a:gd name="connsiteY3" fmla="*/ 26075 h 27979"/>
                <a:gd name="connsiteX4" fmla="*/ 25717 w 28932"/>
                <a:gd name="connsiteY4" fmla="*/ 21312 h 27979"/>
                <a:gd name="connsiteX5" fmla="*/ 27622 w 28932"/>
                <a:gd name="connsiteY5" fmla="*/ 18455 h 27979"/>
                <a:gd name="connsiteX6" fmla="*/ 27622 w 28932"/>
                <a:gd name="connsiteY6" fmla="*/ 17502 h 27979"/>
                <a:gd name="connsiteX7" fmla="*/ 27622 w 28932"/>
                <a:gd name="connsiteY7" fmla="*/ 17502 h 27979"/>
                <a:gd name="connsiteX8" fmla="*/ 28575 w 28932"/>
                <a:gd name="connsiteY8" fmla="*/ 14645 h 27979"/>
                <a:gd name="connsiteX9" fmla="*/ 28575 w 28932"/>
                <a:gd name="connsiteY9" fmla="*/ 14645 h 27979"/>
                <a:gd name="connsiteX10" fmla="*/ 28575 w 28932"/>
                <a:gd name="connsiteY10" fmla="*/ 14645 h 27979"/>
                <a:gd name="connsiteX11" fmla="*/ 28575 w 28932"/>
                <a:gd name="connsiteY11" fmla="*/ 13692 h 27979"/>
                <a:gd name="connsiteX12" fmla="*/ 25717 w 28932"/>
                <a:gd name="connsiteY12" fmla="*/ 3215 h 27979"/>
                <a:gd name="connsiteX13" fmla="*/ 15240 w 28932"/>
                <a:gd name="connsiteY13" fmla="*/ 357 h 27979"/>
                <a:gd name="connsiteX14" fmla="*/ 14288 w 28932"/>
                <a:gd name="connsiteY14" fmla="*/ 357 h 27979"/>
                <a:gd name="connsiteX15" fmla="*/ 14288 w 28932"/>
                <a:gd name="connsiteY15" fmla="*/ 357 h 27979"/>
                <a:gd name="connsiteX16" fmla="*/ 12382 w 28932"/>
                <a:gd name="connsiteY16" fmla="*/ 1310 h 27979"/>
                <a:gd name="connsiteX17" fmla="*/ 10477 w 28932"/>
                <a:gd name="connsiteY17" fmla="*/ 2262 h 27979"/>
                <a:gd name="connsiteX18" fmla="*/ 9525 w 28932"/>
                <a:gd name="connsiteY18" fmla="*/ 2262 h 27979"/>
                <a:gd name="connsiteX19" fmla="*/ 6667 w 28932"/>
                <a:gd name="connsiteY19" fmla="*/ 4167 h 27979"/>
                <a:gd name="connsiteX20" fmla="*/ 1905 w 28932"/>
                <a:gd name="connsiteY20" fmla="*/ 8930 h 27979"/>
                <a:gd name="connsiteX21" fmla="*/ 0 w 28932"/>
                <a:gd name="connsiteY21" fmla="*/ 15597 h 27979"/>
                <a:gd name="connsiteX22" fmla="*/ 0 w 28932"/>
                <a:gd name="connsiteY22" fmla="*/ 18455 h 27979"/>
                <a:gd name="connsiteX23" fmla="*/ 5715 w 28932"/>
                <a:gd name="connsiteY23" fmla="*/ 24170 h 27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932" h="27979">
                  <a:moveTo>
                    <a:pt x="5715" y="24170"/>
                  </a:moveTo>
                  <a:cubicBezTo>
                    <a:pt x="6667" y="25122"/>
                    <a:pt x="8572" y="26075"/>
                    <a:pt x="9525" y="27027"/>
                  </a:cubicBezTo>
                  <a:cubicBezTo>
                    <a:pt x="11430" y="27980"/>
                    <a:pt x="12382" y="27980"/>
                    <a:pt x="14288" y="27980"/>
                  </a:cubicBezTo>
                  <a:cubicBezTo>
                    <a:pt x="16192" y="27980"/>
                    <a:pt x="19050" y="27027"/>
                    <a:pt x="20955" y="26075"/>
                  </a:cubicBezTo>
                  <a:cubicBezTo>
                    <a:pt x="22860" y="25122"/>
                    <a:pt x="24765" y="23217"/>
                    <a:pt x="25717" y="21312"/>
                  </a:cubicBezTo>
                  <a:cubicBezTo>
                    <a:pt x="26670" y="20360"/>
                    <a:pt x="26670" y="19407"/>
                    <a:pt x="27622" y="18455"/>
                  </a:cubicBezTo>
                  <a:cubicBezTo>
                    <a:pt x="27622" y="18455"/>
                    <a:pt x="27622" y="18455"/>
                    <a:pt x="27622" y="17502"/>
                  </a:cubicBezTo>
                  <a:cubicBezTo>
                    <a:pt x="27622" y="17502"/>
                    <a:pt x="27622" y="17502"/>
                    <a:pt x="27622" y="17502"/>
                  </a:cubicBezTo>
                  <a:cubicBezTo>
                    <a:pt x="27622" y="16550"/>
                    <a:pt x="28575" y="15597"/>
                    <a:pt x="28575" y="14645"/>
                  </a:cubicBezTo>
                  <a:cubicBezTo>
                    <a:pt x="28575" y="14645"/>
                    <a:pt x="28575" y="14645"/>
                    <a:pt x="28575" y="14645"/>
                  </a:cubicBezTo>
                  <a:cubicBezTo>
                    <a:pt x="28575" y="14645"/>
                    <a:pt x="28575" y="14645"/>
                    <a:pt x="28575" y="14645"/>
                  </a:cubicBezTo>
                  <a:cubicBezTo>
                    <a:pt x="28575" y="14645"/>
                    <a:pt x="28575" y="13692"/>
                    <a:pt x="28575" y="13692"/>
                  </a:cubicBezTo>
                  <a:cubicBezTo>
                    <a:pt x="29527" y="9882"/>
                    <a:pt x="28575" y="6072"/>
                    <a:pt x="25717" y="3215"/>
                  </a:cubicBezTo>
                  <a:cubicBezTo>
                    <a:pt x="22860" y="357"/>
                    <a:pt x="19050" y="-595"/>
                    <a:pt x="15240" y="357"/>
                  </a:cubicBezTo>
                  <a:cubicBezTo>
                    <a:pt x="15240" y="357"/>
                    <a:pt x="14288" y="357"/>
                    <a:pt x="14288" y="357"/>
                  </a:cubicBezTo>
                  <a:cubicBezTo>
                    <a:pt x="14288" y="357"/>
                    <a:pt x="14288" y="357"/>
                    <a:pt x="14288" y="357"/>
                  </a:cubicBezTo>
                  <a:cubicBezTo>
                    <a:pt x="13335" y="357"/>
                    <a:pt x="13335" y="357"/>
                    <a:pt x="12382" y="1310"/>
                  </a:cubicBezTo>
                  <a:cubicBezTo>
                    <a:pt x="11430" y="1310"/>
                    <a:pt x="11430" y="1310"/>
                    <a:pt x="10477" y="2262"/>
                  </a:cubicBezTo>
                  <a:cubicBezTo>
                    <a:pt x="10477" y="2262"/>
                    <a:pt x="10477" y="2262"/>
                    <a:pt x="9525" y="2262"/>
                  </a:cubicBezTo>
                  <a:cubicBezTo>
                    <a:pt x="8572" y="3215"/>
                    <a:pt x="7620" y="3215"/>
                    <a:pt x="6667" y="4167"/>
                  </a:cubicBezTo>
                  <a:cubicBezTo>
                    <a:pt x="4763" y="5120"/>
                    <a:pt x="2857" y="7025"/>
                    <a:pt x="1905" y="8930"/>
                  </a:cubicBezTo>
                  <a:cubicBezTo>
                    <a:pt x="952" y="10835"/>
                    <a:pt x="0" y="12740"/>
                    <a:pt x="0" y="15597"/>
                  </a:cubicBezTo>
                  <a:lnTo>
                    <a:pt x="0" y="18455"/>
                  </a:lnTo>
                  <a:cubicBezTo>
                    <a:pt x="2857" y="20360"/>
                    <a:pt x="3810" y="22265"/>
                    <a:pt x="5715" y="241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F16D167C-058B-4D9D-AB4A-0293D832DDC0}"/>
                </a:ext>
              </a:extLst>
            </p:cNvPr>
            <p:cNvSpPr/>
            <p:nvPr/>
          </p:nvSpPr>
          <p:spPr>
            <a:xfrm>
              <a:off x="6130289" y="3386055"/>
              <a:ext cx="6429" cy="6749"/>
            </a:xfrm>
            <a:custGeom>
              <a:avLst/>
              <a:gdLst>
                <a:gd name="connsiteX0" fmla="*/ 2857 w 6429"/>
                <a:gd name="connsiteY0" fmla="*/ 6750 h 6749"/>
                <a:gd name="connsiteX1" fmla="*/ 2857 w 6429"/>
                <a:gd name="connsiteY1" fmla="*/ 82 h 6749"/>
                <a:gd name="connsiteX2" fmla="*/ 2857 w 6429"/>
                <a:gd name="connsiteY2" fmla="*/ 6750 h 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9" h="6749">
                  <a:moveTo>
                    <a:pt x="2857" y="6750"/>
                  </a:moveTo>
                  <a:cubicBezTo>
                    <a:pt x="7620" y="6750"/>
                    <a:pt x="7620" y="82"/>
                    <a:pt x="2857" y="82"/>
                  </a:cubicBezTo>
                  <a:cubicBezTo>
                    <a:pt x="-952" y="-870"/>
                    <a:pt x="-952" y="6750"/>
                    <a:pt x="2857" y="67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6D36B000-A4C8-470D-8BFF-B01F68372D58}"/>
                </a:ext>
              </a:extLst>
            </p:cNvPr>
            <p:cNvSpPr/>
            <p:nvPr/>
          </p:nvSpPr>
          <p:spPr>
            <a:xfrm>
              <a:off x="6131242" y="3322558"/>
              <a:ext cx="25717" cy="22621"/>
            </a:xfrm>
            <a:custGeom>
              <a:avLst/>
              <a:gdLst>
                <a:gd name="connsiteX0" fmla="*/ 16192 w 25717"/>
                <a:gd name="connsiteY0" fmla="*/ 1667 h 22621"/>
                <a:gd name="connsiteX1" fmla="*/ 12382 w 25717"/>
                <a:gd name="connsiteY1" fmla="*/ 714 h 22621"/>
                <a:gd name="connsiteX2" fmla="*/ 4763 w 25717"/>
                <a:gd name="connsiteY2" fmla="*/ 714 h 22621"/>
                <a:gd name="connsiteX3" fmla="*/ 952 w 25717"/>
                <a:gd name="connsiteY3" fmla="*/ 3572 h 22621"/>
                <a:gd name="connsiteX4" fmla="*/ 0 w 25717"/>
                <a:gd name="connsiteY4" fmla="*/ 5477 h 22621"/>
                <a:gd name="connsiteX5" fmla="*/ 0 w 25717"/>
                <a:gd name="connsiteY5" fmla="*/ 8334 h 22621"/>
                <a:gd name="connsiteX6" fmla="*/ 1905 w 25717"/>
                <a:gd name="connsiteY6" fmla="*/ 12144 h 22621"/>
                <a:gd name="connsiteX7" fmla="*/ 6667 w 25717"/>
                <a:gd name="connsiteY7" fmla="*/ 14049 h 22621"/>
                <a:gd name="connsiteX8" fmla="*/ 7620 w 25717"/>
                <a:gd name="connsiteY8" fmla="*/ 14049 h 22621"/>
                <a:gd name="connsiteX9" fmla="*/ 9525 w 25717"/>
                <a:gd name="connsiteY9" fmla="*/ 15002 h 22621"/>
                <a:gd name="connsiteX10" fmla="*/ 10477 w 25717"/>
                <a:gd name="connsiteY10" fmla="*/ 15954 h 22621"/>
                <a:gd name="connsiteX11" fmla="*/ 11430 w 25717"/>
                <a:gd name="connsiteY11" fmla="*/ 16907 h 22621"/>
                <a:gd name="connsiteX12" fmla="*/ 12382 w 25717"/>
                <a:gd name="connsiteY12" fmla="*/ 17859 h 22621"/>
                <a:gd name="connsiteX13" fmla="*/ 12382 w 25717"/>
                <a:gd name="connsiteY13" fmla="*/ 17859 h 22621"/>
                <a:gd name="connsiteX14" fmla="*/ 15240 w 25717"/>
                <a:gd name="connsiteY14" fmla="*/ 21669 h 22621"/>
                <a:gd name="connsiteX15" fmla="*/ 20955 w 25717"/>
                <a:gd name="connsiteY15" fmla="*/ 22622 h 22621"/>
                <a:gd name="connsiteX16" fmla="*/ 24765 w 25717"/>
                <a:gd name="connsiteY16" fmla="*/ 19764 h 22621"/>
                <a:gd name="connsiteX17" fmla="*/ 25717 w 25717"/>
                <a:gd name="connsiteY17" fmla="*/ 17859 h 22621"/>
                <a:gd name="connsiteX18" fmla="*/ 25717 w 25717"/>
                <a:gd name="connsiteY18" fmla="*/ 14049 h 22621"/>
                <a:gd name="connsiteX19" fmla="*/ 23813 w 25717"/>
                <a:gd name="connsiteY19" fmla="*/ 8334 h 22621"/>
                <a:gd name="connsiteX20" fmla="*/ 21907 w 25717"/>
                <a:gd name="connsiteY20" fmla="*/ 5477 h 22621"/>
                <a:gd name="connsiteX21" fmla="*/ 19050 w 25717"/>
                <a:gd name="connsiteY21" fmla="*/ 2619 h 22621"/>
                <a:gd name="connsiteX22" fmla="*/ 16192 w 25717"/>
                <a:gd name="connsiteY22" fmla="*/ 1667 h 22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717" h="22621">
                  <a:moveTo>
                    <a:pt x="16192" y="1667"/>
                  </a:moveTo>
                  <a:cubicBezTo>
                    <a:pt x="15240" y="714"/>
                    <a:pt x="14288" y="714"/>
                    <a:pt x="12382" y="714"/>
                  </a:cubicBezTo>
                  <a:cubicBezTo>
                    <a:pt x="9525" y="-238"/>
                    <a:pt x="7620" y="-238"/>
                    <a:pt x="4763" y="714"/>
                  </a:cubicBezTo>
                  <a:cubicBezTo>
                    <a:pt x="2857" y="714"/>
                    <a:pt x="952" y="2619"/>
                    <a:pt x="952" y="3572"/>
                  </a:cubicBezTo>
                  <a:lnTo>
                    <a:pt x="0" y="5477"/>
                  </a:lnTo>
                  <a:cubicBezTo>
                    <a:pt x="0" y="6429"/>
                    <a:pt x="0" y="7382"/>
                    <a:pt x="0" y="8334"/>
                  </a:cubicBezTo>
                  <a:cubicBezTo>
                    <a:pt x="0" y="10239"/>
                    <a:pt x="952" y="11192"/>
                    <a:pt x="1905" y="12144"/>
                  </a:cubicBezTo>
                  <a:cubicBezTo>
                    <a:pt x="2857" y="13097"/>
                    <a:pt x="4763" y="14049"/>
                    <a:pt x="6667" y="14049"/>
                  </a:cubicBezTo>
                  <a:cubicBezTo>
                    <a:pt x="6667" y="14049"/>
                    <a:pt x="6667" y="14049"/>
                    <a:pt x="7620" y="14049"/>
                  </a:cubicBezTo>
                  <a:cubicBezTo>
                    <a:pt x="8572" y="14049"/>
                    <a:pt x="9525" y="14049"/>
                    <a:pt x="9525" y="15002"/>
                  </a:cubicBezTo>
                  <a:cubicBezTo>
                    <a:pt x="9525" y="15002"/>
                    <a:pt x="10477" y="15002"/>
                    <a:pt x="10477" y="15954"/>
                  </a:cubicBezTo>
                  <a:cubicBezTo>
                    <a:pt x="10477" y="15954"/>
                    <a:pt x="11430" y="16907"/>
                    <a:pt x="11430" y="16907"/>
                  </a:cubicBezTo>
                  <a:cubicBezTo>
                    <a:pt x="11430" y="16907"/>
                    <a:pt x="11430" y="17859"/>
                    <a:pt x="12382" y="17859"/>
                  </a:cubicBezTo>
                  <a:cubicBezTo>
                    <a:pt x="12382" y="17859"/>
                    <a:pt x="12382" y="17859"/>
                    <a:pt x="12382" y="17859"/>
                  </a:cubicBezTo>
                  <a:cubicBezTo>
                    <a:pt x="12382" y="19764"/>
                    <a:pt x="14288" y="20717"/>
                    <a:pt x="15240" y="21669"/>
                  </a:cubicBezTo>
                  <a:cubicBezTo>
                    <a:pt x="17145" y="22622"/>
                    <a:pt x="19050" y="22622"/>
                    <a:pt x="20955" y="22622"/>
                  </a:cubicBezTo>
                  <a:cubicBezTo>
                    <a:pt x="22860" y="21669"/>
                    <a:pt x="23813" y="20717"/>
                    <a:pt x="24765" y="19764"/>
                  </a:cubicBezTo>
                  <a:lnTo>
                    <a:pt x="25717" y="17859"/>
                  </a:lnTo>
                  <a:cubicBezTo>
                    <a:pt x="25717" y="16907"/>
                    <a:pt x="25717" y="15002"/>
                    <a:pt x="25717" y="14049"/>
                  </a:cubicBezTo>
                  <a:cubicBezTo>
                    <a:pt x="25717" y="12144"/>
                    <a:pt x="24765" y="10239"/>
                    <a:pt x="23813" y="8334"/>
                  </a:cubicBezTo>
                  <a:cubicBezTo>
                    <a:pt x="22860" y="7382"/>
                    <a:pt x="21907" y="6429"/>
                    <a:pt x="21907" y="5477"/>
                  </a:cubicBezTo>
                  <a:cubicBezTo>
                    <a:pt x="20955" y="4524"/>
                    <a:pt x="20002" y="3572"/>
                    <a:pt x="19050" y="2619"/>
                  </a:cubicBezTo>
                  <a:cubicBezTo>
                    <a:pt x="17145" y="2619"/>
                    <a:pt x="17145" y="2619"/>
                    <a:pt x="16192" y="1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359BF2E9-4153-48A8-9973-38331114FCEC}"/>
                </a:ext>
              </a:extLst>
            </p:cNvPr>
            <p:cNvSpPr/>
            <p:nvPr/>
          </p:nvSpPr>
          <p:spPr>
            <a:xfrm>
              <a:off x="6151244" y="3220402"/>
              <a:ext cx="20955" cy="25717"/>
            </a:xfrm>
            <a:custGeom>
              <a:avLst/>
              <a:gdLst>
                <a:gd name="connsiteX0" fmla="*/ 16193 w 20955"/>
                <a:gd name="connsiteY0" fmla="*/ 5715 h 25717"/>
                <a:gd name="connsiteX1" fmla="*/ 13335 w 20955"/>
                <a:gd name="connsiteY1" fmla="*/ 1905 h 25717"/>
                <a:gd name="connsiteX2" fmla="*/ 11430 w 20955"/>
                <a:gd name="connsiteY2" fmla="*/ 952 h 25717"/>
                <a:gd name="connsiteX3" fmla="*/ 8573 w 20955"/>
                <a:gd name="connsiteY3" fmla="*/ 0 h 25717"/>
                <a:gd name="connsiteX4" fmla="*/ 6668 w 20955"/>
                <a:gd name="connsiteY4" fmla="*/ 0 h 25717"/>
                <a:gd name="connsiteX5" fmla="*/ 3810 w 20955"/>
                <a:gd name="connsiteY5" fmla="*/ 952 h 25717"/>
                <a:gd name="connsiteX6" fmla="*/ 953 w 20955"/>
                <a:gd name="connsiteY6" fmla="*/ 3810 h 25717"/>
                <a:gd name="connsiteX7" fmla="*/ 0 w 20955"/>
                <a:gd name="connsiteY7" fmla="*/ 6667 h 25717"/>
                <a:gd name="connsiteX8" fmla="*/ 0 w 20955"/>
                <a:gd name="connsiteY8" fmla="*/ 9525 h 25717"/>
                <a:gd name="connsiteX9" fmla="*/ 953 w 20955"/>
                <a:gd name="connsiteY9" fmla="*/ 14288 h 25717"/>
                <a:gd name="connsiteX10" fmla="*/ 1905 w 20955"/>
                <a:gd name="connsiteY10" fmla="*/ 19050 h 25717"/>
                <a:gd name="connsiteX11" fmla="*/ 4763 w 20955"/>
                <a:gd name="connsiteY11" fmla="*/ 22860 h 25717"/>
                <a:gd name="connsiteX12" fmla="*/ 6668 w 20955"/>
                <a:gd name="connsiteY12" fmla="*/ 24765 h 25717"/>
                <a:gd name="connsiteX13" fmla="*/ 11430 w 20955"/>
                <a:gd name="connsiteY13" fmla="*/ 25717 h 25717"/>
                <a:gd name="connsiteX14" fmla="*/ 15240 w 20955"/>
                <a:gd name="connsiteY14" fmla="*/ 24765 h 25717"/>
                <a:gd name="connsiteX15" fmla="*/ 18098 w 20955"/>
                <a:gd name="connsiteY15" fmla="*/ 22860 h 25717"/>
                <a:gd name="connsiteX16" fmla="*/ 20003 w 20955"/>
                <a:gd name="connsiteY16" fmla="*/ 20002 h 25717"/>
                <a:gd name="connsiteX17" fmla="*/ 20955 w 20955"/>
                <a:gd name="connsiteY17" fmla="*/ 16192 h 25717"/>
                <a:gd name="connsiteX18" fmla="*/ 20003 w 20955"/>
                <a:gd name="connsiteY18" fmla="*/ 11430 h 25717"/>
                <a:gd name="connsiteX19" fmla="*/ 16193 w 20955"/>
                <a:gd name="connsiteY19" fmla="*/ 5715 h 25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0955" h="25717">
                  <a:moveTo>
                    <a:pt x="16193" y="5715"/>
                  </a:moveTo>
                  <a:cubicBezTo>
                    <a:pt x="15240" y="4763"/>
                    <a:pt x="14288" y="2857"/>
                    <a:pt x="13335" y="1905"/>
                  </a:cubicBezTo>
                  <a:cubicBezTo>
                    <a:pt x="12383" y="1905"/>
                    <a:pt x="12383" y="952"/>
                    <a:pt x="11430" y="952"/>
                  </a:cubicBezTo>
                  <a:cubicBezTo>
                    <a:pt x="10478" y="0"/>
                    <a:pt x="9525" y="0"/>
                    <a:pt x="8573" y="0"/>
                  </a:cubicBezTo>
                  <a:cubicBezTo>
                    <a:pt x="7620" y="0"/>
                    <a:pt x="7620" y="0"/>
                    <a:pt x="6668" y="0"/>
                  </a:cubicBezTo>
                  <a:cubicBezTo>
                    <a:pt x="5715" y="0"/>
                    <a:pt x="4763" y="0"/>
                    <a:pt x="3810" y="952"/>
                  </a:cubicBezTo>
                  <a:cubicBezTo>
                    <a:pt x="2858" y="1905"/>
                    <a:pt x="1905" y="2857"/>
                    <a:pt x="953" y="3810"/>
                  </a:cubicBezTo>
                  <a:cubicBezTo>
                    <a:pt x="0" y="4763"/>
                    <a:pt x="0" y="5715"/>
                    <a:pt x="0" y="6667"/>
                  </a:cubicBezTo>
                  <a:cubicBezTo>
                    <a:pt x="0" y="7620"/>
                    <a:pt x="0" y="8572"/>
                    <a:pt x="0" y="9525"/>
                  </a:cubicBezTo>
                  <a:cubicBezTo>
                    <a:pt x="0" y="11430"/>
                    <a:pt x="953" y="12382"/>
                    <a:pt x="953" y="14288"/>
                  </a:cubicBezTo>
                  <a:cubicBezTo>
                    <a:pt x="953" y="16192"/>
                    <a:pt x="1905" y="17145"/>
                    <a:pt x="1905" y="19050"/>
                  </a:cubicBezTo>
                  <a:cubicBezTo>
                    <a:pt x="1905" y="20955"/>
                    <a:pt x="2858" y="21907"/>
                    <a:pt x="4763" y="22860"/>
                  </a:cubicBezTo>
                  <a:cubicBezTo>
                    <a:pt x="5715" y="23813"/>
                    <a:pt x="5715" y="23813"/>
                    <a:pt x="6668" y="24765"/>
                  </a:cubicBezTo>
                  <a:cubicBezTo>
                    <a:pt x="8573" y="25717"/>
                    <a:pt x="9525" y="25717"/>
                    <a:pt x="11430" y="25717"/>
                  </a:cubicBezTo>
                  <a:cubicBezTo>
                    <a:pt x="12383" y="25717"/>
                    <a:pt x="14288" y="25717"/>
                    <a:pt x="15240" y="24765"/>
                  </a:cubicBezTo>
                  <a:cubicBezTo>
                    <a:pt x="16193" y="24765"/>
                    <a:pt x="17145" y="23813"/>
                    <a:pt x="18098" y="22860"/>
                  </a:cubicBezTo>
                  <a:cubicBezTo>
                    <a:pt x="19050" y="21907"/>
                    <a:pt x="20003" y="20955"/>
                    <a:pt x="20003" y="20002"/>
                  </a:cubicBezTo>
                  <a:cubicBezTo>
                    <a:pt x="20955" y="19050"/>
                    <a:pt x="20955" y="17145"/>
                    <a:pt x="20955" y="16192"/>
                  </a:cubicBezTo>
                  <a:cubicBezTo>
                    <a:pt x="20955" y="14288"/>
                    <a:pt x="20955" y="12382"/>
                    <a:pt x="20003" y="11430"/>
                  </a:cubicBezTo>
                  <a:cubicBezTo>
                    <a:pt x="19050" y="9525"/>
                    <a:pt x="17145" y="7620"/>
                    <a:pt x="16193" y="5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3F720803-4963-4C6A-9D6A-7C688CF2A3D4}"/>
                </a:ext>
              </a:extLst>
            </p:cNvPr>
            <p:cNvSpPr/>
            <p:nvPr/>
          </p:nvSpPr>
          <p:spPr>
            <a:xfrm>
              <a:off x="6156959" y="3476625"/>
              <a:ext cx="22859" cy="28336"/>
            </a:xfrm>
            <a:custGeom>
              <a:avLst/>
              <a:gdLst>
                <a:gd name="connsiteX0" fmla="*/ 12383 w 22859"/>
                <a:gd name="connsiteY0" fmla="*/ 27623 h 28336"/>
                <a:gd name="connsiteX1" fmla="*/ 14288 w 22859"/>
                <a:gd name="connsiteY1" fmla="*/ 26670 h 28336"/>
                <a:gd name="connsiteX2" fmla="*/ 18097 w 22859"/>
                <a:gd name="connsiteY2" fmla="*/ 22860 h 28336"/>
                <a:gd name="connsiteX3" fmla="*/ 21908 w 22859"/>
                <a:gd name="connsiteY3" fmla="*/ 14288 h 28336"/>
                <a:gd name="connsiteX4" fmla="*/ 22860 w 22859"/>
                <a:gd name="connsiteY4" fmla="*/ 10477 h 28336"/>
                <a:gd name="connsiteX5" fmla="*/ 22860 w 22859"/>
                <a:gd name="connsiteY5" fmla="*/ 6668 h 28336"/>
                <a:gd name="connsiteX6" fmla="*/ 20955 w 22859"/>
                <a:gd name="connsiteY6" fmla="*/ 3810 h 28336"/>
                <a:gd name="connsiteX7" fmla="*/ 18097 w 22859"/>
                <a:gd name="connsiteY7" fmla="*/ 952 h 28336"/>
                <a:gd name="connsiteX8" fmla="*/ 16193 w 22859"/>
                <a:gd name="connsiteY8" fmla="*/ 0 h 28336"/>
                <a:gd name="connsiteX9" fmla="*/ 11430 w 22859"/>
                <a:gd name="connsiteY9" fmla="*/ 0 h 28336"/>
                <a:gd name="connsiteX10" fmla="*/ 9525 w 22859"/>
                <a:gd name="connsiteY10" fmla="*/ 952 h 28336"/>
                <a:gd name="connsiteX11" fmla="*/ 5715 w 22859"/>
                <a:gd name="connsiteY11" fmla="*/ 4763 h 28336"/>
                <a:gd name="connsiteX12" fmla="*/ 953 w 22859"/>
                <a:gd name="connsiteY12" fmla="*/ 13335 h 28336"/>
                <a:gd name="connsiteX13" fmla="*/ 0 w 22859"/>
                <a:gd name="connsiteY13" fmla="*/ 17145 h 28336"/>
                <a:gd name="connsiteX14" fmla="*/ 0 w 22859"/>
                <a:gd name="connsiteY14" fmla="*/ 20955 h 28336"/>
                <a:gd name="connsiteX15" fmla="*/ 1905 w 22859"/>
                <a:gd name="connsiteY15" fmla="*/ 23813 h 28336"/>
                <a:gd name="connsiteX16" fmla="*/ 4763 w 22859"/>
                <a:gd name="connsiteY16" fmla="*/ 26670 h 28336"/>
                <a:gd name="connsiteX17" fmla="*/ 6668 w 22859"/>
                <a:gd name="connsiteY17" fmla="*/ 27623 h 28336"/>
                <a:gd name="connsiteX18" fmla="*/ 12383 w 22859"/>
                <a:gd name="connsiteY18" fmla="*/ 27623 h 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859" h="28336">
                  <a:moveTo>
                    <a:pt x="12383" y="27623"/>
                  </a:moveTo>
                  <a:cubicBezTo>
                    <a:pt x="13335" y="27623"/>
                    <a:pt x="14288" y="26670"/>
                    <a:pt x="14288" y="26670"/>
                  </a:cubicBezTo>
                  <a:cubicBezTo>
                    <a:pt x="16193" y="25718"/>
                    <a:pt x="17145" y="24765"/>
                    <a:pt x="18097" y="22860"/>
                  </a:cubicBezTo>
                  <a:cubicBezTo>
                    <a:pt x="19050" y="20002"/>
                    <a:pt x="20955" y="17145"/>
                    <a:pt x="21908" y="14288"/>
                  </a:cubicBezTo>
                  <a:cubicBezTo>
                    <a:pt x="22860" y="13335"/>
                    <a:pt x="22860" y="12382"/>
                    <a:pt x="22860" y="10477"/>
                  </a:cubicBezTo>
                  <a:cubicBezTo>
                    <a:pt x="22860" y="9525"/>
                    <a:pt x="22860" y="7620"/>
                    <a:pt x="22860" y="6668"/>
                  </a:cubicBezTo>
                  <a:cubicBezTo>
                    <a:pt x="22860" y="5715"/>
                    <a:pt x="21908" y="4763"/>
                    <a:pt x="20955" y="3810"/>
                  </a:cubicBezTo>
                  <a:cubicBezTo>
                    <a:pt x="20003" y="2857"/>
                    <a:pt x="19050" y="1905"/>
                    <a:pt x="18097" y="952"/>
                  </a:cubicBezTo>
                  <a:cubicBezTo>
                    <a:pt x="17145" y="952"/>
                    <a:pt x="16193" y="0"/>
                    <a:pt x="16193" y="0"/>
                  </a:cubicBezTo>
                  <a:cubicBezTo>
                    <a:pt x="14288" y="0"/>
                    <a:pt x="12383" y="0"/>
                    <a:pt x="11430" y="0"/>
                  </a:cubicBezTo>
                  <a:cubicBezTo>
                    <a:pt x="10478" y="0"/>
                    <a:pt x="9525" y="952"/>
                    <a:pt x="9525" y="952"/>
                  </a:cubicBezTo>
                  <a:cubicBezTo>
                    <a:pt x="7620" y="1905"/>
                    <a:pt x="6668" y="2857"/>
                    <a:pt x="5715" y="4763"/>
                  </a:cubicBezTo>
                  <a:cubicBezTo>
                    <a:pt x="3810" y="7620"/>
                    <a:pt x="2858" y="10477"/>
                    <a:pt x="953" y="13335"/>
                  </a:cubicBezTo>
                  <a:cubicBezTo>
                    <a:pt x="0" y="14288"/>
                    <a:pt x="0" y="15240"/>
                    <a:pt x="0" y="17145"/>
                  </a:cubicBezTo>
                  <a:cubicBezTo>
                    <a:pt x="0" y="18098"/>
                    <a:pt x="0" y="20002"/>
                    <a:pt x="0" y="20955"/>
                  </a:cubicBezTo>
                  <a:cubicBezTo>
                    <a:pt x="0" y="21907"/>
                    <a:pt x="953" y="22860"/>
                    <a:pt x="1905" y="23813"/>
                  </a:cubicBezTo>
                  <a:cubicBezTo>
                    <a:pt x="2858" y="24765"/>
                    <a:pt x="3810" y="25718"/>
                    <a:pt x="4763" y="26670"/>
                  </a:cubicBezTo>
                  <a:cubicBezTo>
                    <a:pt x="5715" y="26670"/>
                    <a:pt x="6668" y="27623"/>
                    <a:pt x="6668" y="27623"/>
                  </a:cubicBezTo>
                  <a:cubicBezTo>
                    <a:pt x="9525" y="28575"/>
                    <a:pt x="10478" y="28575"/>
                    <a:pt x="12383" y="276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7DDCC06E-054B-450F-9A5B-470E3CCACAAE}"/>
                </a:ext>
              </a:extLst>
            </p:cNvPr>
            <p:cNvSpPr/>
            <p:nvPr/>
          </p:nvSpPr>
          <p:spPr>
            <a:xfrm>
              <a:off x="6178867" y="3299459"/>
              <a:ext cx="10239" cy="13334"/>
            </a:xfrm>
            <a:custGeom>
              <a:avLst/>
              <a:gdLst>
                <a:gd name="connsiteX0" fmla="*/ 9525 w 10239"/>
                <a:gd name="connsiteY0" fmla="*/ 2858 h 13334"/>
                <a:gd name="connsiteX1" fmla="*/ 8572 w 10239"/>
                <a:gd name="connsiteY1" fmla="*/ 953 h 13334"/>
                <a:gd name="connsiteX2" fmla="*/ 6667 w 10239"/>
                <a:gd name="connsiteY2" fmla="*/ 0 h 13334"/>
                <a:gd name="connsiteX3" fmla="*/ 4763 w 10239"/>
                <a:gd name="connsiteY3" fmla="*/ 0 h 13334"/>
                <a:gd name="connsiteX4" fmla="*/ 3810 w 10239"/>
                <a:gd name="connsiteY4" fmla="*/ 0 h 13334"/>
                <a:gd name="connsiteX5" fmla="*/ 1905 w 10239"/>
                <a:gd name="connsiteY5" fmla="*/ 953 h 13334"/>
                <a:gd name="connsiteX6" fmla="*/ 952 w 10239"/>
                <a:gd name="connsiteY6" fmla="*/ 1905 h 13334"/>
                <a:gd name="connsiteX7" fmla="*/ 0 w 10239"/>
                <a:gd name="connsiteY7" fmla="*/ 4763 h 13334"/>
                <a:gd name="connsiteX8" fmla="*/ 0 w 10239"/>
                <a:gd name="connsiteY8" fmla="*/ 8572 h 13334"/>
                <a:gd name="connsiteX9" fmla="*/ 0 w 10239"/>
                <a:gd name="connsiteY9" fmla="*/ 10478 h 13334"/>
                <a:gd name="connsiteX10" fmla="*/ 952 w 10239"/>
                <a:gd name="connsiteY10" fmla="*/ 12383 h 13334"/>
                <a:gd name="connsiteX11" fmla="*/ 2857 w 10239"/>
                <a:gd name="connsiteY11" fmla="*/ 13335 h 13334"/>
                <a:gd name="connsiteX12" fmla="*/ 4763 w 10239"/>
                <a:gd name="connsiteY12" fmla="*/ 13335 h 13334"/>
                <a:gd name="connsiteX13" fmla="*/ 5715 w 10239"/>
                <a:gd name="connsiteY13" fmla="*/ 13335 h 13334"/>
                <a:gd name="connsiteX14" fmla="*/ 7620 w 10239"/>
                <a:gd name="connsiteY14" fmla="*/ 12383 h 13334"/>
                <a:gd name="connsiteX15" fmla="*/ 8572 w 10239"/>
                <a:gd name="connsiteY15" fmla="*/ 11430 h 13334"/>
                <a:gd name="connsiteX16" fmla="*/ 9525 w 10239"/>
                <a:gd name="connsiteY16" fmla="*/ 8572 h 13334"/>
                <a:gd name="connsiteX17" fmla="*/ 9525 w 10239"/>
                <a:gd name="connsiteY17" fmla="*/ 4763 h 13334"/>
                <a:gd name="connsiteX18" fmla="*/ 9525 w 10239"/>
                <a:gd name="connsiteY18" fmla="*/ 2858 h 13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239" h="13334">
                  <a:moveTo>
                    <a:pt x="9525" y="2858"/>
                  </a:moveTo>
                  <a:cubicBezTo>
                    <a:pt x="9525" y="1905"/>
                    <a:pt x="8572" y="1905"/>
                    <a:pt x="8572" y="953"/>
                  </a:cubicBezTo>
                  <a:cubicBezTo>
                    <a:pt x="8572" y="953"/>
                    <a:pt x="7620" y="0"/>
                    <a:pt x="6667" y="0"/>
                  </a:cubicBezTo>
                  <a:cubicBezTo>
                    <a:pt x="5715" y="0"/>
                    <a:pt x="5715" y="0"/>
                    <a:pt x="4763" y="0"/>
                  </a:cubicBezTo>
                  <a:cubicBezTo>
                    <a:pt x="4763" y="0"/>
                    <a:pt x="3810" y="0"/>
                    <a:pt x="3810" y="0"/>
                  </a:cubicBezTo>
                  <a:cubicBezTo>
                    <a:pt x="2857" y="0"/>
                    <a:pt x="1905" y="953"/>
                    <a:pt x="1905" y="953"/>
                  </a:cubicBezTo>
                  <a:cubicBezTo>
                    <a:pt x="1905" y="953"/>
                    <a:pt x="952" y="1905"/>
                    <a:pt x="952" y="1905"/>
                  </a:cubicBezTo>
                  <a:cubicBezTo>
                    <a:pt x="952" y="2858"/>
                    <a:pt x="0" y="3810"/>
                    <a:pt x="0" y="4763"/>
                  </a:cubicBezTo>
                  <a:cubicBezTo>
                    <a:pt x="0" y="5715"/>
                    <a:pt x="0" y="7620"/>
                    <a:pt x="0" y="8572"/>
                  </a:cubicBezTo>
                  <a:cubicBezTo>
                    <a:pt x="0" y="9525"/>
                    <a:pt x="0" y="9525"/>
                    <a:pt x="0" y="10478"/>
                  </a:cubicBezTo>
                  <a:cubicBezTo>
                    <a:pt x="0" y="11430"/>
                    <a:pt x="952" y="11430"/>
                    <a:pt x="952" y="12383"/>
                  </a:cubicBezTo>
                  <a:cubicBezTo>
                    <a:pt x="952" y="13335"/>
                    <a:pt x="1905" y="13335"/>
                    <a:pt x="2857" y="13335"/>
                  </a:cubicBezTo>
                  <a:cubicBezTo>
                    <a:pt x="3810" y="13335"/>
                    <a:pt x="3810" y="13335"/>
                    <a:pt x="4763" y="13335"/>
                  </a:cubicBezTo>
                  <a:cubicBezTo>
                    <a:pt x="4763" y="13335"/>
                    <a:pt x="5715" y="13335"/>
                    <a:pt x="5715" y="13335"/>
                  </a:cubicBezTo>
                  <a:cubicBezTo>
                    <a:pt x="6667" y="13335"/>
                    <a:pt x="7620" y="12383"/>
                    <a:pt x="7620" y="12383"/>
                  </a:cubicBezTo>
                  <a:cubicBezTo>
                    <a:pt x="7620" y="12383"/>
                    <a:pt x="8572" y="11430"/>
                    <a:pt x="8572" y="11430"/>
                  </a:cubicBezTo>
                  <a:cubicBezTo>
                    <a:pt x="8572" y="10478"/>
                    <a:pt x="9525" y="9525"/>
                    <a:pt x="9525" y="8572"/>
                  </a:cubicBezTo>
                  <a:cubicBezTo>
                    <a:pt x="9525" y="7620"/>
                    <a:pt x="9525" y="5715"/>
                    <a:pt x="9525" y="4763"/>
                  </a:cubicBezTo>
                  <a:cubicBezTo>
                    <a:pt x="10477" y="3810"/>
                    <a:pt x="10477" y="3810"/>
                    <a:pt x="9525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01A83CCB-4806-41CA-A242-B0F1579EEBE3}"/>
                </a:ext>
              </a:extLst>
            </p:cNvPr>
            <p:cNvSpPr/>
            <p:nvPr/>
          </p:nvSpPr>
          <p:spPr>
            <a:xfrm>
              <a:off x="6121717" y="3233737"/>
              <a:ext cx="19050" cy="23812"/>
            </a:xfrm>
            <a:custGeom>
              <a:avLst/>
              <a:gdLst>
                <a:gd name="connsiteX0" fmla="*/ 16192 w 19050"/>
                <a:gd name="connsiteY0" fmla="*/ 6667 h 23812"/>
                <a:gd name="connsiteX1" fmla="*/ 15240 w 19050"/>
                <a:gd name="connsiteY1" fmla="*/ 4763 h 23812"/>
                <a:gd name="connsiteX2" fmla="*/ 14288 w 19050"/>
                <a:gd name="connsiteY2" fmla="*/ 2858 h 23812"/>
                <a:gd name="connsiteX3" fmla="*/ 12382 w 19050"/>
                <a:gd name="connsiteY3" fmla="*/ 953 h 23812"/>
                <a:gd name="connsiteX4" fmla="*/ 9525 w 19050"/>
                <a:gd name="connsiteY4" fmla="*/ 0 h 23812"/>
                <a:gd name="connsiteX5" fmla="*/ 7620 w 19050"/>
                <a:gd name="connsiteY5" fmla="*/ 0 h 23812"/>
                <a:gd name="connsiteX6" fmla="*/ 4763 w 19050"/>
                <a:gd name="connsiteY6" fmla="*/ 953 h 23812"/>
                <a:gd name="connsiteX7" fmla="*/ 2857 w 19050"/>
                <a:gd name="connsiteY7" fmla="*/ 1905 h 23812"/>
                <a:gd name="connsiteX8" fmla="*/ 952 w 19050"/>
                <a:gd name="connsiteY8" fmla="*/ 3810 h 23812"/>
                <a:gd name="connsiteX9" fmla="*/ 0 w 19050"/>
                <a:gd name="connsiteY9" fmla="*/ 9525 h 23812"/>
                <a:gd name="connsiteX10" fmla="*/ 952 w 19050"/>
                <a:gd name="connsiteY10" fmla="*/ 11430 h 23812"/>
                <a:gd name="connsiteX11" fmla="*/ 2857 w 19050"/>
                <a:gd name="connsiteY11" fmla="*/ 15240 h 23812"/>
                <a:gd name="connsiteX12" fmla="*/ 4763 w 19050"/>
                <a:gd name="connsiteY12" fmla="*/ 20003 h 23812"/>
                <a:gd name="connsiteX13" fmla="*/ 6667 w 19050"/>
                <a:gd name="connsiteY13" fmla="*/ 21908 h 23812"/>
                <a:gd name="connsiteX14" fmla="*/ 9525 w 19050"/>
                <a:gd name="connsiteY14" fmla="*/ 23813 h 23812"/>
                <a:gd name="connsiteX15" fmla="*/ 12382 w 19050"/>
                <a:gd name="connsiteY15" fmla="*/ 23813 h 23812"/>
                <a:gd name="connsiteX16" fmla="*/ 15240 w 19050"/>
                <a:gd name="connsiteY16" fmla="*/ 22860 h 23812"/>
                <a:gd name="connsiteX17" fmla="*/ 19050 w 19050"/>
                <a:gd name="connsiteY17" fmla="*/ 18097 h 23812"/>
                <a:gd name="connsiteX18" fmla="*/ 19050 w 19050"/>
                <a:gd name="connsiteY18" fmla="*/ 16192 h 23812"/>
                <a:gd name="connsiteX19" fmla="*/ 18097 w 19050"/>
                <a:gd name="connsiteY19" fmla="*/ 12383 h 23812"/>
                <a:gd name="connsiteX20" fmla="*/ 16192 w 19050"/>
                <a:gd name="connsiteY20" fmla="*/ 666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050" h="23812">
                  <a:moveTo>
                    <a:pt x="16192" y="6667"/>
                  </a:moveTo>
                  <a:cubicBezTo>
                    <a:pt x="16192" y="5715"/>
                    <a:pt x="15240" y="5715"/>
                    <a:pt x="15240" y="4763"/>
                  </a:cubicBezTo>
                  <a:cubicBezTo>
                    <a:pt x="15240" y="3810"/>
                    <a:pt x="14288" y="3810"/>
                    <a:pt x="14288" y="2858"/>
                  </a:cubicBezTo>
                  <a:cubicBezTo>
                    <a:pt x="14288" y="1905"/>
                    <a:pt x="13335" y="953"/>
                    <a:pt x="12382" y="953"/>
                  </a:cubicBezTo>
                  <a:cubicBezTo>
                    <a:pt x="11430" y="0"/>
                    <a:pt x="10477" y="0"/>
                    <a:pt x="9525" y="0"/>
                  </a:cubicBezTo>
                  <a:cubicBezTo>
                    <a:pt x="8572" y="0"/>
                    <a:pt x="8572" y="0"/>
                    <a:pt x="7620" y="0"/>
                  </a:cubicBezTo>
                  <a:cubicBezTo>
                    <a:pt x="6667" y="0"/>
                    <a:pt x="5715" y="0"/>
                    <a:pt x="4763" y="953"/>
                  </a:cubicBezTo>
                  <a:cubicBezTo>
                    <a:pt x="3810" y="953"/>
                    <a:pt x="3810" y="1905"/>
                    <a:pt x="2857" y="1905"/>
                  </a:cubicBezTo>
                  <a:cubicBezTo>
                    <a:pt x="1905" y="2858"/>
                    <a:pt x="952" y="2858"/>
                    <a:pt x="952" y="3810"/>
                  </a:cubicBezTo>
                  <a:cubicBezTo>
                    <a:pt x="0" y="5715"/>
                    <a:pt x="0" y="7620"/>
                    <a:pt x="0" y="9525"/>
                  </a:cubicBezTo>
                  <a:cubicBezTo>
                    <a:pt x="0" y="10478"/>
                    <a:pt x="952" y="11430"/>
                    <a:pt x="952" y="11430"/>
                  </a:cubicBezTo>
                  <a:cubicBezTo>
                    <a:pt x="1905" y="12383"/>
                    <a:pt x="1905" y="14288"/>
                    <a:pt x="2857" y="15240"/>
                  </a:cubicBezTo>
                  <a:cubicBezTo>
                    <a:pt x="3810" y="17145"/>
                    <a:pt x="3810" y="18097"/>
                    <a:pt x="4763" y="20003"/>
                  </a:cubicBezTo>
                  <a:cubicBezTo>
                    <a:pt x="5715" y="20955"/>
                    <a:pt x="5715" y="21908"/>
                    <a:pt x="6667" y="21908"/>
                  </a:cubicBezTo>
                  <a:cubicBezTo>
                    <a:pt x="7620" y="22860"/>
                    <a:pt x="8572" y="22860"/>
                    <a:pt x="9525" y="23813"/>
                  </a:cubicBezTo>
                  <a:cubicBezTo>
                    <a:pt x="10477" y="23813"/>
                    <a:pt x="11430" y="23813"/>
                    <a:pt x="12382" y="23813"/>
                  </a:cubicBezTo>
                  <a:cubicBezTo>
                    <a:pt x="13335" y="23813"/>
                    <a:pt x="14288" y="23813"/>
                    <a:pt x="15240" y="22860"/>
                  </a:cubicBezTo>
                  <a:cubicBezTo>
                    <a:pt x="17145" y="21908"/>
                    <a:pt x="18097" y="20003"/>
                    <a:pt x="19050" y="18097"/>
                  </a:cubicBezTo>
                  <a:cubicBezTo>
                    <a:pt x="19050" y="17145"/>
                    <a:pt x="19050" y="16192"/>
                    <a:pt x="19050" y="16192"/>
                  </a:cubicBezTo>
                  <a:cubicBezTo>
                    <a:pt x="19050" y="14288"/>
                    <a:pt x="19050" y="13335"/>
                    <a:pt x="18097" y="12383"/>
                  </a:cubicBezTo>
                  <a:cubicBezTo>
                    <a:pt x="18097" y="9525"/>
                    <a:pt x="17145" y="8572"/>
                    <a:pt x="16192" y="6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B1682500-CFFD-442C-A0ED-EF3D095ED6F3}"/>
                </a:ext>
              </a:extLst>
            </p:cNvPr>
            <p:cNvSpPr/>
            <p:nvPr/>
          </p:nvSpPr>
          <p:spPr>
            <a:xfrm>
              <a:off x="6167437" y="3398043"/>
              <a:ext cx="20955" cy="26193"/>
            </a:xfrm>
            <a:custGeom>
              <a:avLst/>
              <a:gdLst>
                <a:gd name="connsiteX0" fmla="*/ 3810 w 20955"/>
                <a:gd name="connsiteY0" fmla="*/ 1429 h 26193"/>
                <a:gd name="connsiteX1" fmla="*/ 953 w 20955"/>
                <a:gd name="connsiteY1" fmla="*/ 4286 h 26193"/>
                <a:gd name="connsiteX2" fmla="*/ 0 w 20955"/>
                <a:gd name="connsiteY2" fmla="*/ 8096 h 26193"/>
                <a:gd name="connsiteX3" fmla="*/ 0 w 20955"/>
                <a:gd name="connsiteY3" fmla="*/ 9049 h 26193"/>
                <a:gd name="connsiteX4" fmla="*/ 1905 w 20955"/>
                <a:gd name="connsiteY4" fmla="*/ 14764 h 26193"/>
                <a:gd name="connsiteX5" fmla="*/ 2857 w 20955"/>
                <a:gd name="connsiteY5" fmla="*/ 16669 h 26193"/>
                <a:gd name="connsiteX6" fmla="*/ 4763 w 20955"/>
                <a:gd name="connsiteY6" fmla="*/ 21431 h 26193"/>
                <a:gd name="connsiteX7" fmla="*/ 6668 w 20955"/>
                <a:gd name="connsiteY7" fmla="*/ 24289 h 26193"/>
                <a:gd name="connsiteX8" fmla="*/ 9525 w 20955"/>
                <a:gd name="connsiteY8" fmla="*/ 26194 h 26193"/>
                <a:gd name="connsiteX9" fmla="*/ 13335 w 20955"/>
                <a:gd name="connsiteY9" fmla="*/ 26194 h 26193"/>
                <a:gd name="connsiteX10" fmla="*/ 17145 w 20955"/>
                <a:gd name="connsiteY10" fmla="*/ 25241 h 26193"/>
                <a:gd name="connsiteX11" fmla="*/ 19050 w 20955"/>
                <a:gd name="connsiteY11" fmla="*/ 24289 h 26193"/>
                <a:gd name="connsiteX12" fmla="*/ 20955 w 20955"/>
                <a:gd name="connsiteY12" fmla="*/ 20479 h 26193"/>
                <a:gd name="connsiteX13" fmla="*/ 20955 w 20955"/>
                <a:gd name="connsiteY13" fmla="*/ 17621 h 26193"/>
                <a:gd name="connsiteX14" fmla="*/ 20003 w 20955"/>
                <a:gd name="connsiteY14" fmla="*/ 12859 h 26193"/>
                <a:gd name="connsiteX15" fmla="*/ 18097 w 20955"/>
                <a:gd name="connsiteY15" fmla="*/ 8096 h 26193"/>
                <a:gd name="connsiteX16" fmla="*/ 17145 w 20955"/>
                <a:gd name="connsiteY16" fmla="*/ 6191 h 26193"/>
                <a:gd name="connsiteX17" fmla="*/ 17145 w 20955"/>
                <a:gd name="connsiteY17" fmla="*/ 5239 h 26193"/>
                <a:gd name="connsiteX18" fmla="*/ 13335 w 20955"/>
                <a:gd name="connsiteY18" fmla="*/ 2381 h 26193"/>
                <a:gd name="connsiteX19" fmla="*/ 12382 w 20955"/>
                <a:gd name="connsiteY19" fmla="*/ 1429 h 26193"/>
                <a:gd name="connsiteX20" fmla="*/ 3810 w 20955"/>
                <a:gd name="connsiteY20" fmla="*/ 1429 h 2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955" h="26193">
                  <a:moveTo>
                    <a:pt x="3810" y="1429"/>
                  </a:moveTo>
                  <a:cubicBezTo>
                    <a:pt x="2857" y="2381"/>
                    <a:pt x="1905" y="3334"/>
                    <a:pt x="953" y="4286"/>
                  </a:cubicBezTo>
                  <a:cubicBezTo>
                    <a:pt x="0" y="5239"/>
                    <a:pt x="0" y="7144"/>
                    <a:pt x="0" y="8096"/>
                  </a:cubicBezTo>
                  <a:cubicBezTo>
                    <a:pt x="0" y="8096"/>
                    <a:pt x="0" y="9049"/>
                    <a:pt x="0" y="9049"/>
                  </a:cubicBezTo>
                  <a:cubicBezTo>
                    <a:pt x="0" y="10954"/>
                    <a:pt x="953" y="12859"/>
                    <a:pt x="1905" y="14764"/>
                  </a:cubicBezTo>
                  <a:cubicBezTo>
                    <a:pt x="1905" y="15716"/>
                    <a:pt x="2857" y="16669"/>
                    <a:pt x="2857" y="16669"/>
                  </a:cubicBezTo>
                  <a:cubicBezTo>
                    <a:pt x="3810" y="18574"/>
                    <a:pt x="3810" y="19526"/>
                    <a:pt x="4763" y="21431"/>
                  </a:cubicBezTo>
                  <a:cubicBezTo>
                    <a:pt x="5715" y="22384"/>
                    <a:pt x="5715" y="23336"/>
                    <a:pt x="6668" y="24289"/>
                  </a:cubicBezTo>
                  <a:cubicBezTo>
                    <a:pt x="7620" y="25241"/>
                    <a:pt x="8572" y="25241"/>
                    <a:pt x="9525" y="26194"/>
                  </a:cubicBezTo>
                  <a:cubicBezTo>
                    <a:pt x="10478" y="26194"/>
                    <a:pt x="12382" y="26194"/>
                    <a:pt x="13335" y="26194"/>
                  </a:cubicBezTo>
                  <a:cubicBezTo>
                    <a:pt x="14288" y="26194"/>
                    <a:pt x="15240" y="26194"/>
                    <a:pt x="17145" y="25241"/>
                  </a:cubicBezTo>
                  <a:cubicBezTo>
                    <a:pt x="18097" y="25241"/>
                    <a:pt x="18097" y="24289"/>
                    <a:pt x="19050" y="24289"/>
                  </a:cubicBezTo>
                  <a:cubicBezTo>
                    <a:pt x="20003" y="23336"/>
                    <a:pt x="20955" y="21431"/>
                    <a:pt x="20955" y="20479"/>
                  </a:cubicBezTo>
                  <a:cubicBezTo>
                    <a:pt x="20955" y="19526"/>
                    <a:pt x="20955" y="18574"/>
                    <a:pt x="20955" y="17621"/>
                  </a:cubicBezTo>
                  <a:cubicBezTo>
                    <a:pt x="20955" y="15716"/>
                    <a:pt x="20955" y="14764"/>
                    <a:pt x="20003" y="12859"/>
                  </a:cubicBezTo>
                  <a:lnTo>
                    <a:pt x="18097" y="8096"/>
                  </a:lnTo>
                  <a:cubicBezTo>
                    <a:pt x="18097" y="7144"/>
                    <a:pt x="17145" y="7144"/>
                    <a:pt x="17145" y="6191"/>
                  </a:cubicBezTo>
                  <a:cubicBezTo>
                    <a:pt x="17145" y="6191"/>
                    <a:pt x="17145" y="6191"/>
                    <a:pt x="17145" y="5239"/>
                  </a:cubicBezTo>
                  <a:cubicBezTo>
                    <a:pt x="15240" y="3334"/>
                    <a:pt x="14288" y="2381"/>
                    <a:pt x="13335" y="2381"/>
                  </a:cubicBezTo>
                  <a:cubicBezTo>
                    <a:pt x="13335" y="2381"/>
                    <a:pt x="12382" y="2381"/>
                    <a:pt x="12382" y="1429"/>
                  </a:cubicBezTo>
                  <a:cubicBezTo>
                    <a:pt x="9525" y="-476"/>
                    <a:pt x="6668" y="-476"/>
                    <a:pt x="3810" y="1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A6996F5E-AA7B-415E-A9DB-01182EC32A7D}"/>
                </a:ext>
              </a:extLst>
            </p:cNvPr>
            <p:cNvSpPr/>
            <p:nvPr/>
          </p:nvSpPr>
          <p:spPr>
            <a:xfrm>
              <a:off x="6092190" y="3275647"/>
              <a:ext cx="26669" cy="26670"/>
            </a:xfrm>
            <a:custGeom>
              <a:avLst/>
              <a:gdLst>
                <a:gd name="connsiteX0" fmla="*/ 9525 w 26669"/>
                <a:gd name="connsiteY0" fmla="*/ 0 h 26670"/>
                <a:gd name="connsiteX1" fmla="*/ 6667 w 26669"/>
                <a:gd name="connsiteY1" fmla="*/ 0 h 26670"/>
                <a:gd name="connsiteX2" fmla="*/ 4763 w 26669"/>
                <a:gd name="connsiteY2" fmla="*/ 953 h 26670"/>
                <a:gd name="connsiteX3" fmla="*/ 1905 w 26669"/>
                <a:gd name="connsiteY3" fmla="*/ 2858 h 26670"/>
                <a:gd name="connsiteX4" fmla="*/ 952 w 26669"/>
                <a:gd name="connsiteY4" fmla="*/ 4763 h 26670"/>
                <a:gd name="connsiteX5" fmla="*/ 0 w 26669"/>
                <a:gd name="connsiteY5" fmla="*/ 6668 h 26670"/>
                <a:gd name="connsiteX6" fmla="*/ 0 w 26669"/>
                <a:gd name="connsiteY6" fmla="*/ 9525 h 26670"/>
                <a:gd name="connsiteX7" fmla="*/ 952 w 26669"/>
                <a:gd name="connsiteY7" fmla="*/ 12383 h 26670"/>
                <a:gd name="connsiteX8" fmla="*/ 3810 w 26669"/>
                <a:gd name="connsiteY8" fmla="*/ 17145 h 26670"/>
                <a:gd name="connsiteX9" fmla="*/ 4763 w 26669"/>
                <a:gd name="connsiteY9" fmla="*/ 18098 h 26670"/>
                <a:gd name="connsiteX10" fmla="*/ 5715 w 26669"/>
                <a:gd name="connsiteY10" fmla="*/ 19050 h 26670"/>
                <a:gd name="connsiteX11" fmla="*/ 7620 w 26669"/>
                <a:gd name="connsiteY11" fmla="*/ 21908 h 26670"/>
                <a:gd name="connsiteX12" fmla="*/ 11430 w 26669"/>
                <a:gd name="connsiteY12" fmla="*/ 25718 h 26670"/>
                <a:gd name="connsiteX13" fmla="*/ 16192 w 26669"/>
                <a:gd name="connsiteY13" fmla="*/ 26670 h 26670"/>
                <a:gd name="connsiteX14" fmla="*/ 19050 w 26669"/>
                <a:gd name="connsiteY14" fmla="*/ 26670 h 26670"/>
                <a:gd name="connsiteX15" fmla="*/ 23813 w 26669"/>
                <a:gd name="connsiteY15" fmla="*/ 23813 h 26670"/>
                <a:gd name="connsiteX16" fmla="*/ 25717 w 26669"/>
                <a:gd name="connsiteY16" fmla="*/ 20955 h 26670"/>
                <a:gd name="connsiteX17" fmla="*/ 26670 w 26669"/>
                <a:gd name="connsiteY17" fmla="*/ 17145 h 26670"/>
                <a:gd name="connsiteX18" fmla="*/ 25717 w 26669"/>
                <a:gd name="connsiteY18" fmla="*/ 12383 h 26670"/>
                <a:gd name="connsiteX19" fmla="*/ 21907 w 26669"/>
                <a:gd name="connsiteY19" fmla="*/ 8573 h 26670"/>
                <a:gd name="connsiteX20" fmla="*/ 20002 w 26669"/>
                <a:gd name="connsiteY20" fmla="*/ 6668 h 26670"/>
                <a:gd name="connsiteX21" fmla="*/ 19050 w 26669"/>
                <a:gd name="connsiteY21" fmla="*/ 5715 h 26670"/>
                <a:gd name="connsiteX22" fmla="*/ 18097 w 26669"/>
                <a:gd name="connsiteY22" fmla="*/ 4763 h 26670"/>
                <a:gd name="connsiteX23" fmla="*/ 13335 w 26669"/>
                <a:gd name="connsiteY23" fmla="*/ 1905 h 26670"/>
                <a:gd name="connsiteX24" fmla="*/ 9525 w 26669"/>
                <a:gd name="connsiteY24" fmla="*/ 0 h 2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69" h="26670">
                  <a:moveTo>
                    <a:pt x="9525" y="0"/>
                  </a:moveTo>
                  <a:cubicBezTo>
                    <a:pt x="8572" y="0"/>
                    <a:pt x="7620" y="0"/>
                    <a:pt x="6667" y="0"/>
                  </a:cubicBezTo>
                  <a:cubicBezTo>
                    <a:pt x="5715" y="0"/>
                    <a:pt x="5715" y="0"/>
                    <a:pt x="4763" y="953"/>
                  </a:cubicBezTo>
                  <a:cubicBezTo>
                    <a:pt x="3810" y="953"/>
                    <a:pt x="2857" y="1905"/>
                    <a:pt x="1905" y="2858"/>
                  </a:cubicBezTo>
                  <a:cubicBezTo>
                    <a:pt x="1905" y="3810"/>
                    <a:pt x="952" y="3810"/>
                    <a:pt x="952" y="4763"/>
                  </a:cubicBezTo>
                  <a:cubicBezTo>
                    <a:pt x="952" y="5715"/>
                    <a:pt x="0" y="5715"/>
                    <a:pt x="0" y="6668"/>
                  </a:cubicBezTo>
                  <a:cubicBezTo>
                    <a:pt x="0" y="7620"/>
                    <a:pt x="0" y="8573"/>
                    <a:pt x="0" y="9525"/>
                  </a:cubicBezTo>
                  <a:cubicBezTo>
                    <a:pt x="0" y="10478"/>
                    <a:pt x="0" y="11430"/>
                    <a:pt x="952" y="12383"/>
                  </a:cubicBezTo>
                  <a:cubicBezTo>
                    <a:pt x="1905" y="14288"/>
                    <a:pt x="2857" y="15240"/>
                    <a:pt x="3810" y="17145"/>
                  </a:cubicBezTo>
                  <a:cubicBezTo>
                    <a:pt x="3810" y="17145"/>
                    <a:pt x="4763" y="18098"/>
                    <a:pt x="4763" y="18098"/>
                  </a:cubicBezTo>
                  <a:cubicBezTo>
                    <a:pt x="4763" y="18098"/>
                    <a:pt x="4763" y="19050"/>
                    <a:pt x="5715" y="19050"/>
                  </a:cubicBezTo>
                  <a:cubicBezTo>
                    <a:pt x="6667" y="20003"/>
                    <a:pt x="6667" y="20955"/>
                    <a:pt x="7620" y="21908"/>
                  </a:cubicBezTo>
                  <a:cubicBezTo>
                    <a:pt x="8572" y="23813"/>
                    <a:pt x="9525" y="24765"/>
                    <a:pt x="11430" y="25718"/>
                  </a:cubicBezTo>
                  <a:cubicBezTo>
                    <a:pt x="13335" y="26670"/>
                    <a:pt x="14288" y="26670"/>
                    <a:pt x="16192" y="26670"/>
                  </a:cubicBezTo>
                  <a:cubicBezTo>
                    <a:pt x="17145" y="26670"/>
                    <a:pt x="18097" y="26670"/>
                    <a:pt x="19050" y="26670"/>
                  </a:cubicBezTo>
                  <a:cubicBezTo>
                    <a:pt x="20955" y="25718"/>
                    <a:pt x="21907" y="25718"/>
                    <a:pt x="23813" y="23813"/>
                  </a:cubicBezTo>
                  <a:cubicBezTo>
                    <a:pt x="24765" y="22860"/>
                    <a:pt x="25717" y="21908"/>
                    <a:pt x="25717" y="20955"/>
                  </a:cubicBezTo>
                  <a:cubicBezTo>
                    <a:pt x="26670" y="20003"/>
                    <a:pt x="26670" y="18098"/>
                    <a:pt x="26670" y="17145"/>
                  </a:cubicBezTo>
                  <a:cubicBezTo>
                    <a:pt x="26670" y="15240"/>
                    <a:pt x="26670" y="13335"/>
                    <a:pt x="25717" y="12383"/>
                  </a:cubicBezTo>
                  <a:cubicBezTo>
                    <a:pt x="24765" y="10478"/>
                    <a:pt x="23813" y="9525"/>
                    <a:pt x="21907" y="8573"/>
                  </a:cubicBezTo>
                  <a:cubicBezTo>
                    <a:pt x="20955" y="7620"/>
                    <a:pt x="20002" y="7620"/>
                    <a:pt x="20002" y="6668"/>
                  </a:cubicBezTo>
                  <a:cubicBezTo>
                    <a:pt x="20002" y="6668"/>
                    <a:pt x="19050" y="6668"/>
                    <a:pt x="19050" y="5715"/>
                  </a:cubicBezTo>
                  <a:cubicBezTo>
                    <a:pt x="19050" y="5715"/>
                    <a:pt x="18097" y="5715"/>
                    <a:pt x="18097" y="4763"/>
                  </a:cubicBezTo>
                  <a:cubicBezTo>
                    <a:pt x="16192" y="3810"/>
                    <a:pt x="15240" y="2858"/>
                    <a:pt x="13335" y="1905"/>
                  </a:cubicBezTo>
                  <a:cubicBezTo>
                    <a:pt x="10477" y="0"/>
                    <a:pt x="10477" y="0"/>
                    <a:pt x="952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98F2B512-5329-4983-B871-93F2A7A0734D}"/>
                </a:ext>
              </a:extLst>
            </p:cNvPr>
            <p:cNvSpPr/>
            <p:nvPr/>
          </p:nvSpPr>
          <p:spPr>
            <a:xfrm>
              <a:off x="5973127" y="3143250"/>
              <a:ext cx="20002" cy="16192"/>
            </a:xfrm>
            <a:custGeom>
              <a:avLst/>
              <a:gdLst>
                <a:gd name="connsiteX0" fmla="*/ 3810 w 20002"/>
                <a:gd name="connsiteY0" fmla="*/ 15240 h 16192"/>
                <a:gd name="connsiteX1" fmla="*/ 7620 w 20002"/>
                <a:gd name="connsiteY1" fmla="*/ 16193 h 16192"/>
                <a:gd name="connsiteX2" fmla="*/ 11430 w 20002"/>
                <a:gd name="connsiteY2" fmla="*/ 16193 h 16192"/>
                <a:gd name="connsiteX3" fmla="*/ 14287 w 20002"/>
                <a:gd name="connsiteY3" fmla="*/ 15240 h 16192"/>
                <a:gd name="connsiteX4" fmla="*/ 17145 w 20002"/>
                <a:gd name="connsiteY4" fmla="*/ 13335 h 16192"/>
                <a:gd name="connsiteX5" fmla="*/ 19050 w 20002"/>
                <a:gd name="connsiteY5" fmla="*/ 11430 h 16192"/>
                <a:gd name="connsiteX6" fmla="*/ 20003 w 20002"/>
                <a:gd name="connsiteY6" fmla="*/ 8573 h 16192"/>
                <a:gd name="connsiteX7" fmla="*/ 20003 w 20002"/>
                <a:gd name="connsiteY7" fmla="*/ 6668 h 16192"/>
                <a:gd name="connsiteX8" fmla="*/ 18098 w 20002"/>
                <a:gd name="connsiteY8" fmla="*/ 2858 h 16192"/>
                <a:gd name="connsiteX9" fmla="*/ 16192 w 20002"/>
                <a:gd name="connsiteY9" fmla="*/ 1905 h 16192"/>
                <a:gd name="connsiteX10" fmla="*/ 11430 w 20002"/>
                <a:gd name="connsiteY10" fmla="*/ 0 h 16192"/>
                <a:gd name="connsiteX11" fmla="*/ 7620 w 20002"/>
                <a:gd name="connsiteY11" fmla="*/ 0 h 16192"/>
                <a:gd name="connsiteX12" fmla="*/ 4763 w 20002"/>
                <a:gd name="connsiteY12" fmla="*/ 953 h 16192"/>
                <a:gd name="connsiteX13" fmla="*/ 1905 w 20002"/>
                <a:gd name="connsiteY13" fmla="*/ 2858 h 16192"/>
                <a:gd name="connsiteX14" fmla="*/ 953 w 20002"/>
                <a:gd name="connsiteY14" fmla="*/ 4763 h 16192"/>
                <a:gd name="connsiteX15" fmla="*/ 0 w 20002"/>
                <a:gd name="connsiteY15" fmla="*/ 8573 h 16192"/>
                <a:gd name="connsiteX16" fmla="*/ 0 w 20002"/>
                <a:gd name="connsiteY16" fmla="*/ 10478 h 16192"/>
                <a:gd name="connsiteX17" fmla="*/ 1905 w 20002"/>
                <a:gd name="connsiteY17" fmla="*/ 14288 h 16192"/>
                <a:gd name="connsiteX18" fmla="*/ 3810 w 20002"/>
                <a:gd name="connsiteY18" fmla="*/ 15240 h 1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02" h="16192">
                  <a:moveTo>
                    <a:pt x="3810" y="15240"/>
                  </a:moveTo>
                  <a:cubicBezTo>
                    <a:pt x="4763" y="16193"/>
                    <a:pt x="6667" y="16193"/>
                    <a:pt x="7620" y="16193"/>
                  </a:cubicBezTo>
                  <a:cubicBezTo>
                    <a:pt x="8573" y="16193"/>
                    <a:pt x="10478" y="16193"/>
                    <a:pt x="11430" y="16193"/>
                  </a:cubicBezTo>
                  <a:cubicBezTo>
                    <a:pt x="12383" y="16193"/>
                    <a:pt x="13335" y="16193"/>
                    <a:pt x="14287" y="15240"/>
                  </a:cubicBezTo>
                  <a:cubicBezTo>
                    <a:pt x="15240" y="15240"/>
                    <a:pt x="16192" y="14288"/>
                    <a:pt x="17145" y="13335"/>
                  </a:cubicBezTo>
                  <a:cubicBezTo>
                    <a:pt x="18098" y="13335"/>
                    <a:pt x="19050" y="12383"/>
                    <a:pt x="19050" y="11430"/>
                  </a:cubicBezTo>
                  <a:cubicBezTo>
                    <a:pt x="20003" y="10478"/>
                    <a:pt x="20003" y="9525"/>
                    <a:pt x="20003" y="8573"/>
                  </a:cubicBezTo>
                  <a:cubicBezTo>
                    <a:pt x="20003" y="7620"/>
                    <a:pt x="20003" y="6668"/>
                    <a:pt x="20003" y="6668"/>
                  </a:cubicBezTo>
                  <a:cubicBezTo>
                    <a:pt x="20003" y="5715"/>
                    <a:pt x="19050" y="3810"/>
                    <a:pt x="18098" y="2858"/>
                  </a:cubicBezTo>
                  <a:cubicBezTo>
                    <a:pt x="17145" y="2858"/>
                    <a:pt x="17145" y="1905"/>
                    <a:pt x="16192" y="1905"/>
                  </a:cubicBezTo>
                  <a:cubicBezTo>
                    <a:pt x="14287" y="0"/>
                    <a:pt x="13335" y="0"/>
                    <a:pt x="11430" y="0"/>
                  </a:cubicBezTo>
                  <a:cubicBezTo>
                    <a:pt x="10478" y="0"/>
                    <a:pt x="8573" y="0"/>
                    <a:pt x="7620" y="0"/>
                  </a:cubicBezTo>
                  <a:cubicBezTo>
                    <a:pt x="6667" y="0"/>
                    <a:pt x="5715" y="0"/>
                    <a:pt x="4763" y="953"/>
                  </a:cubicBezTo>
                  <a:cubicBezTo>
                    <a:pt x="3810" y="953"/>
                    <a:pt x="2857" y="1905"/>
                    <a:pt x="1905" y="2858"/>
                  </a:cubicBezTo>
                  <a:cubicBezTo>
                    <a:pt x="953" y="3810"/>
                    <a:pt x="953" y="3810"/>
                    <a:pt x="953" y="4763"/>
                  </a:cubicBezTo>
                  <a:cubicBezTo>
                    <a:pt x="0" y="5715"/>
                    <a:pt x="0" y="6668"/>
                    <a:pt x="0" y="8573"/>
                  </a:cubicBezTo>
                  <a:cubicBezTo>
                    <a:pt x="0" y="9525"/>
                    <a:pt x="0" y="9525"/>
                    <a:pt x="0" y="10478"/>
                  </a:cubicBezTo>
                  <a:cubicBezTo>
                    <a:pt x="0" y="11430"/>
                    <a:pt x="953" y="13335"/>
                    <a:pt x="1905" y="14288"/>
                  </a:cubicBezTo>
                  <a:cubicBezTo>
                    <a:pt x="2857" y="14288"/>
                    <a:pt x="2857" y="14288"/>
                    <a:pt x="3810" y="152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001931E6-49FB-48D6-8EFE-51DAB71D5CE7}"/>
                </a:ext>
              </a:extLst>
            </p:cNvPr>
            <p:cNvSpPr/>
            <p:nvPr/>
          </p:nvSpPr>
          <p:spPr>
            <a:xfrm>
              <a:off x="6106477" y="3184207"/>
              <a:ext cx="11429" cy="3809"/>
            </a:xfrm>
            <a:custGeom>
              <a:avLst/>
              <a:gdLst>
                <a:gd name="connsiteX0" fmla="*/ 10478 w 11429"/>
                <a:gd name="connsiteY0" fmla="*/ 2857 h 3809"/>
                <a:gd name="connsiteX1" fmla="*/ 11430 w 11429"/>
                <a:gd name="connsiteY1" fmla="*/ 1905 h 3809"/>
                <a:gd name="connsiteX2" fmla="*/ 10478 w 11429"/>
                <a:gd name="connsiteY2" fmla="*/ 952 h 3809"/>
                <a:gd name="connsiteX3" fmla="*/ 1905 w 11429"/>
                <a:gd name="connsiteY3" fmla="*/ 0 h 3809"/>
                <a:gd name="connsiteX4" fmla="*/ 0 w 11429"/>
                <a:gd name="connsiteY4" fmla="*/ 1905 h 3809"/>
                <a:gd name="connsiteX5" fmla="*/ 1905 w 11429"/>
                <a:gd name="connsiteY5" fmla="*/ 3810 h 3809"/>
                <a:gd name="connsiteX6" fmla="*/ 10478 w 11429"/>
                <a:gd name="connsiteY6" fmla="*/ 2857 h 3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9" h="3809">
                  <a:moveTo>
                    <a:pt x="10478" y="2857"/>
                  </a:moveTo>
                  <a:cubicBezTo>
                    <a:pt x="11430" y="2857"/>
                    <a:pt x="11430" y="1905"/>
                    <a:pt x="11430" y="1905"/>
                  </a:cubicBezTo>
                  <a:cubicBezTo>
                    <a:pt x="11430" y="952"/>
                    <a:pt x="10478" y="952"/>
                    <a:pt x="10478" y="952"/>
                  </a:cubicBezTo>
                  <a:cubicBezTo>
                    <a:pt x="7620" y="952"/>
                    <a:pt x="4763" y="0"/>
                    <a:pt x="1905" y="0"/>
                  </a:cubicBezTo>
                  <a:cubicBezTo>
                    <a:pt x="952" y="0"/>
                    <a:pt x="0" y="952"/>
                    <a:pt x="0" y="1905"/>
                  </a:cubicBezTo>
                  <a:cubicBezTo>
                    <a:pt x="0" y="2857"/>
                    <a:pt x="952" y="3810"/>
                    <a:pt x="1905" y="3810"/>
                  </a:cubicBezTo>
                  <a:lnTo>
                    <a:pt x="10478" y="285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38068F6E-EF3A-46B9-929F-8D21F39D26E1}"/>
                </a:ext>
              </a:extLst>
            </p:cNvPr>
            <p:cNvSpPr/>
            <p:nvPr/>
          </p:nvSpPr>
          <p:spPr>
            <a:xfrm>
              <a:off x="6070282" y="3216592"/>
              <a:ext cx="20954" cy="20954"/>
            </a:xfrm>
            <a:custGeom>
              <a:avLst/>
              <a:gdLst>
                <a:gd name="connsiteX0" fmla="*/ 1905 w 20954"/>
                <a:gd name="connsiteY0" fmla="*/ 4763 h 20954"/>
                <a:gd name="connsiteX1" fmla="*/ 0 w 20954"/>
                <a:gd name="connsiteY1" fmla="*/ 8573 h 20954"/>
                <a:gd name="connsiteX2" fmla="*/ 0 w 20954"/>
                <a:gd name="connsiteY2" fmla="*/ 8573 h 20954"/>
                <a:gd name="connsiteX3" fmla="*/ 0 w 20954"/>
                <a:gd name="connsiteY3" fmla="*/ 8573 h 20954"/>
                <a:gd name="connsiteX4" fmla="*/ 0 w 20954"/>
                <a:gd name="connsiteY4" fmla="*/ 11430 h 20954"/>
                <a:gd name="connsiteX5" fmla="*/ 0 w 20954"/>
                <a:gd name="connsiteY5" fmla="*/ 11430 h 20954"/>
                <a:gd name="connsiteX6" fmla="*/ 0 w 20954"/>
                <a:gd name="connsiteY6" fmla="*/ 14288 h 20954"/>
                <a:gd name="connsiteX7" fmla="*/ 952 w 20954"/>
                <a:gd name="connsiteY7" fmla="*/ 16192 h 20954"/>
                <a:gd name="connsiteX8" fmla="*/ 952 w 20954"/>
                <a:gd name="connsiteY8" fmla="*/ 16192 h 20954"/>
                <a:gd name="connsiteX9" fmla="*/ 952 w 20954"/>
                <a:gd name="connsiteY9" fmla="*/ 16192 h 20954"/>
                <a:gd name="connsiteX10" fmla="*/ 4763 w 20954"/>
                <a:gd name="connsiteY10" fmla="*/ 20003 h 20954"/>
                <a:gd name="connsiteX11" fmla="*/ 4763 w 20954"/>
                <a:gd name="connsiteY11" fmla="*/ 20003 h 20954"/>
                <a:gd name="connsiteX12" fmla="*/ 7620 w 20954"/>
                <a:gd name="connsiteY12" fmla="*/ 20955 h 20954"/>
                <a:gd name="connsiteX13" fmla="*/ 7620 w 20954"/>
                <a:gd name="connsiteY13" fmla="*/ 20955 h 20954"/>
                <a:gd name="connsiteX14" fmla="*/ 10477 w 20954"/>
                <a:gd name="connsiteY14" fmla="*/ 20955 h 20954"/>
                <a:gd name="connsiteX15" fmla="*/ 11430 w 20954"/>
                <a:gd name="connsiteY15" fmla="*/ 20955 h 20954"/>
                <a:gd name="connsiteX16" fmla="*/ 14288 w 20954"/>
                <a:gd name="connsiteY16" fmla="*/ 20955 h 20954"/>
                <a:gd name="connsiteX17" fmla="*/ 14288 w 20954"/>
                <a:gd name="connsiteY17" fmla="*/ 20955 h 20954"/>
                <a:gd name="connsiteX18" fmla="*/ 15240 w 20954"/>
                <a:gd name="connsiteY18" fmla="*/ 20003 h 20954"/>
                <a:gd name="connsiteX19" fmla="*/ 16192 w 20954"/>
                <a:gd name="connsiteY19" fmla="*/ 19050 h 20954"/>
                <a:gd name="connsiteX20" fmla="*/ 18097 w 20954"/>
                <a:gd name="connsiteY20" fmla="*/ 17145 h 20954"/>
                <a:gd name="connsiteX21" fmla="*/ 20002 w 20954"/>
                <a:gd name="connsiteY21" fmla="*/ 15240 h 20954"/>
                <a:gd name="connsiteX22" fmla="*/ 20955 w 20954"/>
                <a:gd name="connsiteY22" fmla="*/ 12383 h 20954"/>
                <a:gd name="connsiteX23" fmla="*/ 20955 w 20954"/>
                <a:gd name="connsiteY23" fmla="*/ 9525 h 20954"/>
                <a:gd name="connsiteX24" fmla="*/ 20002 w 20954"/>
                <a:gd name="connsiteY24" fmla="*/ 4763 h 20954"/>
                <a:gd name="connsiteX25" fmla="*/ 18097 w 20954"/>
                <a:gd name="connsiteY25" fmla="*/ 2858 h 20954"/>
                <a:gd name="connsiteX26" fmla="*/ 14288 w 20954"/>
                <a:gd name="connsiteY26" fmla="*/ 0 h 20954"/>
                <a:gd name="connsiteX27" fmla="*/ 10477 w 20954"/>
                <a:gd name="connsiteY27" fmla="*/ 0 h 20954"/>
                <a:gd name="connsiteX28" fmla="*/ 9525 w 20954"/>
                <a:gd name="connsiteY28" fmla="*/ 0 h 20954"/>
                <a:gd name="connsiteX29" fmla="*/ 8572 w 20954"/>
                <a:gd name="connsiteY29" fmla="*/ 0 h 20954"/>
                <a:gd name="connsiteX30" fmla="*/ 3810 w 20954"/>
                <a:gd name="connsiteY30" fmla="*/ 953 h 20954"/>
                <a:gd name="connsiteX31" fmla="*/ 1905 w 20954"/>
                <a:gd name="connsiteY31" fmla="*/ 4763 h 20954"/>
                <a:gd name="connsiteX32" fmla="*/ 2858 w 20954"/>
                <a:gd name="connsiteY32" fmla="*/ 13335 h 20954"/>
                <a:gd name="connsiteX33" fmla="*/ 2858 w 20954"/>
                <a:gd name="connsiteY33" fmla="*/ 11430 h 20954"/>
                <a:gd name="connsiteX34" fmla="*/ 2858 w 20954"/>
                <a:gd name="connsiteY34" fmla="*/ 9525 h 20954"/>
                <a:gd name="connsiteX35" fmla="*/ 2858 w 20954"/>
                <a:gd name="connsiteY35" fmla="*/ 13335 h 20954"/>
                <a:gd name="connsiteX36" fmla="*/ 17145 w 20954"/>
                <a:gd name="connsiteY36" fmla="*/ 11430 h 20954"/>
                <a:gd name="connsiteX37" fmla="*/ 17145 w 20954"/>
                <a:gd name="connsiteY37" fmla="*/ 13335 h 20954"/>
                <a:gd name="connsiteX38" fmla="*/ 17145 w 20954"/>
                <a:gd name="connsiteY38" fmla="*/ 10478 h 20954"/>
                <a:gd name="connsiteX39" fmla="*/ 17145 w 20954"/>
                <a:gd name="connsiteY39" fmla="*/ 11430 h 20954"/>
                <a:gd name="connsiteX40" fmla="*/ 17145 w 20954"/>
                <a:gd name="connsiteY40" fmla="*/ 9525 h 20954"/>
                <a:gd name="connsiteX41" fmla="*/ 17145 w 20954"/>
                <a:gd name="connsiteY41" fmla="*/ 9525 h 20954"/>
                <a:gd name="connsiteX42" fmla="*/ 17145 w 20954"/>
                <a:gd name="connsiteY42" fmla="*/ 9525 h 20954"/>
                <a:gd name="connsiteX43" fmla="*/ 17145 w 20954"/>
                <a:gd name="connsiteY43" fmla="*/ 9525 h 20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0954" h="20954">
                  <a:moveTo>
                    <a:pt x="1905" y="4763"/>
                  </a:moveTo>
                  <a:cubicBezTo>
                    <a:pt x="952" y="5715"/>
                    <a:pt x="0" y="7620"/>
                    <a:pt x="0" y="8573"/>
                  </a:cubicBezTo>
                  <a:cubicBezTo>
                    <a:pt x="0" y="8573"/>
                    <a:pt x="0" y="8573"/>
                    <a:pt x="0" y="8573"/>
                  </a:cubicBezTo>
                  <a:cubicBezTo>
                    <a:pt x="0" y="8573"/>
                    <a:pt x="0" y="8573"/>
                    <a:pt x="0" y="8573"/>
                  </a:cubicBezTo>
                  <a:cubicBezTo>
                    <a:pt x="0" y="8573"/>
                    <a:pt x="0" y="10478"/>
                    <a:pt x="0" y="11430"/>
                  </a:cubicBezTo>
                  <a:cubicBezTo>
                    <a:pt x="0" y="11430"/>
                    <a:pt x="0" y="11430"/>
                    <a:pt x="0" y="11430"/>
                  </a:cubicBezTo>
                  <a:cubicBezTo>
                    <a:pt x="0" y="11430"/>
                    <a:pt x="0" y="13335"/>
                    <a:pt x="0" y="14288"/>
                  </a:cubicBezTo>
                  <a:cubicBezTo>
                    <a:pt x="0" y="14288"/>
                    <a:pt x="952" y="16192"/>
                    <a:pt x="952" y="16192"/>
                  </a:cubicBezTo>
                  <a:cubicBezTo>
                    <a:pt x="952" y="16192"/>
                    <a:pt x="952" y="16192"/>
                    <a:pt x="952" y="16192"/>
                  </a:cubicBezTo>
                  <a:cubicBezTo>
                    <a:pt x="952" y="16192"/>
                    <a:pt x="952" y="16192"/>
                    <a:pt x="952" y="16192"/>
                  </a:cubicBezTo>
                  <a:cubicBezTo>
                    <a:pt x="1905" y="18098"/>
                    <a:pt x="2858" y="18098"/>
                    <a:pt x="4763" y="20003"/>
                  </a:cubicBezTo>
                  <a:cubicBezTo>
                    <a:pt x="4763" y="20003"/>
                    <a:pt x="4763" y="20003"/>
                    <a:pt x="4763" y="20003"/>
                  </a:cubicBezTo>
                  <a:cubicBezTo>
                    <a:pt x="5715" y="20003"/>
                    <a:pt x="6667" y="20955"/>
                    <a:pt x="7620" y="20955"/>
                  </a:cubicBezTo>
                  <a:cubicBezTo>
                    <a:pt x="7620" y="20955"/>
                    <a:pt x="7620" y="20955"/>
                    <a:pt x="7620" y="20955"/>
                  </a:cubicBezTo>
                  <a:cubicBezTo>
                    <a:pt x="8572" y="20955"/>
                    <a:pt x="9525" y="20955"/>
                    <a:pt x="10477" y="20955"/>
                  </a:cubicBezTo>
                  <a:cubicBezTo>
                    <a:pt x="10477" y="20955"/>
                    <a:pt x="10477" y="20955"/>
                    <a:pt x="11430" y="20955"/>
                  </a:cubicBezTo>
                  <a:cubicBezTo>
                    <a:pt x="12383" y="20955"/>
                    <a:pt x="13335" y="20955"/>
                    <a:pt x="14288" y="20955"/>
                  </a:cubicBezTo>
                  <a:cubicBezTo>
                    <a:pt x="14288" y="20955"/>
                    <a:pt x="14288" y="20955"/>
                    <a:pt x="14288" y="20955"/>
                  </a:cubicBezTo>
                  <a:cubicBezTo>
                    <a:pt x="14288" y="20955"/>
                    <a:pt x="15240" y="20955"/>
                    <a:pt x="15240" y="20003"/>
                  </a:cubicBezTo>
                  <a:cubicBezTo>
                    <a:pt x="15240" y="20003"/>
                    <a:pt x="16192" y="20003"/>
                    <a:pt x="16192" y="19050"/>
                  </a:cubicBezTo>
                  <a:cubicBezTo>
                    <a:pt x="17145" y="19050"/>
                    <a:pt x="18097" y="17145"/>
                    <a:pt x="18097" y="17145"/>
                  </a:cubicBezTo>
                  <a:cubicBezTo>
                    <a:pt x="19050" y="16192"/>
                    <a:pt x="19050" y="15240"/>
                    <a:pt x="20002" y="15240"/>
                  </a:cubicBezTo>
                  <a:cubicBezTo>
                    <a:pt x="20002" y="14288"/>
                    <a:pt x="20955" y="13335"/>
                    <a:pt x="20955" y="12383"/>
                  </a:cubicBezTo>
                  <a:cubicBezTo>
                    <a:pt x="20955" y="12383"/>
                    <a:pt x="20955" y="10478"/>
                    <a:pt x="20955" y="9525"/>
                  </a:cubicBezTo>
                  <a:cubicBezTo>
                    <a:pt x="20955" y="7620"/>
                    <a:pt x="20955" y="6667"/>
                    <a:pt x="20002" y="4763"/>
                  </a:cubicBezTo>
                  <a:cubicBezTo>
                    <a:pt x="19050" y="3810"/>
                    <a:pt x="19050" y="3810"/>
                    <a:pt x="18097" y="2858"/>
                  </a:cubicBezTo>
                  <a:cubicBezTo>
                    <a:pt x="17145" y="1905"/>
                    <a:pt x="15240" y="953"/>
                    <a:pt x="14288" y="0"/>
                  </a:cubicBezTo>
                  <a:cubicBezTo>
                    <a:pt x="13335" y="0"/>
                    <a:pt x="11430" y="0"/>
                    <a:pt x="10477" y="0"/>
                  </a:cubicBezTo>
                  <a:cubicBezTo>
                    <a:pt x="10477" y="0"/>
                    <a:pt x="9525" y="0"/>
                    <a:pt x="9525" y="0"/>
                  </a:cubicBezTo>
                  <a:cubicBezTo>
                    <a:pt x="9525" y="0"/>
                    <a:pt x="8572" y="0"/>
                    <a:pt x="8572" y="0"/>
                  </a:cubicBezTo>
                  <a:cubicBezTo>
                    <a:pt x="6667" y="0"/>
                    <a:pt x="5715" y="0"/>
                    <a:pt x="3810" y="953"/>
                  </a:cubicBezTo>
                  <a:cubicBezTo>
                    <a:pt x="2858" y="3810"/>
                    <a:pt x="1905" y="4763"/>
                    <a:pt x="1905" y="4763"/>
                  </a:cubicBezTo>
                  <a:close/>
                  <a:moveTo>
                    <a:pt x="2858" y="13335"/>
                  </a:moveTo>
                  <a:cubicBezTo>
                    <a:pt x="2858" y="12383"/>
                    <a:pt x="2858" y="12383"/>
                    <a:pt x="2858" y="11430"/>
                  </a:cubicBezTo>
                  <a:cubicBezTo>
                    <a:pt x="2858" y="10478"/>
                    <a:pt x="2858" y="10478"/>
                    <a:pt x="2858" y="9525"/>
                  </a:cubicBezTo>
                  <a:cubicBezTo>
                    <a:pt x="1905" y="10478"/>
                    <a:pt x="1905" y="12383"/>
                    <a:pt x="2858" y="13335"/>
                  </a:cubicBezTo>
                  <a:close/>
                  <a:moveTo>
                    <a:pt x="17145" y="11430"/>
                  </a:moveTo>
                  <a:cubicBezTo>
                    <a:pt x="17145" y="12383"/>
                    <a:pt x="17145" y="13335"/>
                    <a:pt x="17145" y="13335"/>
                  </a:cubicBezTo>
                  <a:cubicBezTo>
                    <a:pt x="17145" y="12383"/>
                    <a:pt x="17145" y="11430"/>
                    <a:pt x="17145" y="10478"/>
                  </a:cubicBezTo>
                  <a:cubicBezTo>
                    <a:pt x="17145" y="10478"/>
                    <a:pt x="17145" y="11430"/>
                    <a:pt x="17145" y="11430"/>
                  </a:cubicBezTo>
                  <a:close/>
                  <a:moveTo>
                    <a:pt x="17145" y="9525"/>
                  </a:moveTo>
                  <a:cubicBezTo>
                    <a:pt x="17145" y="9525"/>
                    <a:pt x="17145" y="9525"/>
                    <a:pt x="17145" y="9525"/>
                  </a:cubicBezTo>
                  <a:cubicBezTo>
                    <a:pt x="17145" y="9525"/>
                    <a:pt x="16192" y="9525"/>
                    <a:pt x="17145" y="9525"/>
                  </a:cubicBezTo>
                  <a:cubicBezTo>
                    <a:pt x="16192" y="8573"/>
                    <a:pt x="16192" y="9525"/>
                    <a:pt x="17145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7A6BA61D-A77A-4C99-A5D1-9B7A1E5E22DC}"/>
                </a:ext>
              </a:extLst>
            </p:cNvPr>
            <p:cNvSpPr/>
            <p:nvPr/>
          </p:nvSpPr>
          <p:spPr>
            <a:xfrm>
              <a:off x="6178867" y="3553777"/>
              <a:ext cx="19050" cy="22860"/>
            </a:xfrm>
            <a:custGeom>
              <a:avLst/>
              <a:gdLst>
                <a:gd name="connsiteX0" fmla="*/ 13335 w 19050"/>
                <a:gd name="connsiteY0" fmla="*/ 953 h 22860"/>
                <a:gd name="connsiteX1" fmla="*/ 9525 w 19050"/>
                <a:gd name="connsiteY1" fmla="*/ 0 h 22860"/>
                <a:gd name="connsiteX2" fmla="*/ 6667 w 19050"/>
                <a:gd name="connsiteY2" fmla="*/ 0 h 22860"/>
                <a:gd name="connsiteX3" fmla="*/ 4763 w 19050"/>
                <a:gd name="connsiteY3" fmla="*/ 953 h 22860"/>
                <a:gd name="connsiteX4" fmla="*/ 952 w 19050"/>
                <a:gd name="connsiteY4" fmla="*/ 4763 h 22860"/>
                <a:gd name="connsiteX5" fmla="*/ 0 w 19050"/>
                <a:gd name="connsiteY5" fmla="*/ 9525 h 22860"/>
                <a:gd name="connsiteX6" fmla="*/ 0 w 19050"/>
                <a:gd name="connsiteY6" fmla="*/ 13335 h 22860"/>
                <a:gd name="connsiteX7" fmla="*/ 952 w 19050"/>
                <a:gd name="connsiteY7" fmla="*/ 17145 h 22860"/>
                <a:gd name="connsiteX8" fmla="*/ 2857 w 19050"/>
                <a:gd name="connsiteY8" fmla="*/ 20003 h 22860"/>
                <a:gd name="connsiteX9" fmla="*/ 5715 w 19050"/>
                <a:gd name="connsiteY9" fmla="*/ 21908 h 22860"/>
                <a:gd name="connsiteX10" fmla="*/ 9525 w 19050"/>
                <a:gd name="connsiteY10" fmla="*/ 22860 h 22860"/>
                <a:gd name="connsiteX11" fmla="*/ 12382 w 19050"/>
                <a:gd name="connsiteY11" fmla="*/ 22860 h 22860"/>
                <a:gd name="connsiteX12" fmla="*/ 16192 w 19050"/>
                <a:gd name="connsiteY12" fmla="*/ 20003 h 22860"/>
                <a:gd name="connsiteX13" fmla="*/ 18097 w 19050"/>
                <a:gd name="connsiteY13" fmla="*/ 18098 h 22860"/>
                <a:gd name="connsiteX14" fmla="*/ 19050 w 19050"/>
                <a:gd name="connsiteY14" fmla="*/ 13335 h 22860"/>
                <a:gd name="connsiteX15" fmla="*/ 19050 w 19050"/>
                <a:gd name="connsiteY15" fmla="*/ 9525 h 22860"/>
                <a:gd name="connsiteX16" fmla="*/ 18097 w 19050"/>
                <a:gd name="connsiteY16" fmla="*/ 4763 h 22860"/>
                <a:gd name="connsiteX17" fmla="*/ 14288 w 19050"/>
                <a:gd name="connsiteY17" fmla="*/ 953 h 22860"/>
                <a:gd name="connsiteX18" fmla="*/ 13335 w 19050"/>
                <a:gd name="connsiteY18" fmla="*/ 953 h 2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0" h="22860">
                  <a:moveTo>
                    <a:pt x="13335" y="953"/>
                  </a:moveTo>
                  <a:cubicBezTo>
                    <a:pt x="12382" y="0"/>
                    <a:pt x="11430" y="0"/>
                    <a:pt x="9525" y="0"/>
                  </a:cubicBezTo>
                  <a:cubicBezTo>
                    <a:pt x="8572" y="0"/>
                    <a:pt x="7620" y="0"/>
                    <a:pt x="6667" y="0"/>
                  </a:cubicBezTo>
                  <a:cubicBezTo>
                    <a:pt x="5715" y="0"/>
                    <a:pt x="4763" y="953"/>
                    <a:pt x="4763" y="953"/>
                  </a:cubicBezTo>
                  <a:cubicBezTo>
                    <a:pt x="3810" y="1905"/>
                    <a:pt x="1905" y="2858"/>
                    <a:pt x="952" y="4763"/>
                  </a:cubicBezTo>
                  <a:cubicBezTo>
                    <a:pt x="0" y="6668"/>
                    <a:pt x="0" y="7620"/>
                    <a:pt x="0" y="9525"/>
                  </a:cubicBezTo>
                  <a:cubicBezTo>
                    <a:pt x="0" y="10478"/>
                    <a:pt x="0" y="12383"/>
                    <a:pt x="0" y="13335"/>
                  </a:cubicBezTo>
                  <a:cubicBezTo>
                    <a:pt x="0" y="14288"/>
                    <a:pt x="0" y="16193"/>
                    <a:pt x="952" y="17145"/>
                  </a:cubicBezTo>
                  <a:cubicBezTo>
                    <a:pt x="952" y="18098"/>
                    <a:pt x="1905" y="19050"/>
                    <a:pt x="2857" y="20003"/>
                  </a:cubicBezTo>
                  <a:cubicBezTo>
                    <a:pt x="3810" y="20955"/>
                    <a:pt x="4763" y="21908"/>
                    <a:pt x="5715" y="21908"/>
                  </a:cubicBezTo>
                  <a:cubicBezTo>
                    <a:pt x="6667" y="22860"/>
                    <a:pt x="7620" y="22860"/>
                    <a:pt x="9525" y="22860"/>
                  </a:cubicBezTo>
                  <a:cubicBezTo>
                    <a:pt x="10477" y="22860"/>
                    <a:pt x="11430" y="22860"/>
                    <a:pt x="12382" y="22860"/>
                  </a:cubicBezTo>
                  <a:cubicBezTo>
                    <a:pt x="14288" y="22860"/>
                    <a:pt x="15240" y="21908"/>
                    <a:pt x="16192" y="20003"/>
                  </a:cubicBezTo>
                  <a:cubicBezTo>
                    <a:pt x="17145" y="19050"/>
                    <a:pt x="17145" y="19050"/>
                    <a:pt x="18097" y="18098"/>
                  </a:cubicBezTo>
                  <a:cubicBezTo>
                    <a:pt x="19050" y="16193"/>
                    <a:pt x="19050" y="15240"/>
                    <a:pt x="19050" y="13335"/>
                  </a:cubicBezTo>
                  <a:cubicBezTo>
                    <a:pt x="19050" y="12383"/>
                    <a:pt x="19050" y="10478"/>
                    <a:pt x="19050" y="9525"/>
                  </a:cubicBezTo>
                  <a:cubicBezTo>
                    <a:pt x="19050" y="7620"/>
                    <a:pt x="19050" y="6668"/>
                    <a:pt x="18097" y="4763"/>
                  </a:cubicBezTo>
                  <a:cubicBezTo>
                    <a:pt x="17145" y="3810"/>
                    <a:pt x="16192" y="1905"/>
                    <a:pt x="14288" y="953"/>
                  </a:cubicBezTo>
                  <a:cubicBezTo>
                    <a:pt x="14288" y="953"/>
                    <a:pt x="14288" y="953"/>
                    <a:pt x="13335" y="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247D7543-57A6-4291-8257-8DA8959ADE45}"/>
                </a:ext>
              </a:extLst>
            </p:cNvPr>
            <p:cNvSpPr/>
            <p:nvPr/>
          </p:nvSpPr>
          <p:spPr>
            <a:xfrm>
              <a:off x="6076235" y="3169919"/>
              <a:ext cx="12858" cy="14287"/>
            </a:xfrm>
            <a:custGeom>
              <a:avLst/>
              <a:gdLst>
                <a:gd name="connsiteX0" fmla="*/ 6429 w 12858"/>
                <a:gd name="connsiteY0" fmla="*/ 0 h 14287"/>
                <a:gd name="connsiteX1" fmla="*/ 6429 w 12858"/>
                <a:gd name="connsiteY1" fmla="*/ 14288 h 14287"/>
                <a:gd name="connsiteX2" fmla="*/ 6429 w 12858"/>
                <a:gd name="connsiteY2" fmla="*/ 0 h 14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58" h="14287">
                  <a:moveTo>
                    <a:pt x="6429" y="0"/>
                  </a:moveTo>
                  <a:cubicBezTo>
                    <a:pt x="-2143" y="0"/>
                    <a:pt x="-2143" y="14288"/>
                    <a:pt x="6429" y="14288"/>
                  </a:cubicBezTo>
                  <a:cubicBezTo>
                    <a:pt x="15002" y="14288"/>
                    <a:pt x="15002" y="0"/>
                    <a:pt x="64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C395AC28-240F-4B29-8F18-EC71326F2265}"/>
                </a:ext>
              </a:extLst>
            </p:cNvPr>
            <p:cNvSpPr/>
            <p:nvPr/>
          </p:nvSpPr>
          <p:spPr>
            <a:xfrm>
              <a:off x="5972175" y="3180397"/>
              <a:ext cx="25717" cy="18097"/>
            </a:xfrm>
            <a:custGeom>
              <a:avLst/>
              <a:gdLst>
                <a:gd name="connsiteX0" fmla="*/ 953 w 25717"/>
                <a:gd name="connsiteY0" fmla="*/ 11430 h 18097"/>
                <a:gd name="connsiteX1" fmla="*/ 2857 w 25717"/>
                <a:gd name="connsiteY1" fmla="*/ 15240 h 18097"/>
                <a:gd name="connsiteX2" fmla="*/ 4763 w 25717"/>
                <a:gd name="connsiteY2" fmla="*/ 16192 h 18097"/>
                <a:gd name="connsiteX3" fmla="*/ 8573 w 25717"/>
                <a:gd name="connsiteY3" fmla="*/ 17145 h 18097"/>
                <a:gd name="connsiteX4" fmla="*/ 17145 w 25717"/>
                <a:gd name="connsiteY4" fmla="*/ 18098 h 18097"/>
                <a:gd name="connsiteX5" fmla="*/ 20955 w 25717"/>
                <a:gd name="connsiteY5" fmla="*/ 17145 h 18097"/>
                <a:gd name="connsiteX6" fmla="*/ 23813 w 25717"/>
                <a:gd name="connsiteY6" fmla="*/ 15240 h 18097"/>
                <a:gd name="connsiteX7" fmla="*/ 25718 w 25717"/>
                <a:gd name="connsiteY7" fmla="*/ 12382 h 18097"/>
                <a:gd name="connsiteX8" fmla="*/ 25718 w 25717"/>
                <a:gd name="connsiteY8" fmla="*/ 9525 h 18097"/>
                <a:gd name="connsiteX9" fmla="*/ 25718 w 25717"/>
                <a:gd name="connsiteY9" fmla="*/ 7620 h 18097"/>
                <a:gd name="connsiteX10" fmla="*/ 23813 w 25717"/>
                <a:gd name="connsiteY10" fmla="*/ 3810 h 18097"/>
                <a:gd name="connsiteX11" fmla="*/ 21908 w 25717"/>
                <a:gd name="connsiteY11" fmla="*/ 2857 h 18097"/>
                <a:gd name="connsiteX12" fmla="*/ 17145 w 25717"/>
                <a:gd name="connsiteY12" fmla="*/ 0 h 18097"/>
                <a:gd name="connsiteX13" fmla="*/ 8573 w 25717"/>
                <a:gd name="connsiteY13" fmla="*/ 952 h 18097"/>
                <a:gd name="connsiteX14" fmla="*/ 5715 w 25717"/>
                <a:gd name="connsiteY14" fmla="*/ 1905 h 18097"/>
                <a:gd name="connsiteX15" fmla="*/ 2857 w 25717"/>
                <a:gd name="connsiteY15" fmla="*/ 3810 h 18097"/>
                <a:gd name="connsiteX16" fmla="*/ 953 w 25717"/>
                <a:gd name="connsiteY16" fmla="*/ 5715 h 18097"/>
                <a:gd name="connsiteX17" fmla="*/ 0 w 25717"/>
                <a:gd name="connsiteY17" fmla="*/ 9525 h 18097"/>
                <a:gd name="connsiteX18" fmla="*/ 953 w 25717"/>
                <a:gd name="connsiteY18" fmla="*/ 11430 h 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717" h="18097">
                  <a:moveTo>
                    <a:pt x="953" y="11430"/>
                  </a:moveTo>
                  <a:cubicBezTo>
                    <a:pt x="953" y="12382"/>
                    <a:pt x="1905" y="14288"/>
                    <a:pt x="2857" y="15240"/>
                  </a:cubicBezTo>
                  <a:cubicBezTo>
                    <a:pt x="3810" y="15240"/>
                    <a:pt x="3810" y="16192"/>
                    <a:pt x="4763" y="16192"/>
                  </a:cubicBezTo>
                  <a:cubicBezTo>
                    <a:pt x="5715" y="17145"/>
                    <a:pt x="7620" y="17145"/>
                    <a:pt x="8573" y="17145"/>
                  </a:cubicBezTo>
                  <a:cubicBezTo>
                    <a:pt x="11430" y="17145"/>
                    <a:pt x="14288" y="17145"/>
                    <a:pt x="17145" y="18098"/>
                  </a:cubicBezTo>
                  <a:cubicBezTo>
                    <a:pt x="18098" y="18098"/>
                    <a:pt x="19050" y="18098"/>
                    <a:pt x="20955" y="17145"/>
                  </a:cubicBezTo>
                  <a:cubicBezTo>
                    <a:pt x="21908" y="17145"/>
                    <a:pt x="22860" y="16192"/>
                    <a:pt x="23813" y="15240"/>
                  </a:cubicBezTo>
                  <a:cubicBezTo>
                    <a:pt x="24765" y="14288"/>
                    <a:pt x="25718" y="13335"/>
                    <a:pt x="25718" y="12382"/>
                  </a:cubicBezTo>
                  <a:cubicBezTo>
                    <a:pt x="25718" y="11430"/>
                    <a:pt x="25718" y="10477"/>
                    <a:pt x="25718" y="9525"/>
                  </a:cubicBezTo>
                  <a:cubicBezTo>
                    <a:pt x="25718" y="8573"/>
                    <a:pt x="25718" y="7620"/>
                    <a:pt x="25718" y="7620"/>
                  </a:cubicBezTo>
                  <a:cubicBezTo>
                    <a:pt x="25718" y="5715"/>
                    <a:pt x="24765" y="4763"/>
                    <a:pt x="23813" y="3810"/>
                  </a:cubicBezTo>
                  <a:cubicBezTo>
                    <a:pt x="22860" y="3810"/>
                    <a:pt x="22860" y="2857"/>
                    <a:pt x="21908" y="2857"/>
                  </a:cubicBezTo>
                  <a:cubicBezTo>
                    <a:pt x="20003" y="952"/>
                    <a:pt x="18098" y="0"/>
                    <a:pt x="17145" y="0"/>
                  </a:cubicBezTo>
                  <a:cubicBezTo>
                    <a:pt x="14288" y="952"/>
                    <a:pt x="11430" y="952"/>
                    <a:pt x="8573" y="952"/>
                  </a:cubicBezTo>
                  <a:cubicBezTo>
                    <a:pt x="7620" y="952"/>
                    <a:pt x="6668" y="952"/>
                    <a:pt x="5715" y="1905"/>
                  </a:cubicBezTo>
                  <a:cubicBezTo>
                    <a:pt x="4763" y="1905"/>
                    <a:pt x="3810" y="2857"/>
                    <a:pt x="2857" y="3810"/>
                  </a:cubicBezTo>
                  <a:cubicBezTo>
                    <a:pt x="1905" y="3810"/>
                    <a:pt x="1905" y="4763"/>
                    <a:pt x="953" y="5715"/>
                  </a:cubicBezTo>
                  <a:cubicBezTo>
                    <a:pt x="953" y="6667"/>
                    <a:pt x="0" y="7620"/>
                    <a:pt x="0" y="9525"/>
                  </a:cubicBezTo>
                  <a:cubicBezTo>
                    <a:pt x="953" y="9525"/>
                    <a:pt x="953" y="10477"/>
                    <a:pt x="953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507B28A9-B9D7-402B-A35D-2F913FA21EFF}"/>
                </a:ext>
              </a:extLst>
            </p:cNvPr>
            <p:cNvSpPr/>
            <p:nvPr/>
          </p:nvSpPr>
          <p:spPr>
            <a:xfrm>
              <a:off x="6195059" y="3507105"/>
              <a:ext cx="24765" cy="29289"/>
            </a:xfrm>
            <a:custGeom>
              <a:avLst/>
              <a:gdLst>
                <a:gd name="connsiteX0" fmla="*/ 953 w 24765"/>
                <a:gd name="connsiteY0" fmla="*/ 12382 h 29289"/>
                <a:gd name="connsiteX1" fmla="*/ 0 w 24765"/>
                <a:gd name="connsiteY1" fmla="*/ 16193 h 29289"/>
                <a:gd name="connsiteX2" fmla="*/ 0 w 24765"/>
                <a:gd name="connsiteY2" fmla="*/ 20955 h 29289"/>
                <a:gd name="connsiteX3" fmla="*/ 1905 w 24765"/>
                <a:gd name="connsiteY3" fmla="*/ 24765 h 29289"/>
                <a:gd name="connsiteX4" fmla="*/ 4763 w 24765"/>
                <a:gd name="connsiteY4" fmla="*/ 27622 h 29289"/>
                <a:gd name="connsiteX5" fmla="*/ 7620 w 24765"/>
                <a:gd name="connsiteY5" fmla="*/ 28575 h 29289"/>
                <a:gd name="connsiteX6" fmla="*/ 13335 w 24765"/>
                <a:gd name="connsiteY6" fmla="*/ 28575 h 29289"/>
                <a:gd name="connsiteX7" fmla="*/ 16193 w 24765"/>
                <a:gd name="connsiteY7" fmla="*/ 27622 h 29289"/>
                <a:gd name="connsiteX8" fmla="*/ 20003 w 24765"/>
                <a:gd name="connsiteY8" fmla="*/ 23813 h 29289"/>
                <a:gd name="connsiteX9" fmla="*/ 21908 w 24765"/>
                <a:gd name="connsiteY9" fmla="*/ 19050 h 29289"/>
                <a:gd name="connsiteX10" fmla="*/ 22860 w 24765"/>
                <a:gd name="connsiteY10" fmla="*/ 17145 h 29289"/>
                <a:gd name="connsiteX11" fmla="*/ 24765 w 24765"/>
                <a:gd name="connsiteY11" fmla="*/ 11430 h 29289"/>
                <a:gd name="connsiteX12" fmla="*/ 24765 w 24765"/>
                <a:gd name="connsiteY12" fmla="*/ 11430 h 29289"/>
                <a:gd name="connsiteX13" fmla="*/ 24765 w 24765"/>
                <a:gd name="connsiteY13" fmla="*/ 11430 h 29289"/>
                <a:gd name="connsiteX14" fmla="*/ 24765 w 24765"/>
                <a:gd name="connsiteY14" fmla="*/ 10477 h 29289"/>
                <a:gd name="connsiteX15" fmla="*/ 24765 w 24765"/>
                <a:gd name="connsiteY15" fmla="*/ 7620 h 29289"/>
                <a:gd name="connsiteX16" fmla="*/ 23813 w 24765"/>
                <a:gd name="connsiteY16" fmla="*/ 4763 h 29289"/>
                <a:gd name="connsiteX17" fmla="*/ 21908 w 24765"/>
                <a:gd name="connsiteY17" fmla="*/ 2857 h 29289"/>
                <a:gd name="connsiteX18" fmla="*/ 19050 w 24765"/>
                <a:gd name="connsiteY18" fmla="*/ 952 h 29289"/>
                <a:gd name="connsiteX19" fmla="*/ 16193 w 24765"/>
                <a:gd name="connsiteY19" fmla="*/ 0 h 29289"/>
                <a:gd name="connsiteX20" fmla="*/ 13335 w 24765"/>
                <a:gd name="connsiteY20" fmla="*/ 0 h 29289"/>
                <a:gd name="connsiteX21" fmla="*/ 10478 w 24765"/>
                <a:gd name="connsiteY21" fmla="*/ 952 h 29289"/>
                <a:gd name="connsiteX22" fmla="*/ 7620 w 24765"/>
                <a:gd name="connsiteY22" fmla="*/ 2857 h 29289"/>
                <a:gd name="connsiteX23" fmla="*/ 6668 w 24765"/>
                <a:gd name="connsiteY23" fmla="*/ 3810 h 29289"/>
                <a:gd name="connsiteX24" fmla="*/ 5715 w 24765"/>
                <a:gd name="connsiteY24" fmla="*/ 3810 h 29289"/>
                <a:gd name="connsiteX25" fmla="*/ 5715 w 24765"/>
                <a:gd name="connsiteY25" fmla="*/ 3810 h 29289"/>
                <a:gd name="connsiteX26" fmla="*/ 3810 w 24765"/>
                <a:gd name="connsiteY26" fmla="*/ 5715 h 29289"/>
                <a:gd name="connsiteX27" fmla="*/ 2858 w 24765"/>
                <a:gd name="connsiteY27" fmla="*/ 7620 h 29289"/>
                <a:gd name="connsiteX28" fmla="*/ 953 w 24765"/>
                <a:gd name="connsiteY28" fmla="*/ 12382 h 29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4765" h="29289">
                  <a:moveTo>
                    <a:pt x="953" y="12382"/>
                  </a:moveTo>
                  <a:cubicBezTo>
                    <a:pt x="0" y="13335"/>
                    <a:pt x="0" y="15240"/>
                    <a:pt x="0" y="16193"/>
                  </a:cubicBezTo>
                  <a:cubicBezTo>
                    <a:pt x="0" y="18097"/>
                    <a:pt x="0" y="19050"/>
                    <a:pt x="0" y="20955"/>
                  </a:cubicBezTo>
                  <a:cubicBezTo>
                    <a:pt x="0" y="22860"/>
                    <a:pt x="953" y="23813"/>
                    <a:pt x="1905" y="24765"/>
                  </a:cubicBezTo>
                  <a:cubicBezTo>
                    <a:pt x="2858" y="25718"/>
                    <a:pt x="3810" y="26670"/>
                    <a:pt x="4763" y="27622"/>
                  </a:cubicBezTo>
                  <a:cubicBezTo>
                    <a:pt x="5715" y="27622"/>
                    <a:pt x="6668" y="28575"/>
                    <a:pt x="7620" y="28575"/>
                  </a:cubicBezTo>
                  <a:cubicBezTo>
                    <a:pt x="9525" y="29527"/>
                    <a:pt x="11430" y="29527"/>
                    <a:pt x="13335" y="28575"/>
                  </a:cubicBezTo>
                  <a:cubicBezTo>
                    <a:pt x="14288" y="28575"/>
                    <a:pt x="15240" y="27622"/>
                    <a:pt x="16193" y="27622"/>
                  </a:cubicBezTo>
                  <a:cubicBezTo>
                    <a:pt x="18097" y="26670"/>
                    <a:pt x="19050" y="25718"/>
                    <a:pt x="20003" y="23813"/>
                  </a:cubicBezTo>
                  <a:cubicBezTo>
                    <a:pt x="20955" y="21907"/>
                    <a:pt x="21908" y="20955"/>
                    <a:pt x="21908" y="19050"/>
                  </a:cubicBezTo>
                  <a:cubicBezTo>
                    <a:pt x="21908" y="18097"/>
                    <a:pt x="22860" y="17145"/>
                    <a:pt x="22860" y="17145"/>
                  </a:cubicBezTo>
                  <a:cubicBezTo>
                    <a:pt x="23813" y="15240"/>
                    <a:pt x="24765" y="13335"/>
                    <a:pt x="24765" y="11430"/>
                  </a:cubicBezTo>
                  <a:cubicBezTo>
                    <a:pt x="24765" y="11430"/>
                    <a:pt x="24765" y="11430"/>
                    <a:pt x="24765" y="11430"/>
                  </a:cubicBezTo>
                  <a:cubicBezTo>
                    <a:pt x="24765" y="11430"/>
                    <a:pt x="24765" y="11430"/>
                    <a:pt x="24765" y="11430"/>
                  </a:cubicBezTo>
                  <a:cubicBezTo>
                    <a:pt x="24765" y="11430"/>
                    <a:pt x="24765" y="10477"/>
                    <a:pt x="24765" y="10477"/>
                  </a:cubicBezTo>
                  <a:cubicBezTo>
                    <a:pt x="24765" y="9525"/>
                    <a:pt x="24765" y="8572"/>
                    <a:pt x="24765" y="7620"/>
                  </a:cubicBezTo>
                  <a:cubicBezTo>
                    <a:pt x="24765" y="6668"/>
                    <a:pt x="23813" y="5715"/>
                    <a:pt x="23813" y="4763"/>
                  </a:cubicBezTo>
                  <a:cubicBezTo>
                    <a:pt x="22860" y="3810"/>
                    <a:pt x="22860" y="3810"/>
                    <a:pt x="21908" y="2857"/>
                  </a:cubicBezTo>
                  <a:cubicBezTo>
                    <a:pt x="20955" y="1905"/>
                    <a:pt x="20003" y="952"/>
                    <a:pt x="19050" y="952"/>
                  </a:cubicBezTo>
                  <a:cubicBezTo>
                    <a:pt x="18097" y="952"/>
                    <a:pt x="17145" y="0"/>
                    <a:pt x="16193" y="0"/>
                  </a:cubicBezTo>
                  <a:cubicBezTo>
                    <a:pt x="15240" y="0"/>
                    <a:pt x="14288" y="0"/>
                    <a:pt x="13335" y="0"/>
                  </a:cubicBezTo>
                  <a:cubicBezTo>
                    <a:pt x="12383" y="0"/>
                    <a:pt x="11430" y="0"/>
                    <a:pt x="10478" y="952"/>
                  </a:cubicBezTo>
                  <a:cubicBezTo>
                    <a:pt x="9525" y="952"/>
                    <a:pt x="8572" y="1905"/>
                    <a:pt x="7620" y="2857"/>
                  </a:cubicBezTo>
                  <a:cubicBezTo>
                    <a:pt x="7620" y="2857"/>
                    <a:pt x="6668" y="3810"/>
                    <a:pt x="6668" y="3810"/>
                  </a:cubicBezTo>
                  <a:cubicBezTo>
                    <a:pt x="6668" y="3810"/>
                    <a:pt x="6668" y="3810"/>
                    <a:pt x="5715" y="3810"/>
                  </a:cubicBezTo>
                  <a:cubicBezTo>
                    <a:pt x="5715" y="3810"/>
                    <a:pt x="5715" y="3810"/>
                    <a:pt x="5715" y="3810"/>
                  </a:cubicBezTo>
                  <a:cubicBezTo>
                    <a:pt x="4763" y="4763"/>
                    <a:pt x="4763" y="5715"/>
                    <a:pt x="3810" y="5715"/>
                  </a:cubicBezTo>
                  <a:cubicBezTo>
                    <a:pt x="3810" y="6668"/>
                    <a:pt x="2858" y="6668"/>
                    <a:pt x="2858" y="7620"/>
                  </a:cubicBezTo>
                  <a:cubicBezTo>
                    <a:pt x="2858" y="9525"/>
                    <a:pt x="1905" y="11430"/>
                    <a:pt x="953" y="12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5AD89AFC-4CE6-470F-946F-15773F09096A}"/>
                </a:ext>
              </a:extLst>
            </p:cNvPr>
            <p:cNvSpPr/>
            <p:nvPr/>
          </p:nvSpPr>
          <p:spPr>
            <a:xfrm>
              <a:off x="6199108" y="3392805"/>
              <a:ext cx="24526" cy="27622"/>
            </a:xfrm>
            <a:custGeom>
              <a:avLst/>
              <a:gdLst>
                <a:gd name="connsiteX0" fmla="*/ 5477 w 24526"/>
                <a:gd name="connsiteY0" fmla="*/ 5715 h 27622"/>
                <a:gd name="connsiteX1" fmla="*/ 4524 w 24526"/>
                <a:gd name="connsiteY1" fmla="*/ 7620 h 27622"/>
                <a:gd name="connsiteX2" fmla="*/ 3572 w 24526"/>
                <a:gd name="connsiteY2" fmla="*/ 9525 h 27622"/>
                <a:gd name="connsiteX3" fmla="*/ 714 w 24526"/>
                <a:gd name="connsiteY3" fmla="*/ 14288 h 27622"/>
                <a:gd name="connsiteX4" fmla="*/ 714 w 24526"/>
                <a:gd name="connsiteY4" fmla="*/ 20002 h 27622"/>
                <a:gd name="connsiteX5" fmla="*/ 1667 w 24526"/>
                <a:gd name="connsiteY5" fmla="*/ 22860 h 27622"/>
                <a:gd name="connsiteX6" fmla="*/ 5477 w 24526"/>
                <a:gd name="connsiteY6" fmla="*/ 26670 h 27622"/>
                <a:gd name="connsiteX7" fmla="*/ 9287 w 24526"/>
                <a:gd name="connsiteY7" fmla="*/ 27622 h 27622"/>
                <a:gd name="connsiteX8" fmla="*/ 14049 w 24526"/>
                <a:gd name="connsiteY8" fmla="*/ 27622 h 27622"/>
                <a:gd name="connsiteX9" fmla="*/ 21669 w 24526"/>
                <a:gd name="connsiteY9" fmla="*/ 20002 h 27622"/>
                <a:gd name="connsiteX10" fmla="*/ 22622 w 24526"/>
                <a:gd name="connsiteY10" fmla="*/ 18097 h 27622"/>
                <a:gd name="connsiteX11" fmla="*/ 23574 w 24526"/>
                <a:gd name="connsiteY11" fmla="*/ 16192 h 27622"/>
                <a:gd name="connsiteX12" fmla="*/ 24527 w 24526"/>
                <a:gd name="connsiteY12" fmla="*/ 11430 h 27622"/>
                <a:gd name="connsiteX13" fmla="*/ 24527 w 24526"/>
                <a:gd name="connsiteY13" fmla="*/ 8572 h 27622"/>
                <a:gd name="connsiteX14" fmla="*/ 23574 w 24526"/>
                <a:gd name="connsiteY14" fmla="*/ 4763 h 27622"/>
                <a:gd name="connsiteX15" fmla="*/ 22622 w 24526"/>
                <a:gd name="connsiteY15" fmla="*/ 2857 h 27622"/>
                <a:gd name="connsiteX16" fmla="*/ 19764 w 24526"/>
                <a:gd name="connsiteY16" fmla="*/ 952 h 27622"/>
                <a:gd name="connsiteX17" fmla="*/ 17859 w 24526"/>
                <a:gd name="connsiteY17" fmla="*/ 0 h 27622"/>
                <a:gd name="connsiteX18" fmla="*/ 15002 w 24526"/>
                <a:gd name="connsiteY18" fmla="*/ 0 h 27622"/>
                <a:gd name="connsiteX19" fmla="*/ 11192 w 24526"/>
                <a:gd name="connsiteY19" fmla="*/ 952 h 27622"/>
                <a:gd name="connsiteX20" fmla="*/ 8334 w 24526"/>
                <a:gd name="connsiteY20" fmla="*/ 2857 h 27622"/>
                <a:gd name="connsiteX21" fmla="*/ 5477 w 24526"/>
                <a:gd name="connsiteY21" fmla="*/ 5715 h 27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526" h="27622">
                  <a:moveTo>
                    <a:pt x="5477" y="5715"/>
                  </a:moveTo>
                  <a:cubicBezTo>
                    <a:pt x="4524" y="6667"/>
                    <a:pt x="4524" y="6667"/>
                    <a:pt x="4524" y="7620"/>
                  </a:cubicBezTo>
                  <a:cubicBezTo>
                    <a:pt x="4524" y="8572"/>
                    <a:pt x="3572" y="8572"/>
                    <a:pt x="3572" y="9525"/>
                  </a:cubicBezTo>
                  <a:cubicBezTo>
                    <a:pt x="2619" y="10477"/>
                    <a:pt x="714" y="12382"/>
                    <a:pt x="714" y="14288"/>
                  </a:cubicBezTo>
                  <a:cubicBezTo>
                    <a:pt x="-238" y="16192"/>
                    <a:pt x="-238" y="18097"/>
                    <a:pt x="714" y="20002"/>
                  </a:cubicBezTo>
                  <a:cubicBezTo>
                    <a:pt x="714" y="20955"/>
                    <a:pt x="1667" y="21907"/>
                    <a:pt x="1667" y="22860"/>
                  </a:cubicBezTo>
                  <a:cubicBezTo>
                    <a:pt x="2619" y="24765"/>
                    <a:pt x="3572" y="25717"/>
                    <a:pt x="5477" y="26670"/>
                  </a:cubicBezTo>
                  <a:cubicBezTo>
                    <a:pt x="6429" y="27622"/>
                    <a:pt x="8334" y="27622"/>
                    <a:pt x="9287" y="27622"/>
                  </a:cubicBezTo>
                  <a:cubicBezTo>
                    <a:pt x="11192" y="27622"/>
                    <a:pt x="12144" y="27622"/>
                    <a:pt x="14049" y="27622"/>
                  </a:cubicBezTo>
                  <a:cubicBezTo>
                    <a:pt x="17859" y="26670"/>
                    <a:pt x="20717" y="23813"/>
                    <a:pt x="21669" y="20002"/>
                  </a:cubicBezTo>
                  <a:lnTo>
                    <a:pt x="22622" y="18097"/>
                  </a:lnTo>
                  <a:cubicBezTo>
                    <a:pt x="22622" y="17145"/>
                    <a:pt x="22622" y="16192"/>
                    <a:pt x="23574" y="16192"/>
                  </a:cubicBezTo>
                  <a:cubicBezTo>
                    <a:pt x="23574" y="14288"/>
                    <a:pt x="23574" y="13335"/>
                    <a:pt x="24527" y="11430"/>
                  </a:cubicBezTo>
                  <a:cubicBezTo>
                    <a:pt x="24527" y="10477"/>
                    <a:pt x="24527" y="9525"/>
                    <a:pt x="24527" y="8572"/>
                  </a:cubicBezTo>
                  <a:cubicBezTo>
                    <a:pt x="24527" y="7620"/>
                    <a:pt x="24527" y="5715"/>
                    <a:pt x="23574" y="4763"/>
                  </a:cubicBezTo>
                  <a:cubicBezTo>
                    <a:pt x="23574" y="3810"/>
                    <a:pt x="22622" y="3810"/>
                    <a:pt x="22622" y="2857"/>
                  </a:cubicBezTo>
                  <a:cubicBezTo>
                    <a:pt x="21669" y="1905"/>
                    <a:pt x="20717" y="952"/>
                    <a:pt x="19764" y="952"/>
                  </a:cubicBezTo>
                  <a:cubicBezTo>
                    <a:pt x="18812" y="952"/>
                    <a:pt x="17859" y="0"/>
                    <a:pt x="17859" y="0"/>
                  </a:cubicBezTo>
                  <a:cubicBezTo>
                    <a:pt x="16907" y="0"/>
                    <a:pt x="15954" y="0"/>
                    <a:pt x="15002" y="0"/>
                  </a:cubicBezTo>
                  <a:cubicBezTo>
                    <a:pt x="14049" y="0"/>
                    <a:pt x="12144" y="0"/>
                    <a:pt x="11192" y="952"/>
                  </a:cubicBezTo>
                  <a:cubicBezTo>
                    <a:pt x="10239" y="952"/>
                    <a:pt x="9287" y="1905"/>
                    <a:pt x="8334" y="2857"/>
                  </a:cubicBezTo>
                  <a:cubicBezTo>
                    <a:pt x="8334" y="3810"/>
                    <a:pt x="7382" y="4763"/>
                    <a:pt x="5477" y="5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2BD82D6D-1FD5-4470-A927-BF55AFFACE05}"/>
                </a:ext>
              </a:extLst>
            </p:cNvPr>
            <p:cNvSpPr/>
            <p:nvPr/>
          </p:nvSpPr>
          <p:spPr>
            <a:xfrm>
              <a:off x="6210300" y="3308984"/>
              <a:ext cx="19050" cy="24765"/>
            </a:xfrm>
            <a:custGeom>
              <a:avLst/>
              <a:gdLst>
                <a:gd name="connsiteX0" fmla="*/ 16193 w 19050"/>
                <a:gd name="connsiteY0" fmla="*/ 5715 h 24765"/>
                <a:gd name="connsiteX1" fmla="*/ 14288 w 19050"/>
                <a:gd name="connsiteY1" fmla="*/ 2858 h 24765"/>
                <a:gd name="connsiteX2" fmla="*/ 12382 w 19050"/>
                <a:gd name="connsiteY2" fmla="*/ 953 h 24765"/>
                <a:gd name="connsiteX3" fmla="*/ 10478 w 19050"/>
                <a:gd name="connsiteY3" fmla="*/ 0 h 24765"/>
                <a:gd name="connsiteX4" fmla="*/ 5715 w 19050"/>
                <a:gd name="connsiteY4" fmla="*/ 0 h 24765"/>
                <a:gd name="connsiteX5" fmla="*/ 3810 w 19050"/>
                <a:gd name="connsiteY5" fmla="*/ 953 h 24765"/>
                <a:gd name="connsiteX6" fmla="*/ 953 w 19050"/>
                <a:gd name="connsiteY6" fmla="*/ 3810 h 24765"/>
                <a:gd name="connsiteX7" fmla="*/ 0 w 19050"/>
                <a:gd name="connsiteY7" fmla="*/ 6668 h 24765"/>
                <a:gd name="connsiteX8" fmla="*/ 0 w 19050"/>
                <a:gd name="connsiteY8" fmla="*/ 7620 h 24765"/>
                <a:gd name="connsiteX9" fmla="*/ 0 w 19050"/>
                <a:gd name="connsiteY9" fmla="*/ 10478 h 24765"/>
                <a:gd name="connsiteX10" fmla="*/ 0 w 19050"/>
                <a:gd name="connsiteY10" fmla="*/ 11430 h 24765"/>
                <a:gd name="connsiteX11" fmla="*/ 1905 w 19050"/>
                <a:gd name="connsiteY11" fmla="*/ 18097 h 24765"/>
                <a:gd name="connsiteX12" fmla="*/ 3810 w 19050"/>
                <a:gd name="connsiteY12" fmla="*/ 20955 h 24765"/>
                <a:gd name="connsiteX13" fmla="*/ 4763 w 19050"/>
                <a:gd name="connsiteY13" fmla="*/ 21908 h 24765"/>
                <a:gd name="connsiteX14" fmla="*/ 7620 w 19050"/>
                <a:gd name="connsiteY14" fmla="*/ 23813 h 24765"/>
                <a:gd name="connsiteX15" fmla="*/ 10478 w 19050"/>
                <a:gd name="connsiteY15" fmla="*/ 24765 h 24765"/>
                <a:gd name="connsiteX16" fmla="*/ 13335 w 19050"/>
                <a:gd name="connsiteY16" fmla="*/ 24765 h 24765"/>
                <a:gd name="connsiteX17" fmla="*/ 16193 w 19050"/>
                <a:gd name="connsiteY17" fmla="*/ 23813 h 24765"/>
                <a:gd name="connsiteX18" fmla="*/ 18097 w 19050"/>
                <a:gd name="connsiteY18" fmla="*/ 21908 h 24765"/>
                <a:gd name="connsiteX19" fmla="*/ 19050 w 19050"/>
                <a:gd name="connsiteY19" fmla="*/ 19050 h 24765"/>
                <a:gd name="connsiteX20" fmla="*/ 19050 w 19050"/>
                <a:gd name="connsiteY20" fmla="*/ 17145 h 24765"/>
                <a:gd name="connsiteX21" fmla="*/ 18097 w 19050"/>
                <a:gd name="connsiteY21" fmla="*/ 13335 h 24765"/>
                <a:gd name="connsiteX22" fmla="*/ 17145 w 19050"/>
                <a:gd name="connsiteY22" fmla="*/ 11430 h 24765"/>
                <a:gd name="connsiteX23" fmla="*/ 15240 w 19050"/>
                <a:gd name="connsiteY23" fmla="*/ 10478 h 24765"/>
                <a:gd name="connsiteX24" fmla="*/ 15240 w 19050"/>
                <a:gd name="connsiteY24" fmla="*/ 9525 h 24765"/>
                <a:gd name="connsiteX25" fmla="*/ 16193 w 19050"/>
                <a:gd name="connsiteY25" fmla="*/ 5715 h 24765"/>
                <a:gd name="connsiteX26" fmla="*/ 15240 w 19050"/>
                <a:gd name="connsiteY26" fmla="*/ 9525 h 24765"/>
                <a:gd name="connsiteX27" fmla="*/ 15240 w 19050"/>
                <a:gd name="connsiteY27" fmla="*/ 9525 h 24765"/>
                <a:gd name="connsiteX28" fmla="*/ 15240 w 19050"/>
                <a:gd name="connsiteY28" fmla="*/ 9525 h 24765"/>
                <a:gd name="connsiteX29" fmla="*/ 15240 w 19050"/>
                <a:gd name="connsiteY29" fmla="*/ 9525 h 24765"/>
                <a:gd name="connsiteX30" fmla="*/ 15240 w 19050"/>
                <a:gd name="connsiteY30" fmla="*/ 9525 h 24765"/>
                <a:gd name="connsiteX31" fmla="*/ 16193 w 19050"/>
                <a:gd name="connsiteY31" fmla="*/ 11430 h 24765"/>
                <a:gd name="connsiteX32" fmla="*/ 16193 w 19050"/>
                <a:gd name="connsiteY32" fmla="*/ 12383 h 24765"/>
                <a:gd name="connsiteX33" fmla="*/ 16193 w 19050"/>
                <a:gd name="connsiteY33" fmla="*/ 11430 h 24765"/>
                <a:gd name="connsiteX34" fmla="*/ 16193 w 19050"/>
                <a:gd name="connsiteY34" fmla="*/ 11430 h 2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9050" h="24765">
                  <a:moveTo>
                    <a:pt x="16193" y="5715"/>
                  </a:moveTo>
                  <a:cubicBezTo>
                    <a:pt x="16193" y="4763"/>
                    <a:pt x="15240" y="3810"/>
                    <a:pt x="14288" y="2858"/>
                  </a:cubicBezTo>
                  <a:cubicBezTo>
                    <a:pt x="13335" y="1905"/>
                    <a:pt x="13335" y="953"/>
                    <a:pt x="12382" y="953"/>
                  </a:cubicBezTo>
                  <a:cubicBezTo>
                    <a:pt x="11430" y="953"/>
                    <a:pt x="11430" y="0"/>
                    <a:pt x="10478" y="0"/>
                  </a:cubicBezTo>
                  <a:cubicBezTo>
                    <a:pt x="8572" y="0"/>
                    <a:pt x="7620" y="0"/>
                    <a:pt x="5715" y="0"/>
                  </a:cubicBezTo>
                  <a:cubicBezTo>
                    <a:pt x="4763" y="0"/>
                    <a:pt x="4763" y="953"/>
                    <a:pt x="3810" y="953"/>
                  </a:cubicBezTo>
                  <a:cubicBezTo>
                    <a:pt x="2857" y="1905"/>
                    <a:pt x="1905" y="2858"/>
                    <a:pt x="953" y="3810"/>
                  </a:cubicBezTo>
                  <a:cubicBezTo>
                    <a:pt x="953" y="4763"/>
                    <a:pt x="0" y="5715"/>
                    <a:pt x="0" y="6668"/>
                  </a:cubicBezTo>
                  <a:cubicBezTo>
                    <a:pt x="0" y="6668"/>
                    <a:pt x="0" y="6668"/>
                    <a:pt x="0" y="7620"/>
                  </a:cubicBezTo>
                  <a:cubicBezTo>
                    <a:pt x="0" y="8572"/>
                    <a:pt x="0" y="9525"/>
                    <a:pt x="0" y="10478"/>
                  </a:cubicBezTo>
                  <a:cubicBezTo>
                    <a:pt x="0" y="10478"/>
                    <a:pt x="0" y="11430"/>
                    <a:pt x="0" y="11430"/>
                  </a:cubicBezTo>
                  <a:cubicBezTo>
                    <a:pt x="0" y="14288"/>
                    <a:pt x="953" y="16193"/>
                    <a:pt x="1905" y="18097"/>
                  </a:cubicBezTo>
                  <a:cubicBezTo>
                    <a:pt x="2857" y="19050"/>
                    <a:pt x="2857" y="20003"/>
                    <a:pt x="3810" y="20955"/>
                  </a:cubicBezTo>
                  <a:cubicBezTo>
                    <a:pt x="3810" y="20955"/>
                    <a:pt x="4763" y="21908"/>
                    <a:pt x="4763" y="21908"/>
                  </a:cubicBezTo>
                  <a:cubicBezTo>
                    <a:pt x="5715" y="22860"/>
                    <a:pt x="6668" y="23813"/>
                    <a:pt x="7620" y="23813"/>
                  </a:cubicBezTo>
                  <a:cubicBezTo>
                    <a:pt x="8572" y="23813"/>
                    <a:pt x="9525" y="24765"/>
                    <a:pt x="10478" y="24765"/>
                  </a:cubicBezTo>
                  <a:cubicBezTo>
                    <a:pt x="11430" y="24765"/>
                    <a:pt x="12382" y="24765"/>
                    <a:pt x="13335" y="24765"/>
                  </a:cubicBezTo>
                  <a:cubicBezTo>
                    <a:pt x="14288" y="24765"/>
                    <a:pt x="15240" y="24765"/>
                    <a:pt x="16193" y="23813"/>
                  </a:cubicBezTo>
                  <a:cubicBezTo>
                    <a:pt x="17145" y="22860"/>
                    <a:pt x="18097" y="22860"/>
                    <a:pt x="18097" y="21908"/>
                  </a:cubicBezTo>
                  <a:cubicBezTo>
                    <a:pt x="19050" y="20955"/>
                    <a:pt x="19050" y="20003"/>
                    <a:pt x="19050" y="19050"/>
                  </a:cubicBezTo>
                  <a:cubicBezTo>
                    <a:pt x="19050" y="18097"/>
                    <a:pt x="19050" y="18097"/>
                    <a:pt x="19050" y="17145"/>
                  </a:cubicBezTo>
                  <a:cubicBezTo>
                    <a:pt x="19050" y="15240"/>
                    <a:pt x="19050" y="14288"/>
                    <a:pt x="18097" y="13335"/>
                  </a:cubicBezTo>
                  <a:cubicBezTo>
                    <a:pt x="18097" y="12383"/>
                    <a:pt x="17145" y="12383"/>
                    <a:pt x="17145" y="11430"/>
                  </a:cubicBezTo>
                  <a:cubicBezTo>
                    <a:pt x="17145" y="11430"/>
                    <a:pt x="16193" y="10478"/>
                    <a:pt x="15240" y="10478"/>
                  </a:cubicBezTo>
                  <a:cubicBezTo>
                    <a:pt x="15240" y="10478"/>
                    <a:pt x="15240" y="10478"/>
                    <a:pt x="15240" y="9525"/>
                  </a:cubicBezTo>
                  <a:cubicBezTo>
                    <a:pt x="17145" y="8572"/>
                    <a:pt x="17145" y="6668"/>
                    <a:pt x="16193" y="5715"/>
                  </a:cubicBezTo>
                  <a:close/>
                  <a:moveTo>
                    <a:pt x="15240" y="9525"/>
                  </a:moveTo>
                  <a:cubicBezTo>
                    <a:pt x="15240" y="9525"/>
                    <a:pt x="15240" y="9525"/>
                    <a:pt x="15240" y="9525"/>
                  </a:cubicBezTo>
                  <a:cubicBezTo>
                    <a:pt x="16193" y="9525"/>
                    <a:pt x="16193" y="9525"/>
                    <a:pt x="15240" y="9525"/>
                  </a:cubicBezTo>
                  <a:cubicBezTo>
                    <a:pt x="15240" y="9525"/>
                    <a:pt x="15240" y="8572"/>
                    <a:pt x="15240" y="9525"/>
                  </a:cubicBezTo>
                  <a:cubicBezTo>
                    <a:pt x="15240" y="8572"/>
                    <a:pt x="15240" y="9525"/>
                    <a:pt x="15240" y="9525"/>
                  </a:cubicBezTo>
                  <a:close/>
                  <a:moveTo>
                    <a:pt x="16193" y="11430"/>
                  </a:moveTo>
                  <a:cubicBezTo>
                    <a:pt x="16193" y="11430"/>
                    <a:pt x="16193" y="12383"/>
                    <a:pt x="16193" y="12383"/>
                  </a:cubicBezTo>
                  <a:cubicBezTo>
                    <a:pt x="16193" y="11430"/>
                    <a:pt x="16193" y="11430"/>
                    <a:pt x="16193" y="11430"/>
                  </a:cubicBezTo>
                  <a:cubicBezTo>
                    <a:pt x="16193" y="10478"/>
                    <a:pt x="16193" y="10478"/>
                    <a:pt x="16193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34CE30FC-957F-4DA1-92BF-426BF8A54C5C}"/>
                </a:ext>
              </a:extLst>
            </p:cNvPr>
            <p:cNvSpPr/>
            <p:nvPr/>
          </p:nvSpPr>
          <p:spPr>
            <a:xfrm>
              <a:off x="5962650" y="3638550"/>
              <a:ext cx="6429" cy="19050"/>
            </a:xfrm>
            <a:custGeom>
              <a:avLst/>
              <a:gdLst>
                <a:gd name="connsiteX0" fmla="*/ 0 w 6429"/>
                <a:gd name="connsiteY0" fmla="*/ 0 h 19050"/>
                <a:gd name="connsiteX1" fmla="*/ 0 w 6429"/>
                <a:gd name="connsiteY1" fmla="*/ 19050 h 19050"/>
                <a:gd name="connsiteX2" fmla="*/ 0 w 6429"/>
                <a:gd name="connsiteY2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9" h="19050">
                  <a:moveTo>
                    <a:pt x="0" y="0"/>
                  </a:moveTo>
                  <a:lnTo>
                    <a:pt x="0" y="19050"/>
                  </a:lnTo>
                  <a:cubicBezTo>
                    <a:pt x="8573" y="16193"/>
                    <a:pt x="8573" y="2857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D1670E2D-A842-4D23-A40B-4A50257E703B}"/>
                </a:ext>
              </a:extLst>
            </p:cNvPr>
            <p:cNvSpPr/>
            <p:nvPr/>
          </p:nvSpPr>
          <p:spPr>
            <a:xfrm>
              <a:off x="6016942" y="3370897"/>
              <a:ext cx="21907" cy="23812"/>
            </a:xfrm>
            <a:custGeom>
              <a:avLst/>
              <a:gdLst>
                <a:gd name="connsiteX0" fmla="*/ 7620 w 21907"/>
                <a:gd name="connsiteY0" fmla="*/ 0 h 23812"/>
                <a:gd name="connsiteX1" fmla="*/ 2858 w 21907"/>
                <a:gd name="connsiteY1" fmla="*/ 2858 h 23812"/>
                <a:gd name="connsiteX2" fmla="*/ 953 w 21907"/>
                <a:gd name="connsiteY2" fmla="*/ 4763 h 23812"/>
                <a:gd name="connsiteX3" fmla="*/ 0 w 21907"/>
                <a:gd name="connsiteY3" fmla="*/ 9525 h 23812"/>
                <a:gd name="connsiteX4" fmla="*/ 0 w 21907"/>
                <a:gd name="connsiteY4" fmla="*/ 13335 h 23812"/>
                <a:gd name="connsiteX5" fmla="*/ 953 w 21907"/>
                <a:gd name="connsiteY5" fmla="*/ 17145 h 23812"/>
                <a:gd name="connsiteX6" fmla="*/ 2858 w 21907"/>
                <a:gd name="connsiteY6" fmla="*/ 20955 h 23812"/>
                <a:gd name="connsiteX7" fmla="*/ 6668 w 21907"/>
                <a:gd name="connsiteY7" fmla="*/ 22860 h 23812"/>
                <a:gd name="connsiteX8" fmla="*/ 10478 w 21907"/>
                <a:gd name="connsiteY8" fmla="*/ 23813 h 23812"/>
                <a:gd name="connsiteX9" fmla="*/ 13335 w 21907"/>
                <a:gd name="connsiteY9" fmla="*/ 23813 h 23812"/>
                <a:gd name="connsiteX10" fmla="*/ 18098 w 21907"/>
                <a:gd name="connsiteY10" fmla="*/ 20955 h 23812"/>
                <a:gd name="connsiteX11" fmla="*/ 20003 w 21907"/>
                <a:gd name="connsiteY11" fmla="*/ 19050 h 23812"/>
                <a:gd name="connsiteX12" fmla="*/ 21908 w 21907"/>
                <a:gd name="connsiteY12" fmla="*/ 13335 h 23812"/>
                <a:gd name="connsiteX13" fmla="*/ 21908 w 21907"/>
                <a:gd name="connsiteY13" fmla="*/ 9525 h 23812"/>
                <a:gd name="connsiteX14" fmla="*/ 20955 w 21907"/>
                <a:gd name="connsiteY14" fmla="*/ 5715 h 23812"/>
                <a:gd name="connsiteX15" fmla="*/ 19050 w 21907"/>
                <a:gd name="connsiteY15" fmla="*/ 2858 h 23812"/>
                <a:gd name="connsiteX16" fmla="*/ 14288 w 21907"/>
                <a:gd name="connsiteY16" fmla="*/ 953 h 23812"/>
                <a:gd name="connsiteX17" fmla="*/ 10478 w 21907"/>
                <a:gd name="connsiteY17" fmla="*/ 0 h 23812"/>
                <a:gd name="connsiteX18" fmla="*/ 7620 w 21907"/>
                <a:gd name="connsiteY18" fmla="*/ 0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907" h="23812">
                  <a:moveTo>
                    <a:pt x="7620" y="0"/>
                  </a:moveTo>
                  <a:cubicBezTo>
                    <a:pt x="5715" y="953"/>
                    <a:pt x="4763" y="953"/>
                    <a:pt x="2858" y="2858"/>
                  </a:cubicBezTo>
                  <a:cubicBezTo>
                    <a:pt x="1905" y="3810"/>
                    <a:pt x="1905" y="3810"/>
                    <a:pt x="953" y="4763"/>
                  </a:cubicBezTo>
                  <a:cubicBezTo>
                    <a:pt x="0" y="6668"/>
                    <a:pt x="0" y="7620"/>
                    <a:pt x="0" y="9525"/>
                  </a:cubicBezTo>
                  <a:cubicBezTo>
                    <a:pt x="0" y="10478"/>
                    <a:pt x="0" y="12383"/>
                    <a:pt x="0" y="13335"/>
                  </a:cubicBezTo>
                  <a:cubicBezTo>
                    <a:pt x="0" y="15240"/>
                    <a:pt x="0" y="16193"/>
                    <a:pt x="953" y="17145"/>
                  </a:cubicBezTo>
                  <a:cubicBezTo>
                    <a:pt x="953" y="18097"/>
                    <a:pt x="1905" y="20003"/>
                    <a:pt x="2858" y="20955"/>
                  </a:cubicBezTo>
                  <a:cubicBezTo>
                    <a:pt x="3810" y="21908"/>
                    <a:pt x="4763" y="22860"/>
                    <a:pt x="6668" y="22860"/>
                  </a:cubicBezTo>
                  <a:cubicBezTo>
                    <a:pt x="7620" y="23813"/>
                    <a:pt x="9525" y="23813"/>
                    <a:pt x="10478" y="23813"/>
                  </a:cubicBezTo>
                  <a:cubicBezTo>
                    <a:pt x="11430" y="23813"/>
                    <a:pt x="12383" y="23813"/>
                    <a:pt x="13335" y="23813"/>
                  </a:cubicBezTo>
                  <a:cubicBezTo>
                    <a:pt x="15240" y="22860"/>
                    <a:pt x="16193" y="22860"/>
                    <a:pt x="18098" y="20955"/>
                  </a:cubicBezTo>
                  <a:cubicBezTo>
                    <a:pt x="19050" y="20003"/>
                    <a:pt x="19050" y="20003"/>
                    <a:pt x="20003" y="19050"/>
                  </a:cubicBezTo>
                  <a:cubicBezTo>
                    <a:pt x="20955" y="17145"/>
                    <a:pt x="20955" y="15240"/>
                    <a:pt x="21908" y="13335"/>
                  </a:cubicBezTo>
                  <a:cubicBezTo>
                    <a:pt x="21908" y="12383"/>
                    <a:pt x="21908" y="10478"/>
                    <a:pt x="21908" y="9525"/>
                  </a:cubicBezTo>
                  <a:cubicBezTo>
                    <a:pt x="21908" y="8572"/>
                    <a:pt x="21908" y="6668"/>
                    <a:pt x="20955" y="5715"/>
                  </a:cubicBezTo>
                  <a:cubicBezTo>
                    <a:pt x="20955" y="4763"/>
                    <a:pt x="20003" y="3810"/>
                    <a:pt x="19050" y="2858"/>
                  </a:cubicBezTo>
                  <a:cubicBezTo>
                    <a:pt x="16193" y="1905"/>
                    <a:pt x="15240" y="953"/>
                    <a:pt x="14288" y="953"/>
                  </a:cubicBezTo>
                  <a:cubicBezTo>
                    <a:pt x="13335" y="0"/>
                    <a:pt x="11430" y="0"/>
                    <a:pt x="10478" y="0"/>
                  </a:cubicBezTo>
                  <a:cubicBezTo>
                    <a:pt x="9525" y="0"/>
                    <a:pt x="8573" y="0"/>
                    <a:pt x="76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740690EC-516F-4CC9-B129-F98AFACBA24F}"/>
                </a:ext>
              </a:extLst>
            </p:cNvPr>
            <p:cNvSpPr/>
            <p:nvPr/>
          </p:nvSpPr>
          <p:spPr>
            <a:xfrm>
              <a:off x="6109334" y="3305175"/>
              <a:ext cx="15240" cy="23812"/>
            </a:xfrm>
            <a:custGeom>
              <a:avLst/>
              <a:gdLst>
                <a:gd name="connsiteX0" fmla="*/ 7620 w 15240"/>
                <a:gd name="connsiteY0" fmla="*/ 0 h 23812"/>
                <a:gd name="connsiteX1" fmla="*/ 1905 w 15240"/>
                <a:gd name="connsiteY1" fmla="*/ 1905 h 23812"/>
                <a:gd name="connsiteX2" fmla="*/ 953 w 15240"/>
                <a:gd name="connsiteY2" fmla="*/ 3810 h 23812"/>
                <a:gd name="connsiteX3" fmla="*/ 0 w 15240"/>
                <a:gd name="connsiteY3" fmla="*/ 7620 h 23812"/>
                <a:gd name="connsiteX4" fmla="*/ 0 w 15240"/>
                <a:gd name="connsiteY4" fmla="*/ 11430 h 23812"/>
                <a:gd name="connsiteX5" fmla="*/ 0 w 15240"/>
                <a:gd name="connsiteY5" fmla="*/ 15240 h 23812"/>
                <a:gd name="connsiteX6" fmla="*/ 1905 w 15240"/>
                <a:gd name="connsiteY6" fmla="*/ 20955 h 23812"/>
                <a:gd name="connsiteX7" fmla="*/ 4763 w 15240"/>
                <a:gd name="connsiteY7" fmla="*/ 22860 h 23812"/>
                <a:gd name="connsiteX8" fmla="*/ 7620 w 15240"/>
                <a:gd name="connsiteY8" fmla="*/ 23813 h 23812"/>
                <a:gd name="connsiteX9" fmla="*/ 9525 w 15240"/>
                <a:gd name="connsiteY9" fmla="*/ 23813 h 23812"/>
                <a:gd name="connsiteX10" fmla="*/ 13335 w 15240"/>
                <a:gd name="connsiteY10" fmla="*/ 21907 h 23812"/>
                <a:gd name="connsiteX11" fmla="*/ 15240 w 15240"/>
                <a:gd name="connsiteY11" fmla="*/ 16193 h 23812"/>
                <a:gd name="connsiteX12" fmla="*/ 15240 w 15240"/>
                <a:gd name="connsiteY12" fmla="*/ 12382 h 23812"/>
                <a:gd name="connsiteX13" fmla="*/ 15240 w 15240"/>
                <a:gd name="connsiteY13" fmla="*/ 8572 h 23812"/>
                <a:gd name="connsiteX14" fmla="*/ 14288 w 15240"/>
                <a:gd name="connsiteY14" fmla="*/ 5715 h 23812"/>
                <a:gd name="connsiteX15" fmla="*/ 12383 w 15240"/>
                <a:gd name="connsiteY15" fmla="*/ 2857 h 23812"/>
                <a:gd name="connsiteX16" fmla="*/ 9525 w 15240"/>
                <a:gd name="connsiteY16" fmla="*/ 953 h 23812"/>
                <a:gd name="connsiteX17" fmla="*/ 7620 w 15240"/>
                <a:gd name="connsiteY17" fmla="*/ 0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" h="23812">
                  <a:moveTo>
                    <a:pt x="7620" y="0"/>
                  </a:moveTo>
                  <a:cubicBezTo>
                    <a:pt x="5715" y="0"/>
                    <a:pt x="3810" y="953"/>
                    <a:pt x="1905" y="1905"/>
                  </a:cubicBezTo>
                  <a:lnTo>
                    <a:pt x="953" y="3810"/>
                  </a:lnTo>
                  <a:cubicBezTo>
                    <a:pt x="0" y="4763"/>
                    <a:pt x="0" y="6668"/>
                    <a:pt x="0" y="7620"/>
                  </a:cubicBezTo>
                  <a:cubicBezTo>
                    <a:pt x="0" y="8572"/>
                    <a:pt x="0" y="10478"/>
                    <a:pt x="0" y="11430"/>
                  </a:cubicBezTo>
                  <a:cubicBezTo>
                    <a:pt x="0" y="12382"/>
                    <a:pt x="0" y="14288"/>
                    <a:pt x="0" y="15240"/>
                  </a:cubicBezTo>
                  <a:cubicBezTo>
                    <a:pt x="0" y="17145"/>
                    <a:pt x="953" y="19050"/>
                    <a:pt x="1905" y="20955"/>
                  </a:cubicBezTo>
                  <a:cubicBezTo>
                    <a:pt x="2858" y="21907"/>
                    <a:pt x="3810" y="21907"/>
                    <a:pt x="4763" y="22860"/>
                  </a:cubicBezTo>
                  <a:cubicBezTo>
                    <a:pt x="5715" y="23813"/>
                    <a:pt x="6668" y="23813"/>
                    <a:pt x="7620" y="23813"/>
                  </a:cubicBezTo>
                  <a:cubicBezTo>
                    <a:pt x="8572" y="23813"/>
                    <a:pt x="8572" y="23813"/>
                    <a:pt x="9525" y="23813"/>
                  </a:cubicBezTo>
                  <a:cubicBezTo>
                    <a:pt x="10478" y="23813"/>
                    <a:pt x="12383" y="22860"/>
                    <a:pt x="13335" y="21907"/>
                  </a:cubicBezTo>
                  <a:cubicBezTo>
                    <a:pt x="14288" y="20003"/>
                    <a:pt x="15240" y="18097"/>
                    <a:pt x="15240" y="16193"/>
                  </a:cubicBezTo>
                  <a:cubicBezTo>
                    <a:pt x="15240" y="15240"/>
                    <a:pt x="15240" y="13335"/>
                    <a:pt x="15240" y="12382"/>
                  </a:cubicBezTo>
                  <a:cubicBezTo>
                    <a:pt x="15240" y="11430"/>
                    <a:pt x="15240" y="9525"/>
                    <a:pt x="15240" y="8572"/>
                  </a:cubicBezTo>
                  <a:cubicBezTo>
                    <a:pt x="15240" y="7620"/>
                    <a:pt x="15240" y="6668"/>
                    <a:pt x="14288" y="5715"/>
                  </a:cubicBezTo>
                  <a:cubicBezTo>
                    <a:pt x="14288" y="4763"/>
                    <a:pt x="13335" y="3810"/>
                    <a:pt x="12383" y="2857"/>
                  </a:cubicBezTo>
                  <a:cubicBezTo>
                    <a:pt x="11430" y="1905"/>
                    <a:pt x="10478" y="1905"/>
                    <a:pt x="9525" y="953"/>
                  </a:cubicBezTo>
                  <a:cubicBezTo>
                    <a:pt x="9525" y="0"/>
                    <a:pt x="8572" y="0"/>
                    <a:pt x="762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66E79BEA-6D14-45EF-9CFB-94BAF015DE35}"/>
                </a:ext>
              </a:extLst>
            </p:cNvPr>
            <p:cNvSpPr/>
            <p:nvPr/>
          </p:nvSpPr>
          <p:spPr>
            <a:xfrm>
              <a:off x="6011227" y="3526155"/>
              <a:ext cx="22860" cy="22859"/>
            </a:xfrm>
            <a:custGeom>
              <a:avLst/>
              <a:gdLst>
                <a:gd name="connsiteX0" fmla="*/ 11430 w 22860"/>
                <a:gd name="connsiteY0" fmla="*/ 0 h 22859"/>
                <a:gd name="connsiteX1" fmla="*/ 11430 w 22860"/>
                <a:gd name="connsiteY1" fmla="*/ 22860 h 22859"/>
                <a:gd name="connsiteX2" fmla="*/ 11430 w 22860"/>
                <a:gd name="connsiteY2" fmla="*/ 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" h="22859">
                  <a:moveTo>
                    <a:pt x="11430" y="0"/>
                  </a:moveTo>
                  <a:cubicBezTo>
                    <a:pt x="-3810" y="0"/>
                    <a:pt x="-3810" y="22860"/>
                    <a:pt x="11430" y="22860"/>
                  </a:cubicBezTo>
                  <a:cubicBezTo>
                    <a:pt x="26670" y="22860"/>
                    <a:pt x="26670" y="0"/>
                    <a:pt x="1143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C4BF256D-9C5E-49B9-A1F7-0ED972907B7E}"/>
                </a:ext>
              </a:extLst>
            </p:cNvPr>
            <p:cNvSpPr/>
            <p:nvPr/>
          </p:nvSpPr>
          <p:spPr>
            <a:xfrm>
              <a:off x="6017895" y="3218497"/>
              <a:ext cx="32779" cy="24235"/>
            </a:xfrm>
            <a:custGeom>
              <a:avLst/>
              <a:gdLst>
                <a:gd name="connsiteX0" fmla="*/ 4763 w 32779"/>
                <a:gd name="connsiteY0" fmla="*/ 952 h 24235"/>
                <a:gd name="connsiteX1" fmla="*/ 2857 w 32779"/>
                <a:gd name="connsiteY1" fmla="*/ 2857 h 24235"/>
                <a:gd name="connsiteX2" fmla="*/ 952 w 32779"/>
                <a:gd name="connsiteY2" fmla="*/ 5715 h 24235"/>
                <a:gd name="connsiteX3" fmla="*/ 0 w 32779"/>
                <a:gd name="connsiteY3" fmla="*/ 7620 h 24235"/>
                <a:gd name="connsiteX4" fmla="*/ 0 w 32779"/>
                <a:gd name="connsiteY4" fmla="*/ 11430 h 24235"/>
                <a:gd name="connsiteX5" fmla="*/ 3810 w 32779"/>
                <a:gd name="connsiteY5" fmla="*/ 17145 h 24235"/>
                <a:gd name="connsiteX6" fmla="*/ 12382 w 32779"/>
                <a:gd name="connsiteY6" fmla="*/ 20955 h 24235"/>
                <a:gd name="connsiteX7" fmla="*/ 19050 w 32779"/>
                <a:gd name="connsiteY7" fmla="*/ 23812 h 24235"/>
                <a:gd name="connsiteX8" fmla="*/ 22860 w 32779"/>
                <a:gd name="connsiteY8" fmla="*/ 23812 h 24235"/>
                <a:gd name="connsiteX9" fmla="*/ 26670 w 32779"/>
                <a:gd name="connsiteY9" fmla="*/ 22860 h 24235"/>
                <a:gd name="connsiteX10" fmla="*/ 30480 w 32779"/>
                <a:gd name="connsiteY10" fmla="*/ 20003 h 24235"/>
                <a:gd name="connsiteX11" fmla="*/ 32385 w 32779"/>
                <a:gd name="connsiteY11" fmla="*/ 16193 h 24235"/>
                <a:gd name="connsiteX12" fmla="*/ 31433 w 32779"/>
                <a:gd name="connsiteY12" fmla="*/ 8573 h 24235"/>
                <a:gd name="connsiteX13" fmla="*/ 24765 w 32779"/>
                <a:gd name="connsiteY13" fmla="*/ 3810 h 24235"/>
                <a:gd name="connsiteX14" fmla="*/ 18097 w 32779"/>
                <a:gd name="connsiteY14" fmla="*/ 1905 h 24235"/>
                <a:gd name="connsiteX15" fmla="*/ 12382 w 32779"/>
                <a:gd name="connsiteY15" fmla="*/ 0 h 24235"/>
                <a:gd name="connsiteX16" fmla="*/ 4763 w 32779"/>
                <a:gd name="connsiteY16" fmla="*/ 952 h 24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79" h="24235">
                  <a:moveTo>
                    <a:pt x="4763" y="952"/>
                  </a:moveTo>
                  <a:lnTo>
                    <a:pt x="2857" y="2857"/>
                  </a:lnTo>
                  <a:cubicBezTo>
                    <a:pt x="1905" y="3810"/>
                    <a:pt x="952" y="4762"/>
                    <a:pt x="952" y="5715"/>
                  </a:cubicBezTo>
                  <a:cubicBezTo>
                    <a:pt x="952" y="6668"/>
                    <a:pt x="0" y="7620"/>
                    <a:pt x="0" y="7620"/>
                  </a:cubicBezTo>
                  <a:cubicBezTo>
                    <a:pt x="0" y="8573"/>
                    <a:pt x="0" y="10477"/>
                    <a:pt x="0" y="11430"/>
                  </a:cubicBezTo>
                  <a:cubicBezTo>
                    <a:pt x="952" y="13335"/>
                    <a:pt x="1905" y="16193"/>
                    <a:pt x="3810" y="17145"/>
                  </a:cubicBezTo>
                  <a:cubicBezTo>
                    <a:pt x="6667" y="18098"/>
                    <a:pt x="9525" y="20003"/>
                    <a:pt x="12382" y="20955"/>
                  </a:cubicBezTo>
                  <a:cubicBezTo>
                    <a:pt x="14288" y="21907"/>
                    <a:pt x="16192" y="22860"/>
                    <a:pt x="19050" y="23812"/>
                  </a:cubicBezTo>
                  <a:cubicBezTo>
                    <a:pt x="20003" y="23812"/>
                    <a:pt x="21908" y="24765"/>
                    <a:pt x="22860" y="23812"/>
                  </a:cubicBezTo>
                  <a:cubicBezTo>
                    <a:pt x="23813" y="23812"/>
                    <a:pt x="25717" y="23812"/>
                    <a:pt x="26670" y="22860"/>
                  </a:cubicBezTo>
                  <a:cubicBezTo>
                    <a:pt x="28575" y="21907"/>
                    <a:pt x="29527" y="20955"/>
                    <a:pt x="30480" y="20003"/>
                  </a:cubicBezTo>
                  <a:cubicBezTo>
                    <a:pt x="31433" y="19050"/>
                    <a:pt x="32385" y="18098"/>
                    <a:pt x="32385" y="16193"/>
                  </a:cubicBezTo>
                  <a:cubicBezTo>
                    <a:pt x="33338" y="13335"/>
                    <a:pt x="32385" y="10477"/>
                    <a:pt x="31433" y="8573"/>
                  </a:cubicBezTo>
                  <a:cubicBezTo>
                    <a:pt x="29527" y="5715"/>
                    <a:pt x="27622" y="4762"/>
                    <a:pt x="24765" y="3810"/>
                  </a:cubicBezTo>
                  <a:cubicBezTo>
                    <a:pt x="22860" y="2857"/>
                    <a:pt x="20955" y="1905"/>
                    <a:pt x="18097" y="1905"/>
                  </a:cubicBezTo>
                  <a:cubicBezTo>
                    <a:pt x="16192" y="952"/>
                    <a:pt x="14288" y="952"/>
                    <a:pt x="12382" y="0"/>
                  </a:cubicBezTo>
                  <a:cubicBezTo>
                    <a:pt x="9525" y="0"/>
                    <a:pt x="6667" y="0"/>
                    <a:pt x="4763" y="9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763AFC16-FE63-4E7E-89EE-EC11EC22C912}"/>
                </a:ext>
              </a:extLst>
            </p:cNvPr>
            <p:cNvSpPr/>
            <p:nvPr/>
          </p:nvSpPr>
          <p:spPr>
            <a:xfrm>
              <a:off x="6047422" y="3409950"/>
              <a:ext cx="19050" cy="22859"/>
            </a:xfrm>
            <a:custGeom>
              <a:avLst/>
              <a:gdLst>
                <a:gd name="connsiteX0" fmla="*/ 18098 w 19050"/>
                <a:gd name="connsiteY0" fmla="*/ 18097 h 22859"/>
                <a:gd name="connsiteX1" fmla="*/ 19050 w 19050"/>
                <a:gd name="connsiteY1" fmla="*/ 13335 h 22859"/>
                <a:gd name="connsiteX2" fmla="*/ 19050 w 19050"/>
                <a:gd name="connsiteY2" fmla="*/ 9525 h 22859"/>
                <a:gd name="connsiteX3" fmla="*/ 18098 w 19050"/>
                <a:gd name="connsiteY3" fmla="*/ 5715 h 22859"/>
                <a:gd name="connsiteX4" fmla="*/ 16193 w 19050"/>
                <a:gd name="connsiteY4" fmla="*/ 2857 h 22859"/>
                <a:gd name="connsiteX5" fmla="*/ 13335 w 19050"/>
                <a:gd name="connsiteY5" fmla="*/ 953 h 22859"/>
                <a:gd name="connsiteX6" fmla="*/ 9525 w 19050"/>
                <a:gd name="connsiteY6" fmla="*/ 0 h 22859"/>
                <a:gd name="connsiteX7" fmla="*/ 6668 w 19050"/>
                <a:gd name="connsiteY7" fmla="*/ 0 h 22859"/>
                <a:gd name="connsiteX8" fmla="*/ 2858 w 19050"/>
                <a:gd name="connsiteY8" fmla="*/ 2857 h 22859"/>
                <a:gd name="connsiteX9" fmla="*/ 953 w 19050"/>
                <a:gd name="connsiteY9" fmla="*/ 4763 h 22859"/>
                <a:gd name="connsiteX10" fmla="*/ 0 w 19050"/>
                <a:gd name="connsiteY10" fmla="*/ 9525 h 22859"/>
                <a:gd name="connsiteX11" fmla="*/ 0 w 19050"/>
                <a:gd name="connsiteY11" fmla="*/ 13335 h 22859"/>
                <a:gd name="connsiteX12" fmla="*/ 953 w 19050"/>
                <a:gd name="connsiteY12" fmla="*/ 17145 h 22859"/>
                <a:gd name="connsiteX13" fmla="*/ 2858 w 19050"/>
                <a:gd name="connsiteY13" fmla="*/ 20003 h 22859"/>
                <a:gd name="connsiteX14" fmla="*/ 5715 w 19050"/>
                <a:gd name="connsiteY14" fmla="*/ 21907 h 22859"/>
                <a:gd name="connsiteX15" fmla="*/ 9525 w 19050"/>
                <a:gd name="connsiteY15" fmla="*/ 22860 h 22859"/>
                <a:gd name="connsiteX16" fmla="*/ 12383 w 19050"/>
                <a:gd name="connsiteY16" fmla="*/ 22860 h 22859"/>
                <a:gd name="connsiteX17" fmla="*/ 17145 w 19050"/>
                <a:gd name="connsiteY17" fmla="*/ 20003 h 22859"/>
                <a:gd name="connsiteX18" fmla="*/ 18098 w 19050"/>
                <a:gd name="connsiteY18" fmla="*/ 18097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0" h="22859">
                  <a:moveTo>
                    <a:pt x="18098" y="18097"/>
                  </a:moveTo>
                  <a:cubicBezTo>
                    <a:pt x="19050" y="16193"/>
                    <a:pt x="19050" y="15240"/>
                    <a:pt x="19050" y="13335"/>
                  </a:cubicBezTo>
                  <a:cubicBezTo>
                    <a:pt x="19050" y="12382"/>
                    <a:pt x="19050" y="10478"/>
                    <a:pt x="19050" y="9525"/>
                  </a:cubicBezTo>
                  <a:cubicBezTo>
                    <a:pt x="19050" y="8572"/>
                    <a:pt x="19050" y="6668"/>
                    <a:pt x="18098" y="5715"/>
                  </a:cubicBezTo>
                  <a:cubicBezTo>
                    <a:pt x="18098" y="4763"/>
                    <a:pt x="17145" y="3810"/>
                    <a:pt x="16193" y="2857"/>
                  </a:cubicBezTo>
                  <a:cubicBezTo>
                    <a:pt x="15240" y="1905"/>
                    <a:pt x="14288" y="953"/>
                    <a:pt x="13335" y="953"/>
                  </a:cubicBezTo>
                  <a:cubicBezTo>
                    <a:pt x="12383" y="0"/>
                    <a:pt x="11430" y="0"/>
                    <a:pt x="9525" y="0"/>
                  </a:cubicBezTo>
                  <a:cubicBezTo>
                    <a:pt x="8573" y="0"/>
                    <a:pt x="7620" y="0"/>
                    <a:pt x="6668" y="0"/>
                  </a:cubicBezTo>
                  <a:cubicBezTo>
                    <a:pt x="4763" y="0"/>
                    <a:pt x="3810" y="953"/>
                    <a:pt x="2858" y="2857"/>
                  </a:cubicBezTo>
                  <a:cubicBezTo>
                    <a:pt x="1905" y="3810"/>
                    <a:pt x="1905" y="3810"/>
                    <a:pt x="953" y="4763"/>
                  </a:cubicBezTo>
                  <a:cubicBezTo>
                    <a:pt x="0" y="6668"/>
                    <a:pt x="0" y="7620"/>
                    <a:pt x="0" y="9525"/>
                  </a:cubicBezTo>
                  <a:cubicBezTo>
                    <a:pt x="0" y="10478"/>
                    <a:pt x="0" y="12382"/>
                    <a:pt x="0" y="13335"/>
                  </a:cubicBezTo>
                  <a:cubicBezTo>
                    <a:pt x="0" y="14288"/>
                    <a:pt x="0" y="16193"/>
                    <a:pt x="953" y="17145"/>
                  </a:cubicBezTo>
                  <a:cubicBezTo>
                    <a:pt x="953" y="18097"/>
                    <a:pt x="1905" y="19050"/>
                    <a:pt x="2858" y="20003"/>
                  </a:cubicBezTo>
                  <a:cubicBezTo>
                    <a:pt x="3810" y="20955"/>
                    <a:pt x="4763" y="21907"/>
                    <a:pt x="5715" y="21907"/>
                  </a:cubicBezTo>
                  <a:cubicBezTo>
                    <a:pt x="6668" y="22860"/>
                    <a:pt x="8573" y="22860"/>
                    <a:pt x="9525" y="22860"/>
                  </a:cubicBezTo>
                  <a:cubicBezTo>
                    <a:pt x="10478" y="22860"/>
                    <a:pt x="11430" y="22860"/>
                    <a:pt x="12383" y="22860"/>
                  </a:cubicBezTo>
                  <a:cubicBezTo>
                    <a:pt x="14288" y="21907"/>
                    <a:pt x="15240" y="21907"/>
                    <a:pt x="17145" y="20003"/>
                  </a:cubicBezTo>
                  <a:cubicBezTo>
                    <a:pt x="17145" y="19050"/>
                    <a:pt x="18098" y="19050"/>
                    <a:pt x="18098" y="1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BDF591FC-B785-4257-BEC2-EBE2E023EDE3}"/>
                </a:ext>
              </a:extLst>
            </p:cNvPr>
            <p:cNvSpPr/>
            <p:nvPr/>
          </p:nvSpPr>
          <p:spPr>
            <a:xfrm>
              <a:off x="6041707" y="3542347"/>
              <a:ext cx="19473" cy="19050"/>
            </a:xfrm>
            <a:custGeom>
              <a:avLst/>
              <a:gdLst>
                <a:gd name="connsiteX0" fmla="*/ 17145 w 19473"/>
                <a:gd name="connsiteY0" fmla="*/ 15240 h 19050"/>
                <a:gd name="connsiteX1" fmla="*/ 18097 w 19473"/>
                <a:gd name="connsiteY1" fmla="*/ 13335 h 19050"/>
                <a:gd name="connsiteX2" fmla="*/ 18097 w 19473"/>
                <a:gd name="connsiteY2" fmla="*/ 13335 h 19050"/>
                <a:gd name="connsiteX3" fmla="*/ 18097 w 19473"/>
                <a:gd name="connsiteY3" fmla="*/ 13335 h 19050"/>
                <a:gd name="connsiteX4" fmla="*/ 19050 w 19473"/>
                <a:gd name="connsiteY4" fmla="*/ 11430 h 19050"/>
                <a:gd name="connsiteX5" fmla="*/ 19050 w 19473"/>
                <a:gd name="connsiteY5" fmla="*/ 5715 h 19050"/>
                <a:gd name="connsiteX6" fmla="*/ 17145 w 19473"/>
                <a:gd name="connsiteY6" fmla="*/ 2857 h 19050"/>
                <a:gd name="connsiteX7" fmla="*/ 15240 w 19473"/>
                <a:gd name="connsiteY7" fmla="*/ 952 h 19050"/>
                <a:gd name="connsiteX8" fmla="*/ 12383 w 19473"/>
                <a:gd name="connsiteY8" fmla="*/ 0 h 19050"/>
                <a:gd name="connsiteX9" fmla="*/ 10477 w 19473"/>
                <a:gd name="connsiteY9" fmla="*/ 0 h 19050"/>
                <a:gd name="connsiteX10" fmla="*/ 9525 w 19473"/>
                <a:gd name="connsiteY10" fmla="*/ 0 h 19050"/>
                <a:gd name="connsiteX11" fmla="*/ 5715 w 19473"/>
                <a:gd name="connsiteY11" fmla="*/ 0 h 19050"/>
                <a:gd name="connsiteX12" fmla="*/ 2858 w 19473"/>
                <a:gd name="connsiteY12" fmla="*/ 1905 h 19050"/>
                <a:gd name="connsiteX13" fmla="*/ 952 w 19473"/>
                <a:gd name="connsiteY13" fmla="*/ 4763 h 19050"/>
                <a:gd name="connsiteX14" fmla="*/ 0 w 19473"/>
                <a:gd name="connsiteY14" fmla="*/ 9525 h 19050"/>
                <a:gd name="connsiteX15" fmla="*/ 0 w 19473"/>
                <a:gd name="connsiteY15" fmla="*/ 9525 h 19050"/>
                <a:gd name="connsiteX16" fmla="*/ 0 w 19473"/>
                <a:gd name="connsiteY16" fmla="*/ 12382 h 19050"/>
                <a:gd name="connsiteX17" fmla="*/ 952 w 19473"/>
                <a:gd name="connsiteY17" fmla="*/ 14288 h 19050"/>
                <a:gd name="connsiteX18" fmla="*/ 952 w 19473"/>
                <a:gd name="connsiteY18" fmla="*/ 14288 h 19050"/>
                <a:gd name="connsiteX19" fmla="*/ 952 w 19473"/>
                <a:gd name="connsiteY19" fmla="*/ 14288 h 19050"/>
                <a:gd name="connsiteX20" fmla="*/ 952 w 19473"/>
                <a:gd name="connsiteY20" fmla="*/ 14288 h 19050"/>
                <a:gd name="connsiteX21" fmla="*/ 2858 w 19473"/>
                <a:gd name="connsiteY21" fmla="*/ 16192 h 19050"/>
                <a:gd name="connsiteX22" fmla="*/ 2858 w 19473"/>
                <a:gd name="connsiteY22" fmla="*/ 16192 h 19050"/>
                <a:gd name="connsiteX23" fmla="*/ 4763 w 19473"/>
                <a:gd name="connsiteY23" fmla="*/ 18097 h 19050"/>
                <a:gd name="connsiteX24" fmla="*/ 4763 w 19473"/>
                <a:gd name="connsiteY24" fmla="*/ 18097 h 19050"/>
                <a:gd name="connsiteX25" fmla="*/ 7620 w 19473"/>
                <a:gd name="connsiteY25" fmla="*/ 19050 h 19050"/>
                <a:gd name="connsiteX26" fmla="*/ 10477 w 19473"/>
                <a:gd name="connsiteY26" fmla="*/ 19050 h 19050"/>
                <a:gd name="connsiteX27" fmla="*/ 13335 w 19473"/>
                <a:gd name="connsiteY27" fmla="*/ 19050 h 19050"/>
                <a:gd name="connsiteX28" fmla="*/ 13335 w 19473"/>
                <a:gd name="connsiteY28" fmla="*/ 19050 h 19050"/>
                <a:gd name="connsiteX29" fmla="*/ 15240 w 19473"/>
                <a:gd name="connsiteY29" fmla="*/ 18097 h 19050"/>
                <a:gd name="connsiteX30" fmla="*/ 15240 w 19473"/>
                <a:gd name="connsiteY30" fmla="*/ 18097 h 19050"/>
                <a:gd name="connsiteX31" fmla="*/ 17145 w 19473"/>
                <a:gd name="connsiteY31" fmla="*/ 15240 h 19050"/>
                <a:gd name="connsiteX32" fmla="*/ 17145 w 19473"/>
                <a:gd name="connsiteY32" fmla="*/ 15240 h 19050"/>
                <a:gd name="connsiteX33" fmla="*/ 2858 w 19473"/>
                <a:gd name="connsiteY33" fmla="*/ 10477 h 19050"/>
                <a:gd name="connsiteX34" fmla="*/ 2858 w 19473"/>
                <a:gd name="connsiteY34" fmla="*/ 8572 h 19050"/>
                <a:gd name="connsiteX35" fmla="*/ 2858 w 19473"/>
                <a:gd name="connsiteY35" fmla="*/ 6667 h 19050"/>
                <a:gd name="connsiteX36" fmla="*/ 2858 w 19473"/>
                <a:gd name="connsiteY36" fmla="*/ 6667 h 19050"/>
                <a:gd name="connsiteX37" fmla="*/ 2858 w 19473"/>
                <a:gd name="connsiteY37" fmla="*/ 10477 h 19050"/>
                <a:gd name="connsiteX38" fmla="*/ 16192 w 19473"/>
                <a:gd name="connsiteY38" fmla="*/ 10477 h 19050"/>
                <a:gd name="connsiteX39" fmla="*/ 16192 w 19473"/>
                <a:gd name="connsiteY39" fmla="*/ 6667 h 19050"/>
                <a:gd name="connsiteX40" fmla="*/ 16192 w 19473"/>
                <a:gd name="connsiteY40" fmla="*/ 8572 h 19050"/>
                <a:gd name="connsiteX41" fmla="*/ 16192 w 19473"/>
                <a:gd name="connsiteY41" fmla="*/ 104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9473" h="19050">
                  <a:moveTo>
                    <a:pt x="17145" y="15240"/>
                  </a:moveTo>
                  <a:cubicBezTo>
                    <a:pt x="17145" y="15240"/>
                    <a:pt x="18097" y="13335"/>
                    <a:pt x="18097" y="13335"/>
                  </a:cubicBezTo>
                  <a:cubicBezTo>
                    <a:pt x="18097" y="13335"/>
                    <a:pt x="18097" y="13335"/>
                    <a:pt x="18097" y="13335"/>
                  </a:cubicBezTo>
                  <a:cubicBezTo>
                    <a:pt x="18097" y="13335"/>
                    <a:pt x="18097" y="13335"/>
                    <a:pt x="18097" y="13335"/>
                  </a:cubicBezTo>
                  <a:cubicBezTo>
                    <a:pt x="18097" y="12382"/>
                    <a:pt x="19050" y="11430"/>
                    <a:pt x="19050" y="11430"/>
                  </a:cubicBezTo>
                  <a:cubicBezTo>
                    <a:pt x="19050" y="9525"/>
                    <a:pt x="20002" y="7620"/>
                    <a:pt x="19050" y="5715"/>
                  </a:cubicBezTo>
                  <a:cubicBezTo>
                    <a:pt x="19050" y="4763"/>
                    <a:pt x="18097" y="3810"/>
                    <a:pt x="17145" y="2857"/>
                  </a:cubicBezTo>
                  <a:cubicBezTo>
                    <a:pt x="17145" y="1905"/>
                    <a:pt x="16192" y="952"/>
                    <a:pt x="15240" y="952"/>
                  </a:cubicBezTo>
                  <a:cubicBezTo>
                    <a:pt x="14288" y="0"/>
                    <a:pt x="13335" y="0"/>
                    <a:pt x="12383" y="0"/>
                  </a:cubicBezTo>
                  <a:cubicBezTo>
                    <a:pt x="11430" y="0"/>
                    <a:pt x="10477" y="0"/>
                    <a:pt x="10477" y="0"/>
                  </a:cubicBezTo>
                  <a:cubicBezTo>
                    <a:pt x="10477" y="0"/>
                    <a:pt x="9525" y="0"/>
                    <a:pt x="9525" y="0"/>
                  </a:cubicBezTo>
                  <a:cubicBezTo>
                    <a:pt x="8572" y="0"/>
                    <a:pt x="6667" y="0"/>
                    <a:pt x="5715" y="0"/>
                  </a:cubicBezTo>
                  <a:cubicBezTo>
                    <a:pt x="4763" y="0"/>
                    <a:pt x="3810" y="952"/>
                    <a:pt x="2858" y="1905"/>
                  </a:cubicBezTo>
                  <a:cubicBezTo>
                    <a:pt x="1905" y="2857"/>
                    <a:pt x="952" y="3810"/>
                    <a:pt x="952" y="4763"/>
                  </a:cubicBezTo>
                  <a:cubicBezTo>
                    <a:pt x="0" y="6667"/>
                    <a:pt x="0" y="7620"/>
                    <a:pt x="0" y="9525"/>
                  </a:cubicBezTo>
                  <a:cubicBezTo>
                    <a:pt x="0" y="9525"/>
                    <a:pt x="0" y="9525"/>
                    <a:pt x="0" y="9525"/>
                  </a:cubicBezTo>
                  <a:cubicBezTo>
                    <a:pt x="0" y="10477"/>
                    <a:pt x="0" y="11430"/>
                    <a:pt x="0" y="12382"/>
                  </a:cubicBezTo>
                  <a:cubicBezTo>
                    <a:pt x="0" y="12382"/>
                    <a:pt x="952" y="14288"/>
                    <a:pt x="952" y="14288"/>
                  </a:cubicBezTo>
                  <a:cubicBezTo>
                    <a:pt x="952" y="14288"/>
                    <a:pt x="952" y="14288"/>
                    <a:pt x="952" y="14288"/>
                  </a:cubicBezTo>
                  <a:cubicBezTo>
                    <a:pt x="952" y="14288"/>
                    <a:pt x="952" y="14288"/>
                    <a:pt x="952" y="14288"/>
                  </a:cubicBezTo>
                  <a:cubicBezTo>
                    <a:pt x="952" y="14288"/>
                    <a:pt x="952" y="14288"/>
                    <a:pt x="952" y="14288"/>
                  </a:cubicBezTo>
                  <a:cubicBezTo>
                    <a:pt x="952" y="14288"/>
                    <a:pt x="1905" y="16192"/>
                    <a:pt x="2858" y="16192"/>
                  </a:cubicBezTo>
                  <a:cubicBezTo>
                    <a:pt x="2858" y="16192"/>
                    <a:pt x="2858" y="16192"/>
                    <a:pt x="2858" y="16192"/>
                  </a:cubicBezTo>
                  <a:cubicBezTo>
                    <a:pt x="3810" y="17145"/>
                    <a:pt x="3810" y="17145"/>
                    <a:pt x="4763" y="18097"/>
                  </a:cubicBezTo>
                  <a:cubicBezTo>
                    <a:pt x="4763" y="18097"/>
                    <a:pt x="4763" y="18097"/>
                    <a:pt x="4763" y="18097"/>
                  </a:cubicBezTo>
                  <a:cubicBezTo>
                    <a:pt x="5715" y="18097"/>
                    <a:pt x="6667" y="19050"/>
                    <a:pt x="7620" y="19050"/>
                  </a:cubicBezTo>
                  <a:cubicBezTo>
                    <a:pt x="8572" y="19050"/>
                    <a:pt x="9525" y="19050"/>
                    <a:pt x="10477" y="19050"/>
                  </a:cubicBezTo>
                  <a:cubicBezTo>
                    <a:pt x="11430" y="19050"/>
                    <a:pt x="12383" y="19050"/>
                    <a:pt x="13335" y="19050"/>
                  </a:cubicBezTo>
                  <a:cubicBezTo>
                    <a:pt x="13335" y="19050"/>
                    <a:pt x="13335" y="19050"/>
                    <a:pt x="13335" y="19050"/>
                  </a:cubicBezTo>
                  <a:cubicBezTo>
                    <a:pt x="14288" y="19050"/>
                    <a:pt x="15240" y="18097"/>
                    <a:pt x="15240" y="18097"/>
                  </a:cubicBezTo>
                  <a:cubicBezTo>
                    <a:pt x="15240" y="18097"/>
                    <a:pt x="15240" y="18097"/>
                    <a:pt x="15240" y="18097"/>
                  </a:cubicBezTo>
                  <a:cubicBezTo>
                    <a:pt x="15240" y="17145"/>
                    <a:pt x="16192" y="16192"/>
                    <a:pt x="17145" y="15240"/>
                  </a:cubicBezTo>
                  <a:cubicBezTo>
                    <a:pt x="17145" y="15240"/>
                    <a:pt x="17145" y="15240"/>
                    <a:pt x="17145" y="15240"/>
                  </a:cubicBezTo>
                  <a:close/>
                  <a:moveTo>
                    <a:pt x="2858" y="10477"/>
                  </a:moveTo>
                  <a:cubicBezTo>
                    <a:pt x="2858" y="9525"/>
                    <a:pt x="2858" y="9525"/>
                    <a:pt x="2858" y="8572"/>
                  </a:cubicBezTo>
                  <a:cubicBezTo>
                    <a:pt x="2858" y="7620"/>
                    <a:pt x="2858" y="7620"/>
                    <a:pt x="2858" y="6667"/>
                  </a:cubicBezTo>
                  <a:lnTo>
                    <a:pt x="2858" y="6667"/>
                  </a:lnTo>
                  <a:cubicBezTo>
                    <a:pt x="1905" y="7620"/>
                    <a:pt x="1905" y="8572"/>
                    <a:pt x="2858" y="10477"/>
                  </a:cubicBezTo>
                  <a:close/>
                  <a:moveTo>
                    <a:pt x="16192" y="10477"/>
                  </a:moveTo>
                  <a:cubicBezTo>
                    <a:pt x="16192" y="9525"/>
                    <a:pt x="16192" y="7620"/>
                    <a:pt x="16192" y="6667"/>
                  </a:cubicBezTo>
                  <a:lnTo>
                    <a:pt x="16192" y="8572"/>
                  </a:lnTo>
                  <a:cubicBezTo>
                    <a:pt x="17145" y="9525"/>
                    <a:pt x="16192" y="9525"/>
                    <a:pt x="16192" y="10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4D1BFB35-9840-4274-895C-DE059AF7FDB9}"/>
                </a:ext>
              </a:extLst>
            </p:cNvPr>
            <p:cNvSpPr/>
            <p:nvPr/>
          </p:nvSpPr>
          <p:spPr>
            <a:xfrm>
              <a:off x="6024562" y="3613785"/>
              <a:ext cx="22859" cy="23812"/>
            </a:xfrm>
            <a:custGeom>
              <a:avLst/>
              <a:gdLst>
                <a:gd name="connsiteX0" fmla="*/ 11430 w 22859"/>
                <a:gd name="connsiteY0" fmla="*/ 23813 h 23812"/>
                <a:gd name="connsiteX1" fmla="*/ 20955 w 22859"/>
                <a:gd name="connsiteY1" fmla="*/ 18097 h 23812"/>
                <a:gd name="connsiteX2" fmla="*/ 22860 w 22859"/>
                <a:gd name="connsiteY2" fmla="*/ 12382 h 23812"/>
                <a:gd name="connsiteX3" fmla="*/ 20955 w 22859"/>
                <a:gd name="connsiteY3" fmla="*/ 6667 h 23812"/>
                <a:gd name="connsiteX4" fmla="*/ 19050 w 22859"/>
                <a:gd name="connsiteY4" fmla="*/ 3810 h 23812"/>
                <a:gd name="connsiteX5" fmla="*/ 16192 w 22859"/>
                <a:gd name="connsiteY5" fmla="*/ 952 h 23812"/>
                <a:gd name="connsiteX6" fmla="*/ 11430 w 22859"/>
                <a:gd name="connsiteY6" fmla="*/ 0 h 23812"/>
                <a:gd name="connsiteX7" fmla="*/ 6667 w 22859"/>
                <a:gd name="connsiteY7" fmla="*/ 952 h 23812"/>
                <a:gd name="connsiteX8" fmla="*/ 3810 w 22859"/>
                <a:gd name="connsiteY8" fmla="*/ 3810 h 23812"/>
                <a:gd name="connsiteX9" fmla="*/ 1905 w 22859"/>
                <a:gd name="connsiteY9" fmla="*/ 6667 h 23812"/>
                <a:gd name="connsiteX10" fmla="*/ 0 w 22859"/>
                <a:gd name="connsiteY10" fmla="*/ 12382 h 23812"/>
                <a:gd name="connsiteX11" fmla="*/ 1905 w 22859"/>
                <a:gd name="connsiteY11" fmla="*/ 18097 h 23812"/>
                <a:gd name="connsiteX12" fmla="*/ 11430 w 22859"/>
                <a:gd name="connsiteY12" fmla="*/ 23813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59" h="23812">
                  <a:moveTo>
                    <a:pt x="11430" y="23813"/>
                  </a:moveTo>
                  <a:cubicBezTo>
                    <a:pt x="15240" y="23813"/>
                    <a:pt x="19050" y="21907"/>
                    <a:pt x="20955" y="18097"/>
                  </a:cubicBezTo>
                  <a:cubicBezTo>
                    <a:pt x="21908" y="16192"/>
                    <a:pt x="22860" y="14288"/>
                    <a:pt x="22860" y="12382"/>
                  </a:cubicBezTo>
                  <a:cubicBezTo>
                    <a:pt x="22860" y="10477"/>
                    <a:pt x="21908" y="8572"/>
                    <a:pt x="20955" y="6667"/>
                  </a:cubicBezTo>
                  <a:cubicBezTo>
                    <a:pt x="20003" y="5715"/>
                    <a:pt x="20003" y="4763"/>
                    <a:pt x="19050" y="3810"/>
                  </a:cubicBezTo>
                  <a:cubicBezTo>
                    <a:pt x="18097" y="2857"/>
                    <a:pt x="17145" y="952"/>
                    <a:pt x="16192" y="952"/>
                  </a:cubicBezTo>
                  <a:cubicBezTo>
                    <a:pt x="15240" y="0"/>
                    <a:pt x="13335" y="0"/>
                    <a:pt x="11430" y="0"/>
                  </a:cubicBezTo>
                  <a:cubicBezTo>
                    <a:pt x="9525" y="0"/>
                    <a:pt x="8573" y="0"/>
                    <a:pt x="6667" y="952"/>
                  </a:cubicBezTo>
                  <a:cubicBezTo>
                    <a:pt x="5715" y="1905"/>
                    <a:pt x="3810" y="2857"/>
                    <a:pt x="3810" y="3810"/>
                  </a:cubicBezTo>
                  <a:cubicBezTo>
                    <a:pt x="2858" y="4763"/>
                    <a:pt x="2858" y="5715"/>
                    <a:pt x="1905" y="6667"/>
                  </a:cubicBezTo>
                  <a:cubicBezTo>
                    <a:pt x="952" y="8572"/>
                    <a:pt x="0" y="10477"/>
                    <a:pt x="0" y="12382"/>
                  </a:cubicBezTo>
                  <a:cubicBezTo>
                    <a:pt x="0" y="14288"/>
                    <a:pt x="952" y="16192"/>
                    <a:pt x="1905" y="18097"/>
                  </a:cubicBezTo>
                  <a:cubicBezTo>
                    <a:pt x="3810" y="21907"/>
                    <a:pt x="7620" y="23813"/>
                    <a:pt x="11430" y="23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E4FE9503-03AB-4D43-973B-1A7E6AF3408D}"/>
                </a:ext>
              </a:extLst>
            </p:cNvPr>
            <p:cNvSpPr/>
            <p:nvPr/>
          </p:nvSpPr>
          <p:spPr>
            <a:xfrm>
              <a:off x="6032182" y="3669982"/>
              <a:ext cx="25717" cy="29527"/>
            </a:xfrm>
            <a:custGeom>
              <a:avLst/>
              <a:gdLst>
                <a:gd name="connsiteX0" fmla="*/ 2857 w 25717"/>
                <a:gd name="connsiteY0" fmla="*/ 25718 h 29527"/>
                <a:gd name="connsiteX1" fmla="*/ 6667 w 25717"/>
                <a:gd name="connsiteY1" fmla="*/ 28575 h 29527"/>
                <a:gd name="connsiteX2" fmla="*/ 11430 w 25717"/>
                <a:gd name="connsiteY2" fmla="*/ 29528 h 29527"/>
                <a:gd name="connsiteX3" fmla="*/ 15240 w 25717"/>
                <a:gd name="connsiteY3" fmla="*/ 29528 h 29527"/>
                <a:gd name="connsiteX4" fmla="*/ 20955 w 25717"/>
                <a:gd name="connsiteY4" fmla="*/ 25718 h 29527"/>
                <a:gd name="connsiteX5" fmla="*/ 22860 w 25717"/>
                <a:gd name="connsiteY5" fmla="*/ 22860 h 29527"/>
                <a:gd name="connsiteX6" fmla="*/ 25717 w 25717"/>
                <a:gd name="connsiteY6" fmla="*/ 16193 h 29527"/>
                <a:gd name="connsiteX7" fmla="*/ 25717 w 25717"/>
                <a:gd name="connsiteY7" fmla="*/ 12382 h 29527"/>
                <a:gd name="connsiteX8" fmla="*/ 24765 w 25717"/>
                <a:gd name="connsiteY8" fmla="*/ 7620 h 29527"/>
                <a:gd name="connsiteX9" fmla="*/ 21908 w 25717"/>
                <a:gd name="connsiteY9" fmla="*/ 3810 h 29527"/>
                <a:gd name="connsiteX10" fmla="*/ 18097 w 25717"/>
                <a:gd name="connsiteY10" fmla="*/ 953 h 29527"/>
                <a:gd name="connsiteX11" fmla="*/ 13335 w 25717"/>
                <a:gd name="connsiteY11" fmla="*/ 0 h 29527"/>
                <a:gd name="connsiteX12" fmla="*/ 9525 w 25717"/>
                <a:gd name="connsiteY12" fmla="*/ 0 h 29527"/>
                <a:gd name="connsiteX13" fmla="*/ 3810 w 25717"/>
                <a:gd name="connsiteY13" fmla="*/ 3810 h 29527"/>
                <a:gd name="connsiteX14" fmla="*/ 1905 w 25717"/>
                <a:gd name="connsiteY14" fmla="*/ 6668 h 29527"/>
                <a:gd name="connsiteX15" fmla="*/ 0 w 25717"/>
                <a:gd name="connsiteY15" fmla="*/ 13335 h 29527"/>
                <a:gd name="connsiteX16" fmla="*/ 0 w 25717"/>
                <a:gd name="connsiteY16" fmla="*/ 17145 h 29527"/>
                <a:gd name="connsiteX17" fmla="*/ 952 w 25717"/>
                <a:gd name="connsiteY17" fmla="*/ 21907 h 29527"/>
                <a:gd name="connsiteX18" fmla="*/ 2857 w 25717"/>
                <a:gd name="connsiteY18" fmla="*/ 25718 h 29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717" h="29527">
                  <a:moveTo>
                    <a:pt x="2857" y="25718"/>
                  </a:moveTo>
                  <a:cubicBezTo>
                    <a:pt x="3810" y="26670"/>
                    <a:pt x="5715" y="27623"/>
                    <a:pt x="6667" y="28575"/>
                  </a:cubicBezTo>
                  <a:cubicBezTo>
                    <a:pt x="8572" y="29528"/>
                    <a:pt x="9525" y="29528"/>
                    <a:pt x="11430" y="29528"/>
                  </a:cubicBezTo>
                  <a:cubicBezTo>
                    <a:pt x="12383" y="29528"/>
                    <a:pt x="13335" y="29528"/>
                    <a:pt x="15240" y="29528"/>
                  </a:cubicBezTo>
                  <a:cubicBezTo>
                    <a:pt x="17145" y="28575"/>
                    <a:pt x="19050" y="27623"/>
                    <a:pt x="20955" y="25718"/>
                  </a:cubicBezTo>
                  <a:cubicBezTo>
                    <a:pt x="21908" y="24765"/>
                    <a:pt x="21908" y="23813"/>
                    <a:pt x="22860" y="22860"/>
                  </a:cubicBezTo>
                  <a:cubicBezTo>
                    <a:pt x="24765" y="20955"/>
                    <a:pt x="25717" y="19050"/>
                    <a:pt x="25717" y="16193"/>
                  </a:cubicBezTo>
                  <a:cubicBezTo>
                    <a:pt x="25717" y="15240"/>
                    <a:pt x="25717" y="13335"/>
                    <a:pt x="25717" y="12382"/>
                  </a:cubicBezTo>
                  <a:cubicBezTo>
                    <a:pt x="25717" y="10478"/>
                    <a:pt x="25717" y="8573"/>
                    <a:pt x="24765" y="7620"/>
                  </a:cubicBezTo>
                  <a:cubicBezTo>
                    <a:pt x="23813" y="5715"/>
                    <a:pt x="23813" y="4763"/>
                    <a:pt x="21908" y="3810"/>
                  </a:cubicBezTo>
                  <a:cubicBezTo>
                    <a:pt x="20955" y="2857"/>
                    <a:pt x="19050" y="1905"/>
                    <a:pt x="18097" y="953"/>
                  </a:cubicBezTo>
                  <a:cubicBezTo>
                    <a:pt x="16192" y="0"/>
                    <a:pt x="15240" y="0"/>
                    <a:pt x="13335" y="0"/>
                  </a:cubicBezTo>
                  <a:cubicBezTo>
                    <a:pt x="12383" y="0"/>
                    <a:pt x="11430" y="0"/>
                    <a:pt x="9525" y="0"/>
                  </a:cubicBezTo>
                  <a:cubicBezTo>
                    <a:pt x="7620" y="953"/>
                    <a:pt x="5715" y="1905"/>
                    <a:pt x="3810" y="3810"/>
                  </a:cubicBezTo>
                  <a:cubicBezTo>
                    <a:pt x="2857" y="4763"/>
                    <a:pt x="2857" y="5715"/>
                    <a:pt x="1905" y="6668"/>
                  </a:cubicBezTo>
                  <a:cubicBezTo>
                    <a:pt x="952" y="8573"/>
                    <a:pt x="0" y="10478"/>
                    <a:pt x="0" y="13335"/>
                  </a:cubicBezTo>
                  <a:cubicBezTo>
                    <a:pt x="0" y="14288"/>
                    <a:pt x="0" y="16193"/>
                    <a:pt x="0" y="17145"/>
                  </a:cubicBezTo>
                  <a:cubicBezTo>
                    <a:pt x="0" y="19050"/>
                    <a:pt x="0" y="20955"/>
                    <a:pt x="952" y="21907"/>
                  </a:cubicBezTo>
                  <a:cubicBezTo>
                    <a:pt x="952" y="22860"/>
                    <a:pt x="1905" y="24765"/>
                    <a:pt x="2857" y="257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5288ADE4-C69D-4513-9E26-9267F780EA38}"/>
                </a:ext>
              </a:extLst>
            </p:cNvPr>
            <p:cNvSpPr/>
            <p:nvPr/>
          </p:nvSpPr>
          <p:spPr>
            <a:xfrm>
              <a:off x="6035992" y="3151822"/>
              <a:ext cx="20002" cy="20002"/>
            </a:xfrm>
            <a:custGeom>
              <a:avLst/>
              <a:gdLst>
                <a:gd name="connsiteX0" fmla="*/ 18098 w 20002"/>
                <a:gd name="connsiteY0" fmla="*/ 6668 h 20002"/>
                <a:gd name="connsiteX1" fmla="*/ 14288 w 20002"/>
                <a:gd name="connsiteY1" fmla="*/ 1905 h 20002"/>
                <a:gd name="connsiteX2" fmla="*/ 11430 w 20002"/>
                <a:gd name="connsiteY2" fmla="*/ 953 h 20002"/>
                <a:gd name="connsiteX3" fmla="*/ 8573 w 20002"/>
                <a:gd name="connsiteY3" fmla="*/ 0 h 20002"/>
                <a:gd name="connsiteX4" fmla="*/ 5715 w 20002"/>
                <a:gd name="connsiteY4" fmla="*/ 953 h 20002"/>
                <a:gd name="connsiteX5" fmla="*/ 2858 w 20002"/>
                <a:gd name="connsiteY5" fmla="*/ 1905 h 20002"/>
                <a:gd name="connsiteX6" fmla="*/ 1905 w 20002"/>
                <a:gd name="connsiteY6" fmla="*/ 3810 h 20002"/>
                <a:gd name="connsiteX7" fmla="*/ 0 w 20002"/>
                <a:gd name="connsiteY7" fmla="*/ 7620 h 20002"/>
                <a:gd name="connsiteX8" fmla="*/ 0 w 20002"/>
                <a:gd name="connsiteY8" fmla="*/ 9525 h 20002"/>
                <a:gd name="connsiteX9" fmla="*/ 1905 w 20002"/>
                <a:gd name="connsiteY9" fmla="*/ 13335 h 20002"/>
                <a:gd name="connsiteX10" fmla="*/ 6667 w 20002"/>
                <a:gd name="connsiteY10" fmla="*/ 17145 h 20002"/>
                <a:gd name="connsiteX11" fmla="*/ 9525 w 20002"/>
                <a:gd name="connsiteY11" fmla="*/ 19050 h 20002"/>
                <a:gd name="connsiteX12" fmla="*/ 12383 w 20002"/>
                <a:gd name="connsiteY12" fmla="*/ 20003 h 20002"/>
                <a:gd name="connsiteX13" fmla="*/ 15240 w 20002"/>
                <a:gd name="connsiteY13" fmla="*/ 19050 h 20002"/>
                <a:gd name="connsiteX14" fmla="*/ 18098 w 20002"/>
                <a:gd name="connsiteY14" fmla="*/ 17145 h 20002"/>
                <a:gd name="connsiteX15" fmla="*/ 19050 w 20002"/>
                <a:gd name="connsiteY15" fmla="*/ 15240 h 20002"/>
                <a:gd name="connsiteX16" fmla="*/ 20003 w 20002"/>
                <a:gd name="connsiteY16" fmla="*/ 11430 h 20002"/>
                <a:gd name="connsiteX17" fmla="*/ 20003 w 20002"/>
                <a:gd name="connsiteY17" fmla="*/ 9525 h 20002"/>
                <a:gd name="connsiteX18" fmla="*/ 18098 w 20002"/>
                <a:gd name="connsiteY18" fmla="*/ 6668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02" h="20002">
                  <a:moveTo>
                    <a:pt x="18098" y="6668"/>
                  </a:moveTo>
                  <a:cubicBezTo>
                    <a:pt x="16192" y="5715"/>
                    <a:pt x="15240" y="3810"/>
                    <a:pt x="14288" y="1905"/>
                  </a:cubicBezTo>
                  <a:cubicBezTo>
                    <a:pt x="13335" y="1905"/>
                    <a:pt x="12383" y="953"/>
                    <a:pt x="11430" y="953"/>
                  </a:cubicBezTo>
                  <a:cubicBezTo>
                    <a:pt x="10478" y="0"/>
                    <a:pt x="9525" y="0"/>
                    <a:pt x="8573" y="0"/>
                  </a:cubicBezTo>
                  <a:cubicBezTo>
                    <a:pt x="7620" y="0"/>
                    <a:pt x="6667" y="0"/>
                    <a:pt x="5715" y="953"/>
                  </a:cubicBezTo>
                  <a:cubicBezTo>
                    <a:pt x="3810" y="953"/>
                    <a:pt x="3810" y="1905"/>
                    <a:pt x="2858" y="1905"/>
                  </a:cubicBezTo>
                  <a:cubicBezTo>
                    <a:pt x="2858" y="2858"/>
                    <a:pt x="1905" y="2858"/>
                    <a:pt x="1905" y="3810"/>
                  </a:cubicBezTo>
                  <a:cubicBezTo>
                    <a:pt x="953" y="4763"/>
                    <a:pt x="0" y="6668"/>
                    <a:pt x="0" y="7620"/>
                  </a:cubicBezTo>
                  <a:cubicBezTo>
                    <a:pt x="0" y="8573"/>
                    <a:pt x="0" y="8573"/>
                    <a:pt x="0" y="9525"/>
                  </a:cubicBezTo>
                  <a:cubicBezTo>
                    <a:pt x="0" y="10478"/>
                    <a:pt x="953" y="12383"/>
                    <a:pt x="1905" y="13335"/>
                  </a:cubicBezTo>
                  <a:cubicBezTo>
                    <a:pt x="3810" y="14288"/>
                    <a:pt x="4763" y="16192"/>
                    <a:pt x="6667" y="17145"/>
                  </a:cubicBezTo>
                  <a:cubicBezTo>
                    <a:pt x="7620" y="18098"/>
                    <a:pt x="8573" y="18098"/>
                    <a:pt x="9525" y="19050"/>
                  </a:cubicBezTo>
                  <a:cubicBezTo>
                    <a:pt x="10478" y="20003"/>
                    <a:pt x="11430" y="20003"/>
                    <a:pt x="12383" y="20003"/>
                  </a:cubicBezTo>
                  <a:cubicBezTo>
                    <a:pt x="13335" y="20003"/>
                    <a:pt x="14288" y="20003"/>
                    <a:pt x="15240" y="19050"/>
                  </a:cubicBezTo>
                  <a:cubicBezTo>
                    <a:pt x="16192" y="19050"/>
                    <a:pt x="17145" y="18098"/>
                    <a:pt x="18098" y="17145"/>
                  </a:cubicBezTo>
                  <a:cubicBezTo>
                    <a:pt x="18098" y="16192"/>
                    <a:pt x="19050" y="16192"/>
                    <a:pt x="19050" y="15240"/>
                  </a:cubicBezTo>
                  <a:cubicBezTo>
                    <a:pt x="20003" y="14288"/>
                    <a:pt x="20003" y="12383"/>
                    <a:pt x="20003" y="11430"/>
                  </a:cubicBezTo>
                  <a:cubicBezTo>
                    <a:pt x="20003" y="10478"/>
                    <a:pt x="20003" y="10478"/>
                    <a:pt x="20003" y="9525"/>
                  </a:cubicBezTo>
                  <a:cubicBezTo>
                    <a:pt x="20003" y="8573"/>
                    <a:pt x="19050" y="7620"/>
                    <a:pt x="18098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46D21FE3-7FFC-4EDB-A8DD-368423E96192}"/>
                </a:ext>
              </a:extLst>
            </p:cNvPr>
            <p:cNvSpPr/>
            <p:nvPr/>
          </p:nvSpPr>
          <p:spPr>
            <a:xfrm>
              <a:off x="5967412" y="3345180"/>
              <a:ext cx="17859" cy="19050"/>
            </a:xfrm>
            <a:custGeom>
              <a:avLst/>
              <a:gdLst>
                <a:gd name="connsiteX0" fmla="*/ 8573 w 17859"/>
                <a:gd name="connsiteY0" fmla="*/ 19050 h 19050"/>
                <a:gd name="connsiteX1" fmla="*/ 8573 w 17859"/>
                <a:gd name="connsiteY1" fmla="*/ 0 h 19050"/>
                <a:gd name="connsiteX2" fmla="*/ 8573 w 17859"/>
                <a:gd name="connsiteY2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859" h="19050">
                  <a:moveTo>
                    <a:pt x="8573" y="19050"/>
                  </a:moveTo>
                  <a:cubicBezTo>
                    <a:pt x="20955" y="19050"/>
                    <a:pt x="20955" y="0"/>
                    <a:pt x="8573" y="0"/>
                  </a:cubicBezTo>
                  <a:cubicBezTo>
                    <a:pt x="-2858" y="952"/>
                    <a:pt x="-2858" y="19050"/>
                    <a:pt x="8573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1845B201-D134-4CDD-B139-7F11B68133F9}"/>
                </a:ext>
              </a:extLst>
            </p:cNvPr>
            <p:cNvSpPr/>
            <p:nvPr/>
          </p:nvSpPr>
          <p:spPr>
            <a:xfrm>
              <a:off x="5963840" y="3690912"/>
              <a:ext cx="25003" cy="25742"/>
            </a:xfrm>
            <a:custGeom>
              <a:avLst/>
              <a:gdLst>
                <a:gd name="connsiteX0" fmla="*/ 12144 w 25003"/>
                <a:gd name="connsiteY0" fmla="*/ 25742 h 25742"/>
                <a:gd name="connsiteX1" fmla="*/ 12144 w 25003"/>
                <a:gd name="connsiteY1" fmla="*/ 25 h 25742"/>
                <a:gd name="connsiteX2" fmla="*/ 12144 w 25003"/>
                <a:gd name="connsiteY2" fmla="*/ 25742 h 25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003" h="25742">
                  <a:moveTo>
                    <a:pt x="12144" y="25742"/>
                  </a:moveTo>
                  <a:cubicBezTo>
                    <a:pt x="29289" y="25742"/>
                    <a:pt x="29289" y="25"/>
                    <a:pt x="12144" y="25"/>
                  </a:cubicBezTo>
                  <a:cubicBezTo>
                    <a:pt x="-4048" y="-928"/>
                    <a:pt x="-4048" y="25742"/>
                    <a:pt x="12144" y="257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6772532C-7B04-4745-8403-3A7083E9465B}"/>
                </a:ext>
              </a:extLst>
            </p:cNvPr>
            <p:cNvSpPr/>
            <p:nvPr/>
          </p:nvSpPr>
          <p:spPr>
            <a:xfrm>
              <a:off x="6211490" y="3443287"/>
              <a:ext cx="20478" cy="22860"/>
            </a:xfrm>
            <a:custGeom>
              <a:avLst/>
              <a:gdLst>
                <a:gd name="connsiteX0" fmla="*/ 19764 w 20478"/>
                <a:gd name="connsiteY0" fmla="*/ 6668 h 22860"/>
                <a:gd name="connsiteX1" fmla="*/ 18812 w 20478"/>
                <a:gd name="connsiteY1" fmla="*/ 4763 h 22860"/>
                <a:gd name="connsiteX2" fmla="*/ 16907 w 20478"/>
                <a:gd name="connsiteY2" fmla="*/ 1905 h 22860"/>
                <a:gd name="connsiteX3" fmla="*/ 15002 w 20478"/>
                <a:gd name="connsiteY3" fmla="*/ 953 h 22860"/>
                <a:gd name="connsiteX4" fmla="*/ 11192 w 20478"/>
                <a:gd name="connsiteY4" fmla="*/ 0 h 22860"/>
                <a:gd name="connsiteX5" fmla="*/ 8334 w 20478"/>
                <a:gd name="connsiteY5" fmla="*/ 0 h 22860"/>
                <a:gd name="connsiteX6" fmla="*/ 6429 w 20478"/>
                <a:gd name="connsiteY6" fmla="*/ 953 h 22860"/>
                <a:gd name="connsiteX7" fmla="*/ 3572 w 20478"/>
                <a:gd name="connsiteY7" fmla="*/ 2857 h 22860"/>
                <a:gd name="connsiteX8" fmla="*/ 1667 w 20478"/>
                <a:gd name="connsiteY8" fmla="*/ 5715 h 22860"/>
                <a:gd name="connsiteX9" fmla="*/ 714 w 20478"/>
                <a:gd name="connsiteY9" fmla="*/ 9525 h 22860"/>
                <a:gd name="connsiteX10" fmla="*/ 714 w 20478"/>
                <a:gd name="connsiteY10" fmla="*/ 15240 h 22860"/>
                <a:gd name="connsiteX11" fmla="*/ 3572 w 20478"/>
                <a:gd name="connsiteY11" fmla="*/ 20002 h 22860"/>
                <a:gd name="connsiteX12" fmla="*/ 5477 w 20478"/>
                <a:gd name="connsiteY12" fmla="*/ 21907 h 22860"/>
                <a:gd name="connsiteX13" fmla="*/ 10239 w 20478"/>
                <a:gd name="connsiteY13" fmla="*/ 22860 h 22860"/>
                <a:gd name="connsiteX14" fmla="*/ 14049 w 20478"/>
                <a:gd name="connsiteY14" fmla="*/ 21907 h 22860"/>
                <a:gd name="connsiteX15" fmla="*/ 16907 w 20478"/>
                <a:gd name="connsiteY15" fmla="*/ 20002 h 22860"/>
                <a:gd name="connsiteX16" fmla="*/ 19764 w 20478"/>
                <a:gd name="connsiteY16" fmla="*/ 15240 h 22860"/>
                <a:gd name="connsiteX17" fmla="*/ 19764 w 20478"/>
                <a:gd name="connsiteY17" fmla="*/ 9525 h 22860"/>
                <a:gd name="connsiteX18" fmla="*/ 19764 w 20478"/>
                <a:gd name="connsiteY18" fmla="*/ 6668 h 22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478" h="22860">
                  <a:moveTo>
                    <a:pt x="19764" y="6668"/>
                  </a:moveTo>
                  <a:cubicBezTo>
                    <a:pt x="19764" y="5715"/>
                    <a:pt x="18812" y="4763"/>
                    <a:pt x="18812" y="4763"/>
                  </a:cubicBezTo>
                  <a:cubicBezTo>
                    <a:pt x="17859" y="3810"/>
                    <a:pt x="17859" y="2857"/>
                    <a:pt x="16907" y="1905"/>
                  </a:cubicBezTo>
                  <a:cubicBezTo>
                    <a:pt x="15954" y="953"/>
                    <a:pt x="15954" y="953"/>
                    <a:pt x="15002" y="953"/>
                  </a:cubicBezTo>
                  <a:cubicBezTo>
                    <a:pt x="14049" y="0"/>
                    <a:pt x="13097" y="0"/>
                    <a:pt x="11192" y="0"/>
                  </a:cubicBezTo>
                  <a:lnTo>
                    <a:pt x="8334" y="0"/>
                  </a:lnTo>
                  <a:cubicBezTo>
                    <a:pt x="7382" y="0"/>
                    <a:pt x="6429" y="953"/>
                    <a:pt x="6429" y="953"/>
                  </a:cubicBezTo>
                  <a:cubicBezTo>
                    <a:pt x="5477" y="1905"/>
                    <a:pt x="4524" y="1905"/>
                    <a:pt x="3572" y="2857"/>
                  </a:cubicBezTo>
                  <a:cubicBezTo>
                    <a:pt x="2619" y="3810"/>
                    <a:pt x="2619" y="4763"/>
                    <a:pt x="1667" y="5715"/>
                  </a:cubicBezTo>
                  <a:cubicBezTo>
                    <a:pt x="1667" y="6668"/>
                    <a:pt x="714" y="8573"/>
                    <a:pt x="714" y="9525"/>
                  </a:cubicBezTo>
                  <a:cubicBezTo>
                    <a:pt x="-238" y="11430"/>
                    <a:pt x="-238" y="13335"/>
                    <a:pt x="714" y="15240"/>
                  </a:cubicBezTo>
                  <a:cubicBezTo>
                    <a:pt x="714" y="17145"/>
                    <a:pt x="1667" y="18098"/>
                    <a:pt x="3572" y="20002"/>
                  </a:cubicBezTo>
                  <a:cubicBezTo>
                    <a:pt x="4524" y="20955"/>
                    <a:pt x="4524" y="20955"/>
                    <a:pt x="5477" y="21907"/>
                  </a:cubicBezTo>
                  <a:cubicBezTo>
                    <a:pt x="7382" y="22860"/>
                    <a:pt x="8334" y="22860"/>
                    <a:pt x="10239" y="22860"/>
                  </a:cubicBezTo>
                  <a:cubicBezTo>
                    <a:pt x="11192" y="22860"/>
                    <a:pt x="13097" y="22860"/>
                    <a:pt x="14049" y="21907"/>
                  </a:cubicBezTo>
                  <a:cubicBezTo>
                    <a:pt x="15002" y="21907"/>
                    <a:pt x="15954" y="20955"/>
                    <a:pt x="16907" y="20002"/>
                  </a:cubicBezTo>
                  <a:cubicBezTo>
                    <a:pt x="17859" y="19050"/>
                    <a:pt x="18812" y="17145"/>
                    <a:pt x="19764" y="15240"/>
                  </a:cubicBezTo>
                  <a:cubicBezTo>
                    <a:pt x="20717" y="13335"/>
                    <a:pt x="20717" y="11430"/>
                    <a:pt x="19764" y="9525"/>
                  </a:cubicBezTo>
                  <a:cubicBezTo>
                    <a:pt x="20717" y="9525"/>
                    <a:pt x="20717" y="8573"/>
                    <a:pt x="19764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DDBBA0AA-81E3-4B0A-8E8F-60E66A5FBBD7}"/>
                </a:ext>
              </a:extLst>
            </p:cNvPr>
            <p:cNvSpPr/>
            <p:nvPr/>
          </p:nvSpPr>
          <p:spPr>
            <a:xfrm>
              <a:off x="6000750" y="3292792"/>
              <a:ext cx="21907" cy="19050"/>
            </a:xfrm>
            <a:custGeom>
              <a:avLst/>
              <a:gdLst>
                <a:gd name="connsiteX0" fmla="*/ 11430 w 21907"/>
                <a:gd name="connsiteY0" fmla="*/ 0 h 19050"/>
                <a:gd name="connsiteX1" fmla="*/ 7620 w 21907"/>
                <a:gd name="connsiteY1" fmla="*/ 1905 h 19050"/>
                <a:gd name="connsiteX2" fmla="*/ 2858 w 21907"/>
                <a:gd name="connsiteY2" fmla="*/ 5715 h 19050"/>
                <a:gd name="connsiteX3" fmla="*/ 952 w 21907"/>
                <a:gd name="connsiteY3" fmla="*/ 8573 h 19050"/>
                <a:gd name="connsiteX4" fmla="*/ 0 w 21907"/>
                <a:gd name="connsiteY4" fmla="*/ 11430 h 19050"/>
                <a:gd name="connsiteX5" fmla="*/ 952 w 21907"/>
                <a:gd name="connsiteY5" fmla="*/ 14288 h 19050"/>
                <a:gd name="connsiteX6" fmla="*/ 2858 w 21907"/>
                <a:gd name="connsiteY6" fmla="*/ 17145 h 19050"/>
                <a:gd name="connsiteX7" fmla="*/ 4763 w 21907"/>
                <a:gd name="connsiteY7" fmla="*/ 18098 h 19050"/>
                <a:gd name="connsiteX8" fmla="*/ 8573 w 21907"/>
                <a:gd name="connsiteY8" fmla="*/ 19050 h 19050"/>
                <a:gd name="connsiteX9" fmla="*/ 10477 w 21907"/>
                <a:gd name="connsiteY9" fmla="*/ 19050 h 19050"/>
                <a:gd name="connsiteX10" fmla="*/ 14288 w 21907"/>
                <a:gd name="connsiteY10" fmla="*/ 17145 h 19050"/>
                <a:gd name="connsiteX11" fmla="*/ 19050 w 21907"/>
                <a:gd name="connsiteY11" fmla="*/ 12383 h 19050"/>
                <a:gd name="connsiteX12" fmla="*/ 20955 w 21907"/>
                <a:gd name="connsiteY12" fmla="*/ 9525 h 19050"/>
                <a:gd name="connsiteX13" fmla="*/ 21908 w 21907"/>
                <a:gd name="connsiteY13" fmla="*/ 6667 h 19050"/>
                <a:gd name="connsiteX14" fmla="*/ 20955 w 21907"/>
                <a:gd name="connsiteY14" fmla="*/ 3810 h 19050"/>
                <a:gd name="connsiteX15" fmla="*/ 19050 w 21907"/>
                <a:gd name="connsiteY15" fmla="*/ 1905 h 19050"/>
                <a:gd name="connsiteX16" fmla="*/ 17145 w 21907"/>
                <a:gd name="connsiteY16" fmla="*/ 953 h 19050"/>
                <a:gd name="connsiteX17" fmla="*/ 13335 w 21907"/>
                <a:gd name="connsiteY17" fmla="*/ 0 h 19050"/>
                <a:gd name="connsiteX18" fmla="*/ 11430 w 21907"/>
                <a:gd name="connsiteY18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907" h="19050">
                  <a:moveTo>
                    <a:pt x="11430" y="0"/>
                  </a:moveTo>
                  <a:cubicBezTo>
                    <a:pt x="10477" y="0"/>
                    <a:pt x="8573" y="953"/>
                    <a:pt x="7620" y="1905"/>
                  </a:cubicBezTo>
                  <a:cubicBezTo>
                    <a:pt x="5715" y="2858"/>
                    <a:pt x="4763" y="4763"/>
                    <a:pt x="2858" y="5715"/>
                  </a:cubicBezTo>
                  <a:cubicBezTo>
                    <a:pt x="1905" y="6667"/>
                    <a:pt x="1905" y="7620"/>
                    <a:pt x="952" y="8573"/>
                  </a:cubicBezTo>
                  <a:cubicBezTo>
                    <a:pt x="0" y="9525"/>
                    <a:pt x="0" y="10477"/>
                    <a:pt x="0" y="11430"/>
                  </a:cubicBezTo>
                  <a:cubicBezTo>
                    <a:pt x="0" y="12383"/>
                    <a:pt x="0" y="13335"/>
                    <a:pt x="952" y="14288"/>
                  </a:cubicBezTo>
                  <a:cubicBezTo>
                    <a:pt x="952" y="15240"/>
                    <a:pt x="1905" y="16192"/>
                    <a:pt x="2858" y="17145"/>
                  </a:cubicBezTo>
                  <a:lnTo>
                    <a:pt x="4763" y="18098"/>
                  </a:lnTo>
                  <a:cubicBezTo>
                    <a:pt x="5715" y="19050"/>
                    <a:pt x="7620" y="19050"/>
                    <a:pt x="8573" y="19050"/>
                  </a:cubicBezTo>
                  <a:cubicBezTo>
                    <a:pt x="9525" y="19050"/>
                    <a:pt x="9525" y="19050"/>
                    <a:pt x="10477" y="19050"/>
                  </a:cubicBezTo>
                  <a:cubicBezTo>
                    <a:pt x="11430" y="19050"/>
                    <a:pt x="13335" y="18098"/>
                    <a:pt x="14288" y="17145"/>
                  </a:cubicBezTo>
                  <a:cubicBezTo>
                    <a:pt x="16192" y="15240"/>
                    <a:pt x="18098" y="14288"/>
                    <a:pt x="19050" y="12383"/>
                  </a:cubicBezTo>
                  <a:cubicBezTo>
                    <a:pt x="20003" y="11430"/>
                    <a:pt x="20003" y="10477"/>
                    <a:pt x="20955" y="9525"/>
                  </a:cubicBezTo>
                  <a:cubicBezTo>
                    <a:pt x="21908" y="8573"/>
                    <a:pt x="21908" y="7620"/>
                    <a:pt x="21908" y="6667"/>
                  </a:cubicBezTo>
                  <a:cubicBezTo>
                    <a:pt x="21908" y="5715"/>
                    <a:pt x="21908" y="4763"/>
                    <a:pt x="20955" y="3810"/>
                  </a:cubicBezTo>
                  <a:cubicBezTo>
                    <a:pt x="20955" y="2858"/>
                    <a:pt x="20003" y="2858"/>
                    <a:pt x="19050" y="1905"/>
                  </a:cubicBezTo>
                  <a:cubicBezTo>
                    <a:pt x="18098" y="1905"/>
                    <a:pt x="18098" y="953"/>
                    <a:pt x="17145" y="953"/>
                  </a:cubicBezTo>
                  <a:cubicBezTo>
                    <a:pt x="16192" y="0"/>
                    <a:pt x="14288" y="0"/>
                    <a:pt x="13335" y="0"/>
                  </a:cubicBezTo>
                  <a:cubicBezTo>
                    <a:pt x="13335" y="0"/>
                    <a:pt x="12383" y="0"/>
                    <a:pt x="1143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Polyline: figure 54">
              <a:extLst>
                <a:ext uri="{FF2B5EF4-FFF2-40B4-BE49-F238E27FC236}">
                  <a16:creationId xmlns:a16="http://schemas.microsoft.com/office/drawing/2014/main" id="{81B4F5F1-C4F8-4DE4-B319-012BF45B76F3}"/>
                </a:ext>
              </a:extLst>
            </p:cNvPr>
            <p:cNvSpPr/>
            <p:nvPr/>
          </p:nvSpPr>
          <p:spPr>
            <a:xfrm>
              <a:off x="5968365" y="3296602"/>
              <a:ext cx="20002" cy="24765"/>
            </a:xfrm>
            <a:custGeom>
              <a:avLst/>
              <a:gdLst>
                <a:gd name="connsiteX0" fmla="*/ 0 w 20002"/>
                <a:gd name="connsiteY0" fmla="*/ 5715 h 24765"/>
                <a:gd name="connsiteX1" fmla="*/ 0 w 20002"/>
                <a:gd name="connsiteY1" fmla="*/ 7620 h 24765"/>
                <a:gd name="connsiteX2" fmla="*/ 952 w 20002"/>
                <a:gd name="connsiteY2" fmla="*/ 11430 h 24765"/>
                <a:gd name="connsiteX3" fmla="*/ 4763 w 20002"/>
                <a:gd name="connsiteY3" fmla="*/ 20003 h 24765"/>
                <a:gd name="connsiteX4" fmla="*/ 6667 w 20002"/>
                <a:gd name="connsiteY4" fmla="*/ 22860 h 24765"/>
                <a:gd name="connsiteX5" fmla="*/ 9525 w 20002"/>
                <a:gd name="connsiteY5" fmla="*/ 24765 h 24765"/>
                <a:gd name="connsiteX6" fmla="*/ 13335 w 20002"/>
                <a:gd name="connsiteY6" fmla="*/ 24765 h 24765"/>
                <a:gd name="connsiteX7" fmla="*/ 16192 w 20002"/>
                <a:gd name="connsiteY7" fmla="*/ 23813 h 24765"/>
                <a:gd name="connsiteX8" fmla="*/ 18098 w 20002"/>
                <a:gd name="connsiteY8" fmla="*/ 22860 h 24765"/>
                <a:gd name="connsiteX9" fmla="*/ 20003 w 20002"/>
                <a:gd name="connsiteY9" fmla="*/ 19050 h 24765"/>
                <a:gd name="connsiteX10" fmla="*/ 20003 w 20002"/>
                <a:gd name="connsiteY10" fmla="*/ 17145 h 24765"/>
                <a:gd name="connsiteX11" fmla="*/ 19050 w 20002"/>
                <a:gd name="connsiteY11" fmla="*/ 12382 h 24765"/>
                <a:gd name="connsiteX12" fmla="*/ 14287 w 20002"/>
                <a:gd name="connsiteY12" fmla="*/ 3810 h 24765"/>
                <a:gd name="connsiteX13" fmla="*/ 12383 w 20002"/>
                <a:gd name="connsiteY13" fmla="*/ 1905 h 24765"/>
                <a:gd name="connsiteX14" fmla="*/ 9525 w 20002"/>
                <a:gd name="connsiteY14" fmla="*/ 0 h 24765"/>
                <a:gd name="connsiteX15" fmla="*/ 6667 w 20002"/>
                <a:gd name="connsiteY15" fmla="*/ 0 h 24765"/>
                <a:gd name="connsiteX16" fmla="*/ 3810 w 20002"/>
                <a:gd name="connsiteY16" fmla="*/ 953 h 24765"/>
                <a:gd name="connsiteX17" fmla="*/ 0 w 20002"/>
                <a:gd name="connsiteY17" fmla="*/ 5715 h 24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002" h="24765">
                  <a:moveTo>
                    <a:pt x="0" y="5715"/>
                  </a:moveTo>
                  <a:cubicBezTo>
                    <a:pt x="0" y="6667"/>
                    <a:pt x="0" y="7620"/>
                    <a:pt x="0" y="7620"/>
                  </a:cubicBezTo>
                  <a:cubicBezTo>
                    <a:pt x="0" y="9525"/>
                    <a:pt x="0" y="10478"/>
                    <a:pt x="952" y="11430"/>
                  </a:cubicBezTo>
                  <a:cubicBezTo>
                    <a:pt x="1905" y="14288"/>
                    <a:pt x="3810" y="17145"/>
                    <a:pt x="4763" y="20003"/>
                  </a:cubicBezTo>
                  <a:cubicBezTo>
                    <a:pt x="5715" y="20955"/>
                    <a:pt x="5715" y="21907"/>
                    <a:pt x="6667" y="22860"/>
                  </a:cubicBezTo>
                  <a:cubicBezTo>
                    <a:pt x="7620" y="23813"/>
                    <a:pt x="8573" y="23813"/>
                    <a:pt x="9525" y="24765"/>
                  </a:cubicBezTo>
                  <a:cubicBezTo>
                    <a:pt x="10478" y="24765"/>
                    <a:pt x="11430" y="24765"/>
                    <a:pt x="13335" y="24765"/>
                  </a:cubicBezTo>
                  <a:cubicBezTo>
                    <a:pt x="14287" y="24765"/>
                    <a:pt x="15240" y="24765"/>
                    <a:pt x="16192" y="23813"/>
                  </a:cubicBezTo>
                  <a:cubicBezTo>
                    <a:pt x="17145" y="23813"/>
                    <a:pt x="17145" y="22860"/>
                    <a:pt x="18098" y="22860"/>
                  </a:cubicBezTo>
                  <a:cubicBezTo>
                    <a:pt x="19050" y="21907"/>
                    <a:pt x="20003" y="20955"/>
                    <a:pt x="20003" y="19050"/>
                  </a:cubicBezTo>
                  <a:cubicBezTo>
                    <a:pt x="20003" y="18097"/>
                    <a:pt x="20003" y="17145"/>
                    <a:pt x="20003" y="17145"/>
                  </a:cubicBezTo>
                  <a:cubicBezTo>
                    <a:pt x="20003" y="15240"/>
                    <a:pt x="20003" y="14288"/>
                    <a:pt x="19050" y="12382"/>
                  </a:cubicBezTo>
                  <a:cubicBezTo>
                    <a:pt x="17145" y="9525"/>
                    <a:pt x="16192" y="6667"/>
                    <a:pt x="14287" y="3810"/>
                  </a:cubicBezTo>
                  <a:cubicBezTo>
                    <a:pt x="13335" y="2857"/>
                    <a:pt x="13335" y="1905"/>
                    <a:pt x="12383" y="1905"/>
                  </a:cubicBezTo>
                  <a:cubicBezTo>
                    <a:pt x="11430" y="953"/>
                    <a:pt x="10478" y="953"/>
                    <a:pt x="9525" y="0"/>
                  </a:cubicBezTo>
                  <a:cubicBezTo>
                    <a:pt x="8573" y="0"/>
                    <a:pt x="7620" y="0"/>
                    <a:pt x="6667" y="0"/>
                  </a:cubicBezTo>
                  <a:cubicBezTo>
                    <a:pt x="5715" y="0"/>
                    <a:pt x="4763" y="0"/>
                    <a:pt x="3810" y="953"/>
                  </a:cubicBezTo>
                  <a:cubicBezTo>
                    <a:pt x="1905" y="1905"/>
                    <a:pt x="0" y="3810"/>
                    <a:pt x="0" y="5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880A1CD4-9B60-4BB1-AFD0-998FCF0FE2FE}"/>
                </a:ext>
              </a:extLst>
            </p:cNvPr>
            <p:cNvSpPr/>
            <p:nvPr/>
          </p:nvSpPr>
          <p:spPr>
            <a:xfrm>
              <a:off x="5986700" y="3240404"/>
              <a:ext cx="21431" cy="26670"/>
            </a:xfrm>
            <a:custGeom>
              <a:avLst/>
              <a:gdLst>
                <a:gd name="connsiteX0" fmla="*/ 18812 w 21431"/>
                <a:gd name="connsiteY0" fmla="*/ 6667 h 26670"/>
                <a:gd name="connsiteX1" fmla="*/ 17859 w 21431"/>
                <a:gd name="connsiteY1" fmla="*/ 4763 h 26670"/>
                <a:gd name="connsiteX2" fmla="*/ 15954 w 21431"/>
                <a:gd name="connsiteY2" fmla="*/ 1905 h 26670"/>
                <a:gd name="connsiteX3" fmla="*/ 14049 w 21431"/>
                <a:gd name="connsiteY3" fmla="*/ 953 h 26670"/>
                <a:gd name="connsiteX4" fmla="*/ 11192 w 21431"/>
                <a:gd name="connsiteY4" fmla="*/ 0 h 26670"/>
                <a:gd name="connsiteX5" fmla="*/ 9287 w 21431"/>
                <a:gd name="connsiteY5" fmla="*/ 0 h 26670"/>
                <a:gd name="connsiteX6" fmla="*/ 7382 w 21431"/>
                <a:gd name="connsiteY6" fmla="*/ 953 h 26670"/>
                <a:gd name="connsiteX7" fmla="*/ 4524 w 21431"/>
                <a:gd name="connsiteY7" fmla="*/ 3810 h 26670"/>
                <a:gd name="connsiteX8" fmla="*/ 2619 w 21431"/>
                <a:gd name="connsiteY8" fmla="*/ 6667 h 26670"/>
                <a:gd name="connsiteX9" fmla="*/ 714 w 21431"/>
                <a:gd name="connsiteY9" fmla="*/ 14288 h 26670"/>
                <a:gd name="connsiteX10" fmla="*/ 714 w 21431"/>
                <a:gd name="connsiteY10" fmla="*/ 20003 h 26670"/>
                <a:gd name="connsiteX11" fmla="*/ 3572 w 21431"/>
                <a:gd name="connsiteY11" fmla="*/ 24765 h 26670"/>
                <a:gd name="connsiteX12" fmla="*/ 5477 w 21431"/>
                <a:gd name="connsiteY12" fmla="*/ 26670 h 26670"/>
                <a:gd name="connsiteX13" fmla="*/ 11192 w 21431"/>
                <a:gd name="connsiteY13" fmla="*/ 26670 h 26670"/>
                <a:gd name="connsiteX14" fmla="*/ 15002 w 21431"/>
                <a:gd name="connsiteY14" fmla="*/ 25717 h 26670"/>
                <a:gd name="connsiteX15" fmla="*/ 17859 w 21431"/>
                <a:gd name="connsiteY15" fmla="*/ 23813 h 26670"/>
                <a:gd name="connsiteX16" fmla="*/ 20717 w 21431"/>
                <a:gd name="connsiteY16" fmla="*/ 19050 h 26670"/>
                <a:gd name="connsiteX17" fmla="*/ 20717 w 21431"/>
                <a:gd name="connsiteY17" fmla="*/ 13335 h 26670"/>
                <a:gd name="connsiteX18" fmla="*/ 18812 w 21431"/>
                <a:gd name="connsiteY18" fmla="*/ 6667 h 26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431" h="26670">
                  <a:moveTo>
                    <a:pt x="18812" y="6667"/>
                  </a:moveTo>
                  <a:cubicBezTo>
                    <a:pt x="18812" y="5715"/>
                    <a:pt x="17859" y="5715"/>
                    <a:pt x="17859" y="4763"/>
                  </a:cubicBezTo>
                  <a:cubicBezTo>
                    <a:pt x="16907" y="3810"/>
                    <a:pt x="16907" y="2858"/>
                    <a:pt x="15954" y="1905"/>
                  </a:cubicBezTo>
                  <a:cubicBezTo>
                    <a:pt x="15002" y="953"/>
                    <a:pt x="15002" y="953"/>
                    <a:pt x="14049" y="953"/>
                  </a:cubicBezTo>
                  <a:cubicBezTo>
                    <a:pt x="13097" y="0"/>
                    <a:pt x="12144" y="0"/>
                    <a:pt x="11192" y="0"/>
                  </a:cubicBezTo>
                  <a:cubicBezTo>
                    <a:pt x="10239" y="0"/>
                    <a:pt x="9287" y="0"/>
                    <a:pt x="9287" y="0"/>
                  </a:cubicBezTo>
                  <a:cubicBezTo>
                    <a:pt x="8334" y="0"/>
                    <a:pt x="8334" y="953"/>
                    <a:pt x="7382" y="953"/>
                  </a:cubicBezTo>
                  <a:cubicBezTo>
                    <a:pt x="5477" y="1905"/>
                    <a:pt x="4524" y="2858"/>
                    <a:pt x="4524" y="3810"/>
                  </a:cubicBezTo>
                  <a:cubicBezTo>
                    <a:pt x="3572" y="4763"/>
                    <a:pt x="3572" y="5715"/>
                    <a:pt x="2619" y="6667"/>
                  </a:cubicBezTo>
                  <a:cubicBezTo>
                    <a:pt x="1667" y="9525"/>
                    <a:pt x="1667" y="12383"/>
                    <a:pt x="714" y="14288"/>
                  </a:cubicBezTo>
                  <a:cubicBezTo>
                    <a:pt x="-238" y="16192"/>
                    <a:pt x="-238" y="18098"/>
                    <a:pt x="714" y="20003"/>
                  </a:cubicBezTo>
                  <a:cubicBezTo>
                    <a:pt x="714" y="21908"/>
                    <a:pt x="1667" y="22860"/>
                    <a:pt x="3572" y="24765"/>
                  </a:cubicBezTo>
                  <a:cubicBezTo>
                    <a:pt x="4524" y="25717"/>
                    <a:pt x="4524" y="25717"/>
                    <a:pt x="5477" y="26670"/>
                  </a:cubicBezTo>
                  <a:cubicBezTo>
                    <a:pt x="7382" y="26670"/>
                    <a:pt x="9287" y="26670"/>
                    <a:pt x="11192" y="26670"/>
                  </a:cubicBezTo>
                  <a:cubicBezTo>
                    <a:pt x="12144" y="26670"/>
                    <a:pt x="14049" y="26670"/>
                    <a:pt x="15002" y="25717"/>
                  </a:cubicBezTo>
                  <a:cubicBezTo>
                    <a:pt x="15954" y="25717"/>
                    <a:pt x="16907" y="24765"/>
                    <a:pt x="17859" y="23813"/>
                  </a:cubicBezTo>
                  <a:cubicBezTo>
                    <a:pt x="18812" y="22860"/>
                    <a:pt x="19764" y="20955"/>
                    <a:pt x="20717" y="19050"/>
                  </a:cubicBezTo>
                  <a:cubicBezTo>
                    <a:pt x="21669" y="17145"/>
                    <a:pt x="21669" y="15240"/>
                    <a:pt x="20717" y="13335"/>
                  </a:cubicBezTo>
                  <a:cubicBezTo>
                    <a:pt x="19764" y="11430"/>
                    <a:pt x="19764" y="8573"/>
                    <a:pt x="18812" y="6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Polyline: figure 56">
              <a:extLst>
                <a:ext uri="{FF2B5EF4-FFF2-40B4-BE49-F238E27FC236}">
                  <a16:creationId xmlns:a16="http://schemas.microsoft.com/office/drawing/2014/main" id="{043886D2-F8D3-47FB-9108-6D5D549E58DA}"/>
                </a:ext>
              </a:extLst>
            </p:cNvPr>
            <p:cNvSpPr/>
            <p:nvPr/>
          </p:nvSpPr>
          <p:spPr>
            <a:xfrm>
              <a:off x="6045517" y="3283267"/>
              <a:ext cx="21907" cy="23812"/>
            </a:xfrm>
            <a:custGeom>
              <a:avLst/>
              <a:gdLst>
                <a:gd name="connsiteX0" fmla="*/ 19050 w 21907"/>
                <a:gd name="connsiteY0" fmla="*/ 5715 h 23812"/>
                <a:gd name="connsiteX1" fmla="*/ 19050 w 21907"/>
                <a:gd name="connsiteY1" fmla="*/ 5715 h 23812"/>
                <a:gd name="connsiteX2" fmla="*/ 18098 w 21907"/>
                <a:gd name="connsiteY2" fmla="*/ 4763 h 23812"/>
                <a:gd name="connsiteX3" fmla="*/ 15240 w 21907"/>
                <a:gd name="connsiteY3" fmla="*/ 2858 h 23812"/>
                <a:gd name="connsiteX4" fmla="*/ 15240 w 21907"/>
                <a:gd name="connsiteY4" fmla="*/ 2858 h 23812"/>
                <a:gd name="connsiteX5" fmla="*/ 13335 w 21907"/>
                <a:gd name="connsiteY5" fmla="*/ 1905 h 23812"/>
                <a:gd name="connsiteX6" fmla="*/ 12383 w 21907"/>
                <a:gd name="connsiteY6" fmla="*/ 953 h 23812"/>
                <a:gd name="connsiteX7" fmla="*/ 10478 w 21907"/>
                <a:gd name="connsiteY7" fmla="*/ 0 h 23812"/>
                <a:gd name="connsiteX8" fmla="*/ 6667 w 21907"/>
                <a:gd name="connsiteY8" fmla="*/ 0 h 23812"/>
                <a:gd name="connsiteX9" fmla="*/ 4763 w 21907"/>
                <a:gd name="connsiteY9" fmla="*/ 953 h 23812"/>
                <a:gd name="connsiteX10" fmla="*/ 1905 w 21907"/>
                <a:gd name="connsiteY10" fmla="*/ 2858 h 23812"/>
                <a:gd name="connsiteX11" fmla="*/ 953 w 21907"/>
                <a:gd name="connsiteY11" fmla="*/ 4763 h 23812"/>
                <a:gd name="connsiteX12" fmla="*/ 0 w 21907"/>
                <a:gd name="connsiteY12" fmla="*/ 6667 h 23812"/>
                <a:gd name="connsiteX13" fmla="*/ 0 w 21907"/>
                <a:gd name="connsiteY13" fmla="*/ 10478 h 23812"/>
                <a:gd name="connsiteX14" fmla="*/ 953 w 21907"/>
                <a:gd name="connsiteY14" fmla="*/ 13335 h 23812"/>
                <a:gd name="connsiteX15" fmla="*/ 953 w 21907"/>
                <a:gd name="connsiteY15" fmla="*/ 14288 h 23812"/>
                <a:gd name="connsiteX16" fmla="*/ 953 w 21907"/>
                <a:gd name="connsiteY16" fmla="*/ 15240 h 23812"/>
                <a:gd name="connsiteX17" fmla="*/ 1905 w 21907"/>
                <a:gd name="connsiteY17" fmla="*/ 16192 h 23812"/>
                <a:gd name="connsiteX18" fmla="*/ 2858 w 21907"/>
                <a:gd name="connsiteY18" fmla="*/ 17145 h 23812"/>
                <a:gd name="connsiteX19" fmla="*/ 2858 w 21907"/>
                <a:gd name="connsiteY19" fmla="*/ 17145 h 23812"/>
                <a:gd name="connsiteX20" fmla="*/ 3810 w 21907"/>
                <a:gd name="connsiteY20" fmla="*/ 19050 h 23812"/>
                <a:gd name="connsiteX21" fmla="*/ 4763 w 21907"/>
                <a:gd name="connsiteY21" fmla="*/ 20002 h 23812"/>
                <a:gd name="connsiteX22" fmla="*/ 4763 w 21907"/>
                <a:gd name="connsiteY22" fmla="*/ 20002 h 23812"/>
                <a:gd name="connsiteX23" fmla="*/ 5715 w 21907"/>
                <a:gd name="connsiteY23" fmla="*/ 20955 h 23812"/>
                <a:gd name="connsiteX24" fmla="*/ 8573 w 21907"/>
                <a:gd name="connsiteY24" fmla="*/ 22860 h 23812"/>
                <a:gd name="connsiteX25" fmla="*/ 12383 w 21907"/>
                <a:gd name="connsiteY25" fmla="*/ 23813 h 23812"/>
                <a:gd name="connsiteX26" fmla="*/ 16192 w 21907"/>
                <a:gd name="connsiteY26" fmla="*/ 22860 h 23812"/>
                <a:gd name="connsiteX27" fmla="*/ 19050 w 21907"/>
                <a:gd name="connsiteY27" fmla="*/ 20955 h 23812"/>
                <a:gd name="connsiteX28" fmla="*/ 20955 w 21907"/>
                <a:gd name="connsiteY28" fmla="*/ 19050 h 23812"/>
                <a:gd name="connsiteX29" fmla="*/ 21908 w 21907"/>
                <a:gd name="connsiteY29" fmla="*/ 14288 h 23812"/>
                <a:gd name="connsiteX30" fmla="*/ 21908 w 21907"/>
                <a:gd name="connsiteY30" fmla="*/ 11430 h 23812"/>
                <a:gd name="connsiteX31" fmla="*/ 19050 w 21907"/>
                <a:gd name="connsiteY31" fmla="*/ 5715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907" h="23812">
                  <a:moveTo>
                    <a:pt x="19050" y="5715"/>
                  </a:moveTo>
                  <a:cubicBezTo>
                    <a:pt x="18098" y="4763"/>
                    <a:pt x="18098" y="4763"/>
                    <a:pt x="19050" y="5715"/>
                  </a:cubicBezTo>
                  <a:cubicBezTo>
                    <a:pt x="18098" y="4763"/>
                    <a:pt x="18098" y="4763"/>
                    <a:pt x="18098" y="4763"/>
                  </a:cubicBezTo>
                  <a:cubicBezTo>
                    <a:pt x="17145" y="3810"/>
                    <a:pt x="16192" y="2858"/>
                    <a:pt x="15240" y="2858"/>
                  </a:cubicBezTo>
                  <a:cubicBezTo>
                    <a:pt x="15240" y="2858"/>
                    <a:pt x="15240" y="2858"/>
                    <a:pt x="15240" y="2858"/>
                  </a:cubicBezTo>
                  <a:cubicBezTo>
                    <a:pt x="14288" y="2858"/>
                    <a:pt x="14288" y="1905"/>
                    <a:pt x="13335" y="1905"/>
                  </a:cubicBezTo>
                  <a:cubicBezTo>
                    <a:pt x="13335" y="1905"/>
                    <a:pt x="12383" y="1905"/>
                    <a:pt x="12383" y="953"/>
                  </a:cubicBezTo>
                  <a:cubicBezTo>
                    <a:pt x="11430" y="953"/>
                    <a:pt x="11430" y="0"/>
                    <a:pt x="10478" y="0"/>
                  </a:cubicBezTo>
                  <a:cubicBezTo>
                    <a:pt x="9525" y="0"/>
                    <a:pt x="8573" y="0"/>
                    <a:pt x="6667" y="0"/>
                  </a:cubicBezTo>
                  <a:cubicBezTo>
                    <a:pt x="5715" y="0"/>
                    <a:pt x="4763" y="0"/>
                    <a:pt x="4763" y="953"/>
                  </a:cubicBezTo>
                  <a:cubicBezTo>
                    <a:pt x="3810" y="953"/>
                    <a:pt x="2858" y="1905"/>
                    <a:pt x="1905" y="2858"/>
                  </a:cubicBezTo>
                  <a:cubicBezTo>
                    <a:pt x="1905" y="3810"/>
                    <a:pt x="953" y="3810"/>
                    <a:pt x="953" y="4763"/>
                  </a:cubicBezTo>
                  <a:cubicBezTo>
                    <a:pt x="953" y="5715"/>
                    <a:pt x="0" y="5715"/>
                    <a:pt x="0" y="6667"/>
                  </a:cubicBezTo>
                  <a:cubicBezTo>
                    <a:pt x="0" y="7620"/>
                    <a:pt x="0" y="8573"/>
                    <a:pt x="0" y="10478"/>
                  </a:cubicBezTo>
                  <a:cubicBezTo>
                    <a:pt x="0" y="11430"/>
                    <a:pt x="0" y="12383"/>
                    <a:pt x="953" y="13335"/>
                  </a:cubicBezTo>
                  <a:cubicBezTo>
                    <a:pt x="953" y="13335"/>
                    <a:pt x="953" y="13335"/>
                    <a:pt x="953" y="14288"/>
                  </a:cubicBezTo>
                  <a:cubicBezTo>
                    <a:pt x="953" y="14288"/>
                    <a:pt x="953" y="14288"/>
                    <a:pt x="953" y="15240"/>
                  </a:cubicBezTo>
                  <a:cubicBezTo>
                    <a:pt x="953" y="15240"/>
                    <a:pt x="953" y="16192"/>
                    <a:pt x="1905" y="16192"/>
                  </a:cubicBezTo>
                  <a:cubicBezTo>
                    <a:pt x="1905" y="16192"/>
                    <a:pt x="1905" y="17145"/>
                    <a:pt x="2858" y="17145"/>
                  </a:cubicBezTo>
                  <a:cubicBezTo>
                    <a:pt x="2858" y="17145"/>
                    <a:pt x="2858" y="17145"/>
                    <a:pt x="2858" y="17145"/>
                  </a:cubicBezTo>
                  <a:cubicBezTo>
                    <a:pt x="2858" y="18098"/>
                    <a:pt x="2858" y="18098"/>
                    <a:pt x="3810" y="19050"/>
                  </a:cubicBezTo>
                  <a:cubicBezTo>
                    <a:pt x="3810" y="19050"/>
                    <a:pt x="4763" y="20002"/>
                    <a:pt x="4763" y="20002"/>
                  </a:cubicBezTo>
                  <a:cubicBezTo>
                    <a:pt x="4763" y="20002"/>
                    <a:pt x="4763" y="20002"/>
                    <a:pt x="4763" y="20002"/>
                  </a:cubicBezTo>
                  <a:cubicBezTo>
                    <a:pt x="4763" y="20002"/>
                    <a:pt x="5715" y="20955"/>
                    <a:pt x="5715" y="20955"/>
                  </a:cubicBezTo>
                  <a:cubicBezTo>
                    <a:pt x="6667" y="21908"/>
                    <a:pt x="7620" y="22860"/>
                    <a:pt x="8573" y="22860"/>
                  </a:cubicBezTo>
                  <a:cubicBezTo>
                    <a:pt x="9525" y="23813"/>
                    <a:pt x="11430" y="23813"/>
                    <a:pt x="12383" y="23813"/>
                  </a:cubicBezTo>
                  <a:cubicBezTo>
                    <a:pt x="13335" y="23813"/>
                    <a:pt x="15240" y="23813"/>
                    <a:pt x="16192" y="22860"/>
                  </a:cubicBezTo>
                  <a:cubicBezTo>
                    <a:pt x="17145" y="22860"/>
                    <a:pt x="18098" y="21908"/>
                    <a:pt x="19050" y="20955"/>
                  </a:cubicBezTo>
                  <a:cubicBezTo>
                    <a:pt x="20003" y="20002"/>
                    <a:pt x="20003" y="20002"/>
                    <a:pt x="20955" y="19050"/>
                  </a:cubicBezTo>
                  <a:cubicBezTo>
                    <a:pt x="21908" y="17145"/>
                    <a:pt x="21908" y="16192"/>
                    <a:pt x="21908" y="14288"/>
                  </a:cubicBezTo>
                  <a:cubicBezTo>
                    <a:pt x="21908" y="13335"/>
                    <a:pt x="21908" y="12383"/>
                    <a:pt x="21908" y="11430"/>
                  </a:cubicBezTo>
                  <a:cubicBezTo>
                    <a:pt x="20955" y="7620"/>
                    <a:pt x="20003" y="6667"/>
                    <a:pt x="19050" y="5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Polyline: figure 57">
              <a:extLst>
                <a:ext uri="{FF2B5EF4-FFF2-40B4-BE49-F238E27FC236}">
                  <a16:creationId xmlns:a16="http://schemas.microsoft.com/office/drawing/2014/main" id="{BE7C276A-FABE-45D1-BB4B-6E842F3758BE}"/>
                </a:ext>
              </a:extLst>
            </p:cNvPr>
            <p:cNvSpPr/>
            <p:nvPr/>
          </p:nvSpPr>
          <p:spPr>
            <a:xfrm>
              <a:off x="6068139" y="3484244"/>
              <a:ext cx="4286" cy="4762"/>
            </a:xfrm>
            <a:custGeom>
              <a:avLst/>
              <a:gdLst>
                <a:gd name="connsiteX0" fmla="*/ 2143 w 4286"/>
                <a:gd name="connsiteY0" fmla="*/ 4763 h 4762"/>
                <a:gd name="connsiteX1" fmla="*/ 2143 w 4286"/>
                <a:gd name="connsiteY1" fmla="*/ 0 h 4762"/>
                <a:gd name="connsiteX2" fmla="*/ 2143 w 4286"/>
                <a:gd name="connsiteY2" fmla="*/ 4763 h 4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" h="4762">
                  <a:moveTo>
                    <a:pt x="2143" y="4763"/>
                  </a:moveTo>
                  <a:cubicBezTo>
                    <a:pt x="5001" y="4763"/>
                    <a:pt x="5001" y="0"/>
                    <a:pt x="2143" y="0"/>
                  </a:cubicBezTo>
                  <a:cubicBezTo>
                    <a:pt x="-714" y="0"/>
                    <a:pt x="-714" y="4763"/>
                    <a:pt x="2143" y="47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Polyline: figure 58">
              <a:extLst>
                <a:ext uri="{FF2B5EF4-FFF2-40B4-BE49-F238E27FC236}">
                  <a16:creationId xmlns:a16="http://schemas.microsoft.com/office/drawing/2014/main" id="{69B66D95-504E-4D43-89F4-DC03BAB28F6E}"/>
                </a:ext>
              </a:extLst>
            </p:cNvPr>
            <p:cNvSpPr/>
            <p:nvPr/>
          </p:nvSpPr>
          <p:spPr>
            <a:xfrm>
              <a:off x="6087427" y="3649980"/>
              <a:ext cx="27622" cy="22859"/>
            </a:xfrm>
            <a:custGeom>
              <a:avLst/>
              <a:gdLst>
                <a:gd name="connsiteX0" fmla="*/ 3810 w 27622"/>
                <a:gd name="connsiteY0" fmla="*/ 19050 h 22859"/>
                <a:gd name="connsiteX1" fmla="*/ 5715 w 27622"/>
                <a:gd name="connsiteY1" fmla="*/ 20955 h 22859"/>
                <a:gd name="connsiteX2" fmla="*/ 11430 w 27622"/>
                <a:gd name="connsiteY2" fmla="*/ 22860 h 22859"/>
                <a:gd name="connsiteX3" fmla="*/ 19050 w 27622"/>
                <a:gd name="connsiteY3" fmla="*/ 21907 h 22859"/>
                <a:gd name="connsiteX4" fmla="*/ 21907 w 27622"/>
                <a:gd name="connsiteY4" fmla="*/ 20955 h 22859"/>
                <a:gd name="connsiteX5" fmla="*/ 24765 w 27622"/>
                <a:gd name="connsiteY5" fmla="*/ 18097 h 22859"/>
                <a:gd name="connsiteX6" fmla="*/ 26670 w 27622"/>
                <a:gd name="connsiteY6" fmla="*/ 15240 h 22859"/>
                <a:gd name="connsiteX7" fmla="*/ 27622 w 27622"/>
                <a:gd name="connsiteY7" fmla="*/ 11430 h 22859"/>
                <a:gd name="connsiteX8" fmla="*/ 27622 w 27622"/>
                <a:gd name="connsiteY8" fmla="*/ 8572 h 22859"/>
                <a:gd name="connsiteX9" fmla="*/ 26670 w 27622"/>
                <a:gd name="connsiteY9" fmla="*/ 5715 h 22859"/>
                <a:gd name="connsiteX10" fmla="*/ 23813 w 27622"/>
                <a:gd name="connsiteY10" fmla="*/ 2857 h 22859"/>
                <a:gd name="connsiteX11" fmla="*/ 20002 w 27622"/>
                <a:gd name="connsiteY11" fmla="*/ 952 h 22859"/>
                <a:gd name="connsiteX12" fmla="*/ 12382 w 27622"/>
                <a:gd name="connsiteY12" fmla="*/ 0 h 22859"/>
                <a:gd name="connsiteX13" fmla="*/ 7620 w 27622"/>
                <a:gd name="connsiteY13" fmla="*/ 952 h 22859"/>
                <a:gd name="connsiteX14" fmla="*/ 3810 w 27622"/>
                <a:gd name="connsiteY14" fmla="*/ 3810 h 22859"/>
                <a:gd name="connsiteX15" fmla="*/ 952 w 27622"/>
                <a:gd name="connsiteY15" fmla="*/ 7620 h 22859"/>
                <a:gd name="connsiteX16" fmla="*/ 0 w 27622"/>
                <a:gd name="connsiteY16" fmla="*/ 12382 h 22859"/>
                <a:gd name="connsiteX17" fmla="*/ 0 w 27622"/>
                <a:gd name="connsiteY17" fmla="*/ 15240 h 22859"/>
                <a:gd name="connsiteX18" fmla="*/ 3810 w 27622"/>
                <a:gd name="connsiteY18" fmla="*/ 19050 h 22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622" h="22859">
                  <a:moveTo>
                    <a:pt x="3810" y="19050"/>
                  </a:moveTo>
                  <a:cubicBezTo>
                    <a:pt x="4763" y="20002"/>
                    <a:pt x="5715" y="20002"/>
                    <a:pt x="5715" y="20955"/>
                  </a:cubicBezTo>
                  <a:cubicBezTo>
                    <a:pt x="7620" y="21907"/>
                    <a:pt x="9525" y="22860"/>
                    <a:pt x="11430" y="22860"/>
                  </a:cubicBezTo>
                  <a:cubicBezTo>
                    <a:pt x="14288" y="22860"/>
                    <a:pt x="16192" y="21907"/>
                    <a:pt x="19050" y="21907"/>
                  </a:cubicBezTo>
                  <a:cubicBezTo>
                    <a:pt x="20002" y="21907"/>
                    <a:pt x="20955" y="20955"/>
                    <a:pt x="21907" y="20955"/>
                  </a:cubicBezTo>
                  <a:cubicBezTo>
                    <a:pt x="22860" y="20002"/>
                    <a:pt x="23813" y="19050"/>
                    <a:pt x="24765" y="18097"/>
                  </a:cubicBezTo>
                  <a:cubicBezTo>
                    <a:pt x="25717" y="17145"/>
                    <a:pt x="25717" y="16193"/>
                    <a:pt x="26670" y="15240"/>
                  </a:cubicBezTo>
                  <a:cubicBezTo>
                    <a:pt x="27622" y="14288"/>
                    <a:pt x="27622" y="12382"/>
                    <a:pt x="27622" y="11430"/>
                  </a:cubicBezTo>
                  <a:cubicBezTo>
                    <a:pt x="27622" y="10477"/>
                    <a:pt x="27622" y="9525"/>
                    <a:pt x="27622" y="8572"/>
                  </a:cubicBezTo>
                  <a:cubicBezTo>
                    <a:pt x="27622" y="7620"/>
                    <a:pt x="26670" y="6668"/>
                    <a:pt x="26670" y="5715"/>
                  </a:cubicBezTo>
                  <a:cubicBezTo>
                    <a:pt x="25717" y="4763"/>
                    <a:pt x="24765" y="3810"/>
                    <a:pt x="23813" y="2857"/>
                  </a:cubicBezTo>
                  <a:cubicBezTo>
                    <a:pt x="22860" y="1905"/>
                    <a:pt x="21907" y="952"/>
                    <a:pt x="20002" y="952"/>
                  </a:cubicBezTo>
                  <a:cubicBezTo>
                    <a:pt x="17145" y="952"/>
                    <a:pt x="15240" y="0"/>
                    <a:pt x="12382" y="0"/>
                  </a:cubicBezTo>
                  <a:cubicBezTo>
                    <a:pt x="10477" y="0"/>
                    <a:pt x="9525" y="0"/>
                    <a:pt x="7620" y="952"/>
                  </a:cubicBezTo>
                  <a:cubicBezTo>
                    <a:pt x="5715" y="952"/>
                    <a:pt x="4763" y="1905"/>
                    <a:pt x="3810" y="3810"/>
                  </a:cubicBezTo>
                  <a:cubicBezTo>
                    <a:pt x="2857" y="4763"/>
                    <a:pt x="1905" y="5715"/>
                    <a:pt x="952" y="7620"/>
                  </a:cubicBezTo>
                  <a:cubicBezTo>
                    <a:pt x="0" y="8572"/>
                    <a:pt x="0" y="10477"/>
                    <a:pt x="0" y="12382"/>
                  </a:cubicBezTo>
                  <a:cubicBezTo>
                    <a:pt x="0" y="13335"/>
                    <a:pt x="0" y="14288"/>
                    <a:pt x="0" y="15240"/>
                  </a:cubicBezTo>
                  <a:cubicBezTo>
                    <a:pt x="952" y="16193"/>
                    <a:pt x="2857" y="18097"/>
                    <a:pt x="3810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Polyline: figure 59">
              <a:extLst>
                <a:ext uri="{FF2B5EF4-FFF2-40B4-BE49-F238E27FC236}">
                  <a16:creationId xmlns:a16="http://schemas.microsoft.com/office/drawing/2014/main" id="{90B11F7D-02A9-4D66-A62B-EE53E4F46912}"/>
                </a:ext>
              </a:extLst>
            </p:cNvPr>
            <p:cNvSpPr/>
            <p:nvPr/>
          </p:nvSpPr>
          <p:spPr>
            <a:xfrm>
              <a:off x="6083617" y="3343275"/>
              <a:ext cx="20954" cy="18097"/>
            </a:xfrm>
            <a:custGeom>
              <a:avLst/>
              <a:gdLst>
                <a:gd name="connsiteX0" fmla="*/ 4763 w 20954"/>
                <a:gd name="connsiteY0" fmla="*/ 953 h 18097"/>
                <a:gd name="connsiteX1" fmla="*/ 2858 w 20954"/>
                <a:gd name="connsiteY1" fmla="*/ 2857 h 18097"/>
                <a:gd name="connsiteX2" fmla="*/ 953 w 20954"/>
                <a:gd name="connsiteY2" fmla="*/ 4763 h 18097"/>
                <a:gd name="connsiteX3" fmla="*/ 953 w 20954"/>
                <a:gd name="connsiteY3" fmla="*/ 4763 h 18097"/>
                <a:gd name="connsiteX4" fmla="*/ 953 w 20954"/>
                <a:gd name="connsiteY4" fmla="*/ 4763 h 18097"/>
                <a:gd name="connsiteX5" fmla="*/ 0 w 20954"/>
                <a:gd name="connsiteY5" fmla="*/ 7620 h 18097"/>
                <a:gd name="connsiteX6" fmla="*/ 953 w 20954"/>
                <a:gd name="connsiteY6" fmla="*/ 12382 h 18097"/>
                <a:gd name="connsiteX7" fmla="*/ 953 w 20954"/>
                <a:gd name="connsiteY7" fmla="*/ 13335 h 18097"/>
                <a:gd name="connsiteX8" fmla="*/ 953 w 20954"/>
                <a:gd name="connsiteY8" fmla="*/ 14288 h 18097"/>
                <a:gd name="connsiteX9" fmla="*/ 953 w 20954"/>
                <a:gd name="connsiteY9" fmla="*/ 14288 h 18097"/>
                <a:gd name="connsiteX10" fmla="*/ 1905 w 20954"/>
                <a:gd name="connsiteY10" fmla="*/ 16193 h 18097"/>
                <a:gd name="connsiteX11" fmla="*/ 3810 w 20954"/>
                <a:gd name="connsiteY11" fmla="*/ 18097 h 18097"/>
                <a:gd name="connsiteX12" fmla="*/ 5715 w 20954"/>
                <a:gd name="connsiteY12" fmla="*/ 16193 h 18097"/>
                <a:gd name="connsiteX13" fmla="*/ 6667 w 20954"/>
                <a:gd name="connsiteY13" fmla="*/ 14288 h 18097"/>
                <a:gd name="connsiteX14" fmla="*/ 6667 w 20954"/>
                <a:gd name="connsiteY14" fmla="*/ 14288 h 18097"/>
                <a:gd name="connsiteX15" fmla="*/ 8573 w 20954"/>
                <a:gd name="connsiteY15" fmla="*/ 14288 h 18097"/>
                <a:gd name="connsiteX16" fmla="*/ 9525 w 20954"/>
                <a:gd name="connsiteY16" fmla="*/ 14288 h 18097"/>
                <a:gd name="connsiteX17" fmla="*/ 10478 w 20954"/>
                <a:gd name="connsiteY17" fmla="*/ 14288 h 18097"/>
                <a:gd name="connsiteX18" fmla="*/ 13335 w 20954"/>
                <a:gd name="connsiteY18" fmla="*/ 14288 h 18097"/>
                <a:gd name="connsiteX19" fmla="*/ 15240 w 20954"/>
                <a:gd name="connsiteY19" fmla="*/ 14288 h 18097"/>
                <a:gd name="connsiteX20" fmla="*/ 17145 w 20954"/>
                <a:gd name="connsiteY20" fmla="*/ 13335 h 18097"/>
                <a:gd name="connsiteX21" fmla="*/ 19050 w 20954"/>
                <a:gd name="connsiteY21" fmla="*/ 11430 h 18097"/>
                <a:gd name="connsiteX22" fmla="*/ 20003 w 20954"/>
                <a:gd name="connsiteY22" fmla="*/ 9525 h 18097"/>
                <a:gd name="connsiteX23" fmla="*/ 20955 w 20954"/>
                <a:gd name="connsiteY23" fmla="*/ 6668 h 18097"/>
                <a:gd name="connsiteX24" fmla="*/ 20955 w 20954"/>
                <a:gd name="connsiteY24" fmla="*/ 4763 h 18097"/>
                <a:gd name="connsiteX25" fmla="*/ 20003 w 20954"/>
                <a:gd name="connsiteY25" fmla="*/ 2857 h 18097"/>
                <a:gd name="connsiteX26" fmla="*/ 18098 w 20954"/>
                <a:gd name="connsiteY26" fmla="*/ 953 h 18097"/>
                <a:gd name="connsiteX27" fmla="*/ 15240 w 20954"/>
                <a:gd name="connsiteY27" fmla="*/ 0 h 18097"/>
                <a:gd name="connsiteX28" fmla="*/ 13335 w 20954"/>
                <a:gd name="connsiteY28" fmla="*/ 0 h 18097"/>
                <a:gd name="connsiteX29" fmla="*/ 12383 w 20954"/>
                <a:gd name="connsiteY29" fmla="*/ 0 h 18097"/>
                <a:gd name="connsiteX30" fmla="*/ 11430 w 20954"/>
                <a:gd name="connsiteY30" fmla="*/ 0 h 18097"/>
                <a:gd name="connsiteX31" fmla="*/ 11430 w 20954"/>
                <a:gd name="connsiteY31" fmla="*/ 0 h 18097"/>
                <a:gd name="connsiteX32" fmla="*/ 10478 w 20954"/>
                <a:gd name="connsiteY32" fmla="*/ 0 h 18097"/>
                <a:gd name="connsiteX33" fmla="*/ 9525 w 20954"/>
                <a:gd name="connsiteY33" fmla="*/ 0 h 18097"/>
                <a:gd name="connsiteX34" fmla="*/ 4763 w 20954"/>
                <a:gd name="connsiteY34" fmla="*/ 953 h 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0954" h="18097">
                  <a:moveTo>
                    <a:pt x="4763" y="953"/>
                  </a:moveTo>
                  <a:cubicBezTo>
                    <a:pt x="3810" y="953"/>
                    <a:pt x="2858" y="1905"/>
                    <a:pt x="2858" y="2857"/>
                  </a:cubicBezTo>
                  <a:cubicBezTo>
                    <a:pt x="1905" y="3810"/>
                    <a:pt x="1905" y="4763"/>
                    <a:pt x="953" y="4763"/>
                  </a:cubicBezTo>
                  <a:cubicBezTo>
                    <a:pt x="953" y="4763"/>
                    <a:pt x="953" y="4763"/>
                    <a:pt x="953" y="4763"/>
                  </a:cubicBezTo>
                  <a:cubicBezTo>
                    <a:pt x="953" y="4763"/>
                    <a:pt x="953" y="4763"/>
                    <a:pt x="953" y="4763"/>
                  </a:cubicBezTo>
                  <a:cubicBezTo>
                    <a:pt x="0" y="5715"/>
                    <a:pt x="0" y="6668"/>
                    <a:pt x="0" y="7620"/>
                  </a:cubicBezTo>
                  <a:lnTo>
                    <a:pt x="953" y="12382"/>
                  </a:lnTo>
                  <a:cubicBezTo>
                    <a:pt x="953" y="12382"/>
                    <a:pt x="953" y="13335"/>
                    <a:pt x="953" y="13335"/>
                  </a:cubicBezTo>
                  <a:cubicBezTo>
                    <a:pt x="953" y="13335"/>
                    <a:pt x="953" y="14288"/>
                    <a:pt x="953" y="14288"/>
                  </a:cubicBezTo>
                  <a:cubicBezTo>
                    <a:pt x="953" y="14288"/>
                    <a:pt x="953" y="14288"/>
                    <a:pt x="953" y="14288"/>
                  </a:cubicBezTo>
                  <a:cubicBezTo>
                    <a:pt x="953" y="15240"/>
                    <a:pt x="1905" y="15240"/>
                    <a:pt x="1905" y="16193"/>
                  </a:cubicBezTo>
                  <a:cubicBezTo>
                    <a:pt x="1905" y="17145"/>
                    <a:pt x="2858" y="18097"/>
                    <a:pt x="3810" y="18097"/>
                  </a:cubicBezTo>
                  <a:cubicBezTo>
                    <a:pt x="4763" y="18097"/>
                    <a:pt x="5715" y="17145"/>
                    <a:pt x="5715" y="16193"/>
                  </a:cubicBezTo>
                  <a:cubicBezTo>
                    <a:pt x="5715" y="15240"/>
                    <a:pt x="6667" y="15240"/>
                    <a:pt x="6667" y="14288"/>
                  </a:cubicBezTo>
                  <a:lnTo>
                    <a:pt x="6667" y="14288"/>
                  </a:lnTo>
                  <a:cubicBezTo>
                    <a:pt x="7620" y="14288"/>
                    <a:pt x="7620" y="14288"/>
                    <a:pt x="8573" y="14288"/>
                  </a:cubicBezTo>
                  <a:cubicBezTo>
                    <a:pt x="8573" y="14288"/>
                    <a:pt x="9525" y="14288"/>
                    <a:pt x="9525" y="14288"/>
                  </a:cubicBezTo>
                  <a:cubicBezTo>
                    <a:pt x="9525" y="14288"/>
                    <a:pt x="9525" y="14288"/>
                    <a:pt x="10478" y="14288"/>
                  </a:cubicBezTo>
                  <a:cubicBezTo>
                    <a:pt x="11430" y="14288"/>
                    <a:pt x="12383" y="14288"/>
                    <a:pt x="13335" y="14288"/>
                  </a:cubicBezTo>
                  <a:cubicBezTo>
                    <a:pt x="14288" y="14288"/>
                    <a:pt x="14288" y="14288"/>
                    <a:pt x="15240" y="14288"/>
                  </a:cubicBezTo>
                  <a:cubicBezTo>
                    <a:pt x="16192" y="14288"/>
                    <a:pt x="16192" y="13335"/>
                    <a:pt x="17145" y="13335"/>
                  </a:cubicBezTo>
                  <a:cubicBezTo>
                    <a:pt x="18098" y="13335"/>
                    <a:pt x="19050" y="12382"/>
                    <a:pt x="19050" y="11430"/>
                  </a:cubicBezTo>
                  <a:cubicBezTo>
                    <a:pt x="19050" y="11430"/>
                    <a:pt x="20003" y="10478"/>
                    <a:pt x="20003" y="9525"/>
                  </a:cubicBezTo>
                  <a:cubicBezTo>
                    <a:pt x="20003" y="8572"/>
                    <a:pt x="20955" y="7620"/>
                    <a:pt x="20955" y="6668"/>
                  </a:cubicBezTo>
                  <a:cubicBezTo>
                    <a:pt x="20955" y="5715"/>
                    <a:pt x="20955" y="5715"/>
                    <a:pt x="20955" y="4763"/>
                  </a:cubicBezTo>
                  <a:cubicBezTo>
                    <a:pt x="20955" y="3810"/>
                    <a:pt x="20003" y="3810"/>
                    <a:pt x="20003" y="2857"/>
                  </a:cubicBezTo>
                  <a:cubicBezTo>
                    <a:pt x="20003" y="1905"/>
                    <a:pt x="19050" y="953"/>
                    <a:pt x="18098" y="953"/>
                  </a:cubicBezTo>
                  <a:cubicBezTo>
                    <a:pt x="17145" y="0"/>
                    <a:pt x="16192" y="0"/>
                    <a:pt x="15240" y="0"/>
                  </a:cubicBezTo>
                  <a:cubicBezTo>
                    <a:pt x="14288" y="0"/>
                    <a:pt x="14288" y="0"/>
                    <a:pt x="13335" y="0"/>
                  </a:cubicBezTo>
                  <a:cubicBezTo>
                    <a:pt x="13335" y="0"/>
                    <a:pt x="12383" y="0"/>
                    <a:pt x="12383" y="0"/>
                  </a:cubicBezTo>
                  <a:cubicBezTo>
                    <a:pt x="12383" y="0"/>
                    <a:pt x="11430" y="0"/>
                    <a:pt x="11430" y="0"/>
                  </a:cubicBezTo>
                  <a:cubicBezTo>
                    <a:pt x="11430" y="0"/>
                    <a:pt x="11430" y="0"/>
                    <a:pt x="11430" y="0"/>
                  </a:cubicBezTo>
                  <a:cubicBezTo>
                    <a:pt x="11430" y="0"/>
                    <a:pt x="11430" y="0"/>
                    <a:pt x="10478" y="0"/>
                  </a:cubicBezTo>
                  <a:cubicBezTo>
                    <a:pt x="10478" y="0"/>
                    <a:pt x="9525" y="0"/>
                    <a:pt x="9525" y="0"/>
                  </a:cubicBezTo>
                  <a:cubicBezTo>
                    <a:pt x="6667" y="0"/>
                    <a:pt x="5715" y="953"/>
                    <a:pt x="4763" y="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Polyline: figure 60">
              <a:extLst>
                <a:ext uri="{FF2B5EF4-FFF2-40B4-BE49-F238E27FC236}">
                  <a16:creationId xmlns:a16="http://schemas.microsoft.com/office/drawing/2014/main" id="{75383EE5-8D4F-499C-BDDF-72E8266ABD30}"/>
                </a:ext>
              </a:extLst>
            </p:cNvPr>
            <p:cNvSpPr/>
            <p:nvPr/>
          </p:nvSpPr>
          <p:spPr>
            <a:xfrm>
              <a:off x="6082188" y="3588067"/>
              <a:ext cx="25717" cy="26669"/>
            </a:xfrm>
            <a:custGeom>
              <a:avLst/>
              <a:gdLst>
                <a:gd name="connsiteX0" fmla="*/ 12859 w 25717"/>
                <a:gd name="connsiteY0" fmla="*/ 26670 h 26669"/>
                <a:gd name="connsiteX1" fmla="*/ 12859 w 25717"/>
                <a:gd name="connsiteY1" fmla="*/ 0 h 26669"/>
                <a:gd name="connsiteX2" fmla="*/ 12859 w 25717"/>
                <a:gd name="connsiteY2" fmla="*/ 26670 h 2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17" h="26669">
                  <a:moveTo>
                    <a:pt x="12859" y="26670"/>
                  </a:moveTo>
                  <a:cubicBezTo>
                    <a:pt x="30004" y="26670"/>
                    <a:pt x="30004" y="0"/>
                    <a:pt x="12859" y="0"/>
                  </a:cubicBezTo>
                  <a:cubicBezTo>
                    <a:pt x="-4286" y="0"/>
                    <a:pt x="-4286" y="26670"/>
                    <a:pt x="12859" y="26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D88718BC-C0E0-45C7-804F-C442612B358C}"/>
                </a:ext>
              </a:extLst>
            </p:cNvPr>
            <p:cNvSpPr/>
            <p:nvPr/>
          </p:nvSpPr>
          <p:spPr>
            <a:xfrm>
              <a:off x="6092190" y="3465194"/>
              <a:ext cx="21907" cy="15240"/>
            </a:xfrm>
            <a:custGeom>
              <a:avLst/>
              <a:gdLst>
                <a:gd name="connsiteX0" fmla="*/ 4763 w 21907"/>
                <a:gd name="connsiteY0" fmla="*/ 1905 h 15240"/>
                <a:gd name="connsiteX1" fmla="*/ 2857 w 21907"/>
                <a:gd name="connsiteY1" fmla="*/ 3810 h 15240"/>
                <a:gd name="connsiteX2" fmla="*/ 952 w 21907"/>
                <a:gd name="connsiteY2" fmla="*/ 5715 h 15240"/>
                <a:gd name="connsiteX3" fmla="*/ 0 w 21907"/>
                <a:gd name="connsiteY3" fmla="*/ 8573 h 15240"/>
                <a:gd name="connsiteX4" fmla="*/ 1905 w 21907"/>
                <a:gd name="connsiteY4" fmla="*/ 13335 h 15240"/>
                <a:gd name="connsiteX5" fmla="*/ 6667 w 21907"/>
                <a:gd name="connsiteY5" fmla="*/ 15240 h 15240"/>
                <a:gd name="connsiteX6" fmla="*/ 15240 w 21907"/>
                <a:gd name="connsiteY6" fmla="*/ 14288 h 15240"/>
                <a:gd name="connsiteX7" fmla="*/ 18097 w 21907"/>
                <a:gd name="connsiteY7" fmla="*/ 13335 h 15240"/>
                <a:gd name="connsiteX8" fmla="*/ 20002 w 21907"/>
                <a:gd name="connsiteY8" fmla="*/ 12382 h 15240"/>
                <a:gd name="connsiteX9" fmla="*/ 20955 w 21907"/>
                <a:gd name="connsiteY9" fmla="*/ 10478 h 15240"/>
                <a:gd name="connsiteX10" fmla="*/ 21907 w 21907"/>
                <a:gd name="connsiteY10" fmla="*/ 7620 h 15240"/>
                <a:gd name="connsiteX11" fmla="*/ 20002 w 21907"/>
                <a:gd name="connsiteY11" fmla="*/ 2857 h 15240"/>
                <a:gd name="connsiteX12" fmla="*/ 19050 w 21907"/>
                <a:gd name="connsiteY12" fmla="*/ 1905 h 15240"/>
                <a:gd name="connsiteX13" fmla="*/ 16192 w 21907"/>
                <a:gd name="connsiteY13" fmla="*/ 953 h 15240"/>
                <a:gd name="connsiteX14" fmla="*/ 7620 w 21907"/>
                <a:gd name="connsiteY14" fmla="*/ 0 h 15240"/>
                <a:gd name="connsiteX15" fmla="*/ 4763 w 21907"/>
                <a:gd name="connsiteY15" fmla="*/ 1905 h 15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07" h="15240">
                  <a:moveTo>
                    <a:pt x="4763" y="1905"/>
                  </a:moveTo>
                  <a:cubicBezTo>
                    <a:pt x="3810" y="1905"/>
                    <a:pt x="2857" y="2857"/>
                    <a:pt x="2857" y="3810"/>
                  </a:cubicBezTo>
                  <a:cubicBezTo>
                    <a:pt x="1905" y="4763"/>
                    <a:pt x="1905" y="4763"/>
                    <a:pt x="952" y="5715"/>
                  </a:cubicBezTo>
                  <a:cubicBezTo>
                    <a:pt x="952" y="6668"/>
                    <a:pt x="0" y="7620"/>
                    <a:pt x="0" y="8573"/>
                  </a:cubicBezTo>
                  <a:cubicBezTo>
                    <a:pt x="0" y="10478"/>
                    <a:pt x="952" y="12382"/>
                    <a:pt x="1905" y="13335"/>
                  </a:cubicBezTo>
                  <a:cubicBezTo>
                    <a:pt x="2857" y="14288"/>
                    <a:pt x="4763" y="15240"/>
                    <a:pt x="6667" y="15240"/>
                  </a:cubicBezTo>
                  <a:cubicBezTo>
                    <a:pt x="9525" y="15240"/>
                    <a:pt x="12382" y="15240"/>
                    <a:pt x="15240" y="14288"/>
                  </a:cubicBezTo>
                  <a:cubicBezTo>
                    <a:pt x="16192" y="14288"/>
                    <a:pt x="17145" y="14288"/>
                    <a:pt x="18097" y="13335"/>
                  </a:cubicBezTo>
                  <a:cubicBezTo>
                    <a:pt x="19050" y="13335"/>
                    <a:pt x="20002" y="12382"/>
                    <a:pt x="20002" y="12382"/>
                  </a:cubicBezTo>
                  <a:cubicBezTo>
                    <a:pt x="20955" y="11430"/>
                    <a:pt x="20955" y="11430"/>
                    <a:pt x="20955" y="10478"/>
                  </a:cubicBezTo>
                  <a:cubicBezTo>
                    <a:pt x="20955" y="9525"/>
                    <a:pt x="21907" y="8573"/>
                    <a:pt x="21907" y="7620"/>
                  </a:cubicBezTo>
                  <a:cubicBezTo>
                    <a:pt x="21907" y="5715"/>
                    <a:pt x="20955" y="3810"/>
                    <a:pt x="20002" y="2857"/>
                  </a:cubicBezTo>
                  <a:cubicBezTo>
                    <a:pt x="20002" y="2857"/>
                    <a:pt x="19050" y="1905"/>
                    <a:pt x="19050" y="1905"/>
                  </a:cubicBezTo>
                  <a:cubicBezTo>
                    <a:pt x="18097" y="953"/>
                    <a:pt x="17145" y="953"/>
                    <a:pt x="16192" y="953"/>
                  </a:cubicBezTo>
                  <a:cubicBezTo>
                    <a:pt x="13335" y="953"/>
                    <a:pt x="10477" y="953"/>
                    <a:pt x="7620" y="0"/>
                  </a:cubicBezTo>
                  <a:cubicBezTo>
                    <a:pt x="6667" y="1905"/>
                    <a:pt x="5715" y="1905"/>
                    <a:pt x="4763" y="1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03C11414-BB50-4C89-96CD-EF8492D08536}"/>
                </a:ext>
              </a:extLst>
            </p:cNvPr>
            <p:cNvSpPr/>
            <p:nvPr/>
          </p:nvSpPr>
          <p:spPr>
            <a:xfrm>
              <a:off x="5994082" y="3612832"/>
              <a:ext cx="24765" cy="26669"/>
            </a:xfrm>
            <a:custGeom>
              <a:avLst/>
              <a:gdLst>
                <a:gd name="connsiteX0" fmla="*/ 12383 w 24765"/>
                <a:gd name="connsiteY0" fmla="*/ 26670 h 26669"/>
                <a:gd name="connsiteX1" fmla="*/ 22860 w 24765"/>
                <a:gd name="connsiteY1" fmla="*/ 20955 h 26669"/>
                <a:gd name="connsiteX2" fmla="*/ 24765 w 24765"/>
                <a:gd name="connsiteY2" fmla="*/ 14288 h 26669"/>
                <a:gd name="connsiteX3" fmla="*/ 22860 w 24765"/>
                <a:gd name="connsiteY3" fmla="*/ 7620 h 26669"/>
                <a:gd name="connsiteX4" fmla="*/ 20955 w 24765"/>
                <a:gd name="connsiteY4" fmla="*/ 4763 h 26669"/>
                <a:gd name="connsiteX5" fmla="*/ 17145 w 24765"/>
                <a:gd name="connsiteY5" fmla="*/ 953 h 26669"/>
                <a:gd name="connsiteX6" fmla="*/ 12383 w 24765"/>
                <a:gd name="connsiteY6" fmla="*/ 0 h 26669"/>
                <a:gd name="connsiteX7" fmla="*/ 7620 w 24765"/>
                <a:gd name="connsiteY7" fmla="*/ 953 h 26669"/>
                <a:gd name="connsiteX8" fmla="*/ 3810 w 24765"/>
                <a:gd name="connsiteY8" fmla="*/ 4763 h 26669"/>
                <a:gd name="connsiteX9" fmla="*/ 1905 w 24765"/>
                <a:gd name="connsiteY9" fmla="*/ 7620 h 26669"/>
                <a:gd name="connsiteX10" fmla="*/ 0 w 24765"/>
                <a:gd name="connsiteY10" fmla="*/ 14288 h 26669"/>
                <a:gd name="connsiteX11" fmla="*/ 1905 w 24765"/>
                <a:gd name="connsiteY11" fmla="*/ 20955 h 26669"/>
                <a:gd name="connsiteX12" fmla="*/ 12383 w 24765"/>
                <a:gd name="connsiteY12" fmla="*/ 26670 h 2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765" h="26669">
                  <a:moveTo>
                    <a:pt x="12383" y="26670"/>
                  </a:moveTo>
                  <a:cubicBezTo>
                    <a:pt x="17145" y="26670"/>
                    <a:pt x="20955" y="24765"/>
                    <a:pt x="22860" y="20955"/>
                  </a:cubicBezTo>
                  <a:cubicBezTo>
                    <a:pt x="23813" y="19050"/>
                    <a:pt x="24765" y="17145"/>
                    <a:pt x="24765" y="14288"/>
                  </a:cubicBezTo>
                  <a:cubicBezTo>
                    <a:pt x="24765" y="12382"/>
                    <a:pt x="23813" y="9525"/>
                    <a:pt x="22860" y="7620"/>
                  </a:cubicBezTo>
                  <a:cubicBezTo>
                    <a:pt x="21908" y="6668"/>
                    <a:pt x="21908" y="5715"/>
                    <a:pt x="20955" y="4763"/>
                  </a:cubicBezTo>
                  <a:cubicBezTo>
                    <a:pt x="20003" y="2857"/>
                    <a:pt x="19050" y="1905"/>
                    <a:pt x="17145" y="953"/>
                  </a:cubicBezTo>
                  <a:cubicBezTo>
                    <a:pt x="15240" y="0"/>
                    <a:pt x="14288" y="0"/>
                    <a:pt x="12383" y="0"/>
                  </a:cubicBezTo>
                  <a:cubicBezTo>
                    <a:pt x="10478" y="0"/>
                    <a:pt x="8572" y="0"/>
                    <a:pt x="7620" y="953"/>
                  </a:cubicBezTo>
                  <a:cubicBezTo>
                    <a:pt x="5715" y="1905"/>
                    <a:pt x="4763" y="2857"/>
                    <a:pt x="3810" y="4763"/>
                  </a:cubicBezTo>
                  <a:cubicBezTo>
                    <a:pt x="2857" y="5715"/>
                    <a:pt x="2857" y="6668"/>
                    <a:pt x="1905" y="7620"/>
                  </a:cubicBezTo>
                  <a:cubicBezTo>
                    <a:pt x="953" y="9525"/>
                    <a:pt x="0" y="11430"/>
                    <a:pt x="0" y="14288"/>
                  </a:cubicBezTo>
                  <a:cubicBezTo>
                    <a:pt x="0" y="16193"/>
                    <a:pt x="953" y="19050"/>
                    <a:pt x="1905" y="20955"/>
                  </a:cubicBezTo>
                  <a:cubicBezTo>
                    <a:pt x="3810" y="23813"/>
                    <a:pt x="7620" y="26670"/>
                    <a:pt x="12383" y="26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C74CFBB3-DF09-4A0F-9357-F4D4AE864EC3}"/>
                </a:ext>
              </a:extLst>
            </p:cNvPr>
            <p:cNvSpPr/>
            <p:nvPr/>
          </p:nvSpPr>
          <p:spPr>
            <a:xfrm>
              <a:off x="6101953" y="3420427"/>
              <a:ext cx="12858" cy="14287"/>
            </a:xfrm>
            <a:custGeom>
              <a:avLst/>
              <a:gdLst>
                <a:gd name="connsiteX0" fmla="*/ 6429 w 12858"/>
                <a:gd name="connsiteY0" fmla="*/ 0 h 14287"/>
                <a:gd name="connsiteX1" fmla="*/ 6429 w 12858"/>
                <a:gd name="connsiteY1" fmla="*/ 14288 h 14287"/>
                <a:gd name="connsiteX2" fmla="*/ 6429 w 12858"/>
                <a:gd name="connsiteY2" fmla="*/ 0 h 14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58" h="14287">
                  <a:moveTo>
                    <a:pt x="6429" y="0"/>
                  </a:moveTo>
                  <a:cubicBezTo>
                    <a:pt x="-2143" y="0"/>
                    <a:pt x="-2143" y="14288"/>
                    <a:pt x="6429" y="14288"/>
                  </a:cubicBezTo>
                  <a:cubicBezTo>
                    <a:pt x="15002" y="14288"/>
                    <a:pt x="15002" y="0"/>
                    <a:pt x="64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Polyline: figure 64">
              <a:extLst>
                <a:ext uri="{FF2B5EF4-FFF2-40B4-BE49-F238E27FC236}">
                  <a16:creationId xmlns:a16="http://schemas.microsoft.com/office/drawing/2014/main" id="{E234B101-1564-4492-8520-325C9F0CBC4D}"/>
                </a:ext>
              </a:extLst>
            </p:cNvPr>
            <p:cNvSpPr/>
            <p:nvPr/>
          </p:nvSpPr>
          <p:spPr>
            <a:xfrm>
              <a:off x="6028134" y="3333750"/>
              <a:ext cx="15716" cy="17144"/>
            </a:xfrm>
            <a:custGeom>
              <a:avLst/>
              <a:gdLst>
                <a:gd name="connsiteX0" fmla="*/ 7858 w 15716"/>
                <a:gd name="connsiteY0" fmla="*/ 0 h 17144"/>
                <a:gd name="connsiteX1" fmla="*/ 7858 w 15716"/>
                <a:gd name="connsiteY1" fmla="*/ 17145 h 17144"/>
                <a:gd name="connsiteX2" fmla="*/ 7858 w 15716"/>
                <a:gd name="connsiteY2" fmla="*/ 0 h 17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16" h="17144">
                  <a:moveTo>
                    <a:pt x="7858" y="0"/>
                  </a:moveTo>
                  <a:cubicBezTo>
                    <a:pt x="-2619" y="0"/>
                    <a:pt x="-2619" y="17145"/>
                    <a:pt x="7858" y="17145"/>
                  </a:cubicBezTo>
                  <a:cubicBezTo>
                    <a:pt x="18336" y="17145"/>
                    <a:pt x="18336" y="0"/>
                    <a:pt x="78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Polyline: figure 65">
              <a:extLst>
                <a:ext uri="{FF2B5EF4-FFF2-40B4-BE49-F238E27FC236}">
                  <a16:creationId xmlns:a16="http://schemas.microsoft.com/office/drawing/2014/main" id="{14E88C4F-06B1-448F-B8B1-84E1009CBCE1}"/>
                </a:ext>
              </a:extLst>
            </p:cNvPr>
            <p:cNvSpPr/>
            <p:nvPr/>
          </p:nvSpPr>
          <p:spPr>
            <a:xfrm>
              <a:off x="5999559" y="3475672"/>
              <a:ext cx="21431" cy="21907"/>
            </a:xfrm>
            <a:custGeom>
              <a:avLst/>
              <a:gdLst>
                <a:gd name="connsiteX0" fmla="*/ 10716 w 21431"/>
                <a:gd name="connsiteY0" fmla="*/ 21907 h 21907"/>
                <a:gd name="connsiteX1" fmla="*/ 10716 w 21431"/>
                <a:gd name="connsiteY1" fmla="*/ 0 h 21907"/>
                <a:gd name="connsiteX2" fmla="*/ 10716 w 21431"/>
                <a:gd name="connsiteY2" fmla="*/ 21907 h 21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31" h="21907">
                  <a:moveTo>
                    <a:pt x="10716" y="21907"/>
                  </a:moveTo>
                  <a:cubicBezTo>
                    <a:pt x="25003" y="21907"/>
                    <a:pt x="25003" y="0"/>
                    <a:pt x="10716" y="0"/>
                  </a:cubicBezTo>
                  <a:cubicBezTo>
                    <a:pt x="-3572" y="0"/>
                    <a:pt x="-3572" y="21907"/>
                    <a:pt x="10716" y="21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Polyline: figure 66">
              <a:extLst>
                <a:ext uri="{FF2B5EF4-FFF2-40B4-BE49-F238E27FC236}">
                  <a16:creationId xmlns:a16="http://schemas.microsoft.com/office/drawing/2014/main" id="{E5178DBC-77F7-476E-A003-D7AA0DC1BE3A}"/>
                </a:ext>
              </a:extLst>
            </p:cNvPr>
            <p:cNvSpPr/>
            <p:nvPr/>
          </p:nvSpPr>
          <p:spPr>
            <a:xfrm>
              <a:off x="5987891" y="3566160"/>
              <a:ext cx="19288" cy="20002"/>
            </a:xfrm>
            <a:custGeom>
              <a:avLst/>
              <a:gdLst>
                <a:gd name="connsiteX0" fmla="*/ 10001 w 19288"/>
                <a:gd name="connsiteY0" fmla="*/ 20002 h 20002"/>
                <a:gd name="connsiteX1" fmla="*/ 10001 w 19288"/>
                <a:gd name="connsiteY1" fmla="*/ 0 h 20002"/>
                <a:gd name="connsiteX2" fmla="*/ 10001 w 19288"/>
                <a:gd name="connsiteY2" fmla="*/ 20002 h 20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288" h="20002">
                  <a:moveTo>
                    <a:pt x="10001" y="20002"/>
                  </a:moveTo>
                  <a:cubicBezTo>
                    <a:pt x="22384" y="20002"/>
                    <a:pt x="22384" y="0"/>
                    <a:pt x="10001" y="0"/>
                  </a:cubicBezTo>
                  <a:cubicBezTo>
                    <a:pt x="-3334" y="0"/>
                    <a:pt x="-3334" y="20002"/>
                    <a:pt x="10001" y="200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Polyline: figure 67">
              <a:extLst>
                <a:ext uri="{FF2B5EF4-FFF2-40B4-BE49-F238E27FC236}">
                  <a16:creationId xmlns:a16="http://schemas.microsoft.com/office/drawing/2014/main" id="{12314DE9-1786-4F63-B1AE-E912D3FC917E}"/>
                </a:ext>
              </a:extLst>
            </p:cNvPr>
            <p:cNvSpPr/>
            <p:nvPr/>
          </p:nvSpPr>
          <p:spPr>
            <a:xfrm>
              <a:off x="5971698" y="3396615"/>
              <a:ext cx="25717" cy="26669"/>
            </a:xfrm>
            <a:custGeom>
              <a:avLst/>
              <a:gdLst>
                <a:gd name="connsiteX0" fmla="*/ 12859 w 25717"/>
                <a:gd name="connsiteY0" fmla="*/ 26670 h 26669"/>
                <a:gd name="connsiteX1" fmla="*/ 12859 w 25717"/>
                <a:gd name="connsiteY1" fmla="*/ 0 h 26669"/>
                <a:gd name="connsiteX2" fmla="*/ 12859 w 25717"/>
                <a:gd name="connsiteY2" fmla="*/ 26670 h 2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717" h="26669">
                  <a:moveTo>
                    <a:pt x="12859" y="26670"/>
                  </a:moveTo>
                  <a:cubicBezTo>
                    <a:pt x="30004" y="26670"/>
                    <a:pt x="30004" y="0"/>
                    <a:pt x="12859" y="0"/>
                  </a:cubicBezTo>
                  <a:cubicBezTo>
                    <a:pt x="-4286" y="0"/>
                    <a:pt x="-4286" y="26670"/>
                    <a:pt x="12859" y="266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Polyline: figure 68">
              <a:extLst>
                <a:ext uri="{FF2B5EF4-FFF2-40B4-BE49-F238E27FC236}">
                  <a16:creationId xmlns:a16="http://schemas.microsoft.com/office/drawing/2014/main" id="{13D8D579-B074-47AA-96E0-5FF347CF4207}"/>
                </a:ext>
              </a:extLst>
            </p:cNvPr>
            <p:cNvSpPr/>
            <p:nvPr/>
          </p:nvSpPr>
          <p:spPr>
            <a:xfrm>
              <a:off x="6063615" y="3531446"/>
              <a:ext cx="24764" cy="30374"/>
            </a:xfrm>
            <a:custGeom>
              <a:avLst/>
              <a:gdLst>
                <a:gd name="connsiteX0" fmla="*/ 0 w 24764"/>
                <a:gd name="connsiteY0" fmla="*/ 8043 h 30374"/>
                <a:gd name="connsiteX1" fmla="*/ 0 w 24764"/>
                <a:gd name="connsiteY1" fmla="*/ 10901 h 30374"/>
                <a:gd name="connsiteX2" fmla="*/ 1905 w 24764"/>
                <a:gd name="connsiteY2" fmla="*/ 16616 h 30374"/>
                <a:gd name="connsiteX3" fmla="*/ 5715 w 24764"/>
                <a:gd name="connsiteY3" fmla="*/ 25188 h 30374"/>
                <a:gd name="connsiteX4" fmla="*/ 8572 w 24764"/>
                <a:gd name="connsiteY4" fmla="*/ 28046 h 30374"/>
                <a:gd name="connsiteX5" fmla="*/ 12382 w 24764"/>
                <a:gd name="connsiteY5" fmla="*/ 29951 h 30374"/>
                <a:gd name="connsiteX6" fmla="*/ 16192 w 24764"/>
                <a:gd name="connsiteY6" fmla="*/ 29951 h 30374"/>
                <a:gd name="connsiteX7" fmla="*/ 20002 w 24764"/>
                <a:gd name="connsiteY7" fmla="*/ 28998 h 30374"/>
                <a:gd name="connsiteX8" fmla="*/ 21907 w 24764"/>
                <a:gd name="connsiteY8" fmla="*/ 27093 h 30374"/>
                <a:gd name="connsiteX9" fmla="*/ 24765 w 24764"/>
                <a:gd name="connsiteY9" fmla="*/ 22331 h 30374"/>
                <a:gd name="connsiteX10" fmla="*/ 24765 w 24764"/>
                <a:gd name="connsiteY10" fmla="*/ 19473 h 30374"/>
                <a:gd name="connsiteX11" fmla="*/ 22860 w 24764"/>
                <a:gd name="connsiteY11" fmla="*/ 13758 h 30374"/>
                <a:gd name="connsiteX12" fmla="*/ 18097 w 24764"/>
                <a:gd name="connsiteY12" fmla="*/ 5186 h 30374"/>
                <a:gd name="connsiteX13" fmla="*/ 15240 w 24764"/>
                <a:gd name="connsiteY13" fmla="*/ 2328 h 30374"/>
                <a:gd name="connsiteX14" fmla="*/ 11430 w 24764"/>
                <a:gd name="connsiteY14" fmla="*/ 423 h 30374"/>
                <a:gd name="connsiteX15" fmla="*/ 7620 w 24764"/>
                <a:gd name="connsiteY15" fmla="*/ 423 h 30374"/>
                <a:gd name="connsiteX16" fmla="*/ 3810 w 24764"/>
                <a:gd name="connsiteY16" fmla="*/ 1376 h 30374"/>
                <a:gd name="connsiteX17" fmla="*/ 2857 w 24764"/>
                <a:gd name="connsiteY17" fmla="*/ 3281 h 30374"/>
                <a:gd name="connsiteX18" fmla="*/ 0 w 24764"/>
                <a:gd name="connsiteY18" fmla="*/ 8043 h 30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764" h="30374">
                  <a:moveTo>
                    <a:pt x="0" y="8043"/>
                  </a:moveTo>
                  <a:cubicBezTo>
                    <a:pt x="0" y="8996"/>
                    <a:pt x="0" y="9948"/>
                    <a:pt x="0" y="10901"/>
                  </a:cubicBezTo>
                  <a:cubicBezTo>
                    <a:pt x="0" y="12806"/>
                    <a:pt x="952" y="14711"/>
                    <a:pt x="1905" y="16616"/>
                  </a:cubicBezTo>
                  <a:cubicBezTo>
                    <a:pt x="2857" y="19473"/>
                    <a:pt x="4763" y="22331"/>
                    <a:pt x="5715" y="25188"/>
                  </a:cubicBezTo>
                  <a:cubicBezTo>
                    <a:pt x="6667" y="26141"/>
                    <a:pt x="7620" y="27093"/>
                    <a:pt x="8572" y="28046"/>
                  </a:cubicBezTo>
                  <a:cubicBezTo>
                    <a:pt x="9525" y="28998"/>
                    <a:pt x="10477" y="29951"/>
                    <a:pt x="12382" y="29951"/>
                  </a:cubicBezTo>
                  <a:cubicBezTo>
                    <a:pt x="13335" y="29951"/>
                    <a:pt x="15240" y="30903"/>
                    <a:pt x="16192" y="29951"/>
                  </a:cubicBezTo>
                  <a:cubicBezTo>
                    <a:pt x="17145" y="29951"/>
                    <a:pt x="19050" y="28998"/>
                    <a:pt x="20002" y="28998"/>
                  </a:cubicBezTo>
                  <a:cubicBezTo>
                    <a:pt x="20955" y="28046"/>
                    <a:pt x="21907" y="28046"/>
                    <a:pt x="21907" y="27093"/>
                  </a:cubicBezTo>
                  <a:cubicBezTo>
                    <a:pt x="22860" y="26141"/>
                    <a:pt x="23813" y="24236"/>
                    <a:pt x="24765" y="22331"/>
                  </a:cubicBezTo>
                  <a:cubicBezTo>
                    <a:pt x="24765" y="21378"/>
                    <a:pt x="24765" y="20426"/>
                    <a:pt x="24765" y="19473"/>
                  </a:cubicBezTo>
                  <a:cubicBezTo>
                    <a:pt x="24765" y="17568"/>
                    <a:pt x="23813" y="15663"/>
                    <a:pt x="22860" y="13758"/>
                  </a:cubicBezTo>
                  <a:cubicBezTo>
                    <a:pt x="20955" y="10901"/>
                    <a:pt x="20002" y="8043"/>
                    <a:pt x="18097" y="5186"/>
                  </a:cubicBezTo>
                  <a:cubicBezTo>
                    <a:pt x="17145" y="4233"/>
                    <a:pt x="16192" y="3281"/>
                    <a:pt x="15240" y="2328"/>
                  </a:cubicBezTo>
                  <a:cubicBezTo>
                    <a:pt x="14288" y="1376"/>
                    <a:pt x="13335" y="423"/>
                    <a:pt x="11430" y="423"/>
                  </a:cubicBezTo>
                  <a:cubicBezTo>
                    <a:pt x="10477" y="423"/>
                    <a:pt x="8572" y="-529"/>
                    <a:pt x="7620" y="423"/>
                  </a:cubicBezTo>
                  <a:cubicBezTo>
                    <a:pt x="6667" y="423"/>
                    <a:pt x="4763" y="1376"/>
                    <a:pt x="3810" y="1376"/>
                  </a:cubicBezTo>
                  <a:cubicBezTo>
                    <a:pt x="4763" y="2328"/>
                    <a:pt x="3810" y="2328"/>
                    <a:pt x="2857" y="3281"/>
                  </a:cubicBezTo>
                  <a:cubicBezTo>
                    <a:pt x="1905" y="4233"/>
                    <a:pt x="952" y="6138"/>
                    <a:pt x="0" y="80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93D01F49-2EAC-4734-B022-B23180443D45}"/>
                </a:ext>
              </a:extLst>
            </p:cNvPr>
            <p:cNvSpPr/>
            <p:nvPr/>
          </p:nvSpPr>
          <p:spPr>
            <a:xfrm>
              <a:off x="5971460" y="3481387"/>
              <a:ext cx="18573" cy="19050"/>
            </a:xfrm>
            <a:custGeom>
              <a:avLst/>
              <a:gdLst>
                <a:gd name="connsiteX0" fmla="*/ 9287 w 18573"/>
                <a:gd name="connsiteY0" fmla="*/ 19050 h 19050"/>
                <a:gd name="connsiteX1" fmla="*/ 9287 w 18573"/>
                <a:gd name="connsiteY1" fmla="*/ 0 h 19050"/>
                <a:gd name="connsiteX2" fmla="*/ 9287 w 18573"/>
                <a:gd name="connsiteY2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73" h="19050">
                  <a:moveTo>
                    <a:pt x="9287" y="19050"/>
                  </a:moveTo>
                  <a:cubicBezTo>
                    <a:pt x="21669" y="19050"/>
                    <a:pt x="21669" y="0"/>
                    <a:pt x="9287" y="0"/>
                  </a:cubicBezTo>
                  <a:cubicBezTo>
                    <a:pt x="-3096" y="0"/>
                    <a:pt x="-3096" y="19050"/>
                    <a:pt x="9287" y="190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2" name="Drawing 126">
            <a:extLst>
              <a:ext uri="{FF2B5EF4-FFF2-40B4-BE49-F238E27FC236}">
                <a16:creationId xmlns:a16="http://schemas.microsoft.com/office/drawing/2014/main" id="{AA8A3043-9363-4E67-ACC8-9E7EDA911B1C}"/>
              </a:ext>
            </a:extLst>
          </p:cNvPr>
          <p:cNvSpPr/>
          <p:nvPr userDrawn="1"/>
        </p:nvSpPr>
        <p:spPr>
          <a:xfrm rot="12967640">
            <a:off x="4656592" y="-2878312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" name="Drawing 84">
            <a:extLst>
              <a:ext uri="{FF2B5EF4-FFF2-40B4-BE49-F238E27FC236}">
                <a16:creationId xmlns:a16="http://schemas.microsoft.com/office/drawing/2014/main" id="{1012D155-C020-4E4A-8A7F-50461770FC8C}"/>
              </a:ext>
            </a:extLst>
          </p:cNvPr>
          <p:cNvSpPr/>
          <p:nvPr userDrawn="1"/>
        </p:nvSpPr>
        <p:spPr>
          <a:xfrm rot="15980629">
            <a:off x="-1340017" y="3228100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accent4">
              <a:alpha val="1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0" name="Drawing 8">
            <a:extLst>
              <a:ext uri="{FF2B5EF4-FFF2-40B4-BE49-F238E27FC236}">
                <a16:creationId xmlns:a16="http://schemas.microsoft.com/office/drawing/2014/main" id="{9D58E7C8-7CBC-4E3B-8CA1-43D57917E96B}"/>
              </a:ext>
            </a:extLst>
          </p:cNvPr>
          <p:cNvGrpSpPr/>
          <p:nvPr/>
        </p:nvGrpSpPr>
        <p:grpSpPr>
          <a:xfrm flipH="1">
            <a:off x="-244205" y="4712641"/>
            <a:ext cx="2182551" cy="2717482"/>
            <a:chOff x="1117055" y="4732283"/>
            <a:chExt cx="2182551" cy="2717482"/>
          </a:xfrm>
          <a:solidFill>
            <a:schemeClr val="accent1"/>
          </a:solidFill>
        </p:grpSpPr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CE27903C-34AD-404D-9550-A4AB26CEA50A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3" name="Polyline: figure 12">
                <a:extLst>
                  <a:ext uri="{FF2B5EF4-FFF2-40B4-BE49-F238E27FC236}">
                    <a16:creationId xmlns:a16="http://schemas.microsoft.com/office/drawing/2014/main" id="{37A0CD71-FFF8-4F2E-88B2-DCFA9C5DB668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Polyline: figure 13">
                <a:extLst>
                  <a:ext uri="{FF2B5EF4-FFF2-40B4-BE49-F238E27FC236}">
                    <a16:creationId xmlns:a16="http://schemas.microsoft.com/office/drawing/2014/main" id="{94E46918-0518-4249-8B6C-955F917255F7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Polyline: figure 14">
                <a:extLst>
                  <a:ext uri="{FF2B5EF4-FFF2-40B4-BE49-F238E27FC236}">
                    <a16:creationId xmlns:a16="http://schemas.microsoft.com/office/drawing/2014/main" id="{AA1C40F0-C09E-45B0-9934-D481B601F514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74" name="Polyline: figure 73">
                <a:extLst>
                  <a:ext uri="{FF2B5EF4-FFF2-40B4-BE49-F238E27FC236}">
                    <a16:creationId xmlns:a16="http://schemas.microsoft.com/office/drawing/2014/main" id="{EE9779C6-15B9-482F-BDE0-821C12EAEC1F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Polyline: figure 74">
                <a:extLst>
                  <a:ext uri="{FF2B5EF4-FFF2-40B4-BE49-F238E27FC236}">
                    <a16:creationId xmlns:a16="http://schemas.microsoft.com/office/drawing/2014/main" id="{A583DFFD-8A38-40C5-8121-B7389D07D5CF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Polyline: figure 75">
                <a:extLst>
                  <a:ext uri="{FF2B5EF4-FFF2-40B4-BE49-F238E27FC236}">
                    <a16:creationId xmlns:a16="http://schemas.microsoft.com/office/drawing/2014/main" id="{CB2720EE-BC75-4AF6-BEEF-ED59FE6EACB6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Polyline: figure 76">
                <a:extLst>
                  <a:ext uri="{FF2B5EF4-FFF2-40B4-BE49-F238E27FC236}">
                    <a16:creationId xmlns:a16="http://schemas.microsoft.com/office/drawing/2014/main" id="{525019FE-53CE-4346-A574-FB1E5C414648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Polyline: figure 77">
                <a:extLst>
                  <a:ext uri="{FF2B5EF4-FFF2-40B4-BE49-F238E27FC236}">
                    <a16:creationId xmlns:a16="http://schemas.microsoft.com/office/drawing/2014/main" id="{D86BAEB1-D888-40D6-977C-A0FC101A47D2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Polyline: figure 78">
                <a:extLst>
                  <a:ext uri="{FF2B5EF4-FFF2-40B4-BE49-F238E27FC236}">
                    <a16:creationId xmlns:a16="http://schemas.microsoft.com/office/drawing/2014/main" id="{4D4996F3-347B-4037-848D-EEFFC132592E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Polyline: figure 79">
                <a:extLst>
                  <a:ext uri="{FF2B5EF4-FFF2-40B4-BE49-F238E27FC236}">
                    <a16:creationId xmlns:a16="http://schemas.microsoft.com/office/drawing/2014/main" id="{43744F42-C5EF-45E4-A43C-1B715485BF32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Polyline: figure 80">
                <a:extLst>
                  <a:ext uri="{FF2B5EF4-FFF2-40B4-BE49-F238E27FC236}">
                    <a16:creationId xmlns:a16="http://schemas.microsoft.com/office/drawing/2014/main" id="{87D9C177-3366-42A8-81CF-55CC3353C6B0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Polyline: figure 81">
                <a:extLst>
                  <a:ext uri="{FF2B5EF4-FFF2-40B4-BE49-F238E27FC236}">
                    <a16:creationId xmlns:a16="http://schemas.microsoft.com/office/drawing/2014/main" id="{C072B563-5A09-49C1-BD43-B2E87D20C1FC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Polyline: figure 82">
                <a:extLst>
                  <a:ext uri="{FF2B5EF4-FFF2-40B4-BE49-F238E27FC236}">
                    <a16:creationId xmlns:a16="http://schemas.microsoft.com/office/drawing/2014/main" id="{393EF1EB-8274-44CC-870E-70B363DB6606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Polyline: figure 83">
                <a:extLst>
                  <a:ext uri="{FF2B5EF4-FFF2-40B4-BE49-F238E27FC236}">
                    <a16:creationId xmlns:a16="http://schemas.microsoft.com/office/drawing/2014/main" id="{39A9CCE5-7465-43BC-A0D7-DC4E30002EBB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Polyline: figure 84">
                <a:extLst>
                  <a:ext uri="{FF2B5EF4-FFF2-40B4-BE49-F238E27FC236}">
                    <a16:creationId xmlns:a16="http://schemas.microsoft.com/office/drawing/2014/main" id="{67566D76-92B4-496D-B785-D3580A740171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87" name="Polyline: figure 86">
                <a:extLst>
                  <a:ext uri="{FF2B5EF4-FFF2-40B4-BE49-F238E27FC236}">
                    <a16:creationId xmlns:a16="http://schemas.microsoft.com/office/drawing/2014/main" id="{CCC172E7-B2DF-40AB-9F1E-3AF9F230971A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Polyline: figure 87">
                <a:extLst>
                  <a:ext uri="{FF2B5EF4-FFF2-40B4-BE49-F238E27FC236}">
                    <a16:creationId xmlns:a16="http://schemas.microsoft.com/office/drawing/2014/main" id="{333ADDDE-AE24-4A2F-BFEF-934DA8A26C3E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Polyline: figure 88">
                <a:extLst>
                  <a:ext uri="{FF2B5EF4-FFF2-40B4-BE49-F238E27FC236}">
                    <a16:creationId xmlns:a16="http://schemas.microsoft.com/office/drawing/2014/main" id="{1C7B4693-B472-4FCF-B680-23F027511A1D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0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91" name="Polyline: figure 90">
                <a:extLst>
                  <a:ext uri="{FF2B5EF4-FFF2-40B4-BE49-F238E27FC236}">
                    <a16:creationId xmlns:a16="http://schemas.microsoft.com/office/drawing/2014/main" id="{2D62BF5B-9274-499E-AA5D-AA0010CF3216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Polyline: figure 91">
                <a:extLst>
                  <a:ext uri="{FF2B5EF4-FFF2-40B4-BE49-F238E27FC236}">
                    <a16:creationId xmlns:a16="http://schemas.microsoft.com/office/drawing/2014/main" id="{1FB076AF-FE34-4B21-BEA5-F30DBDA167E2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Polyline: figure 92">
                <a:extLst>
                  <a:ext uri="{FF2B5EF4-FFF2-40B4-BE49-F238E27FC236}">
                    <a16:creationId xmlns:a16="http://schemas.microsoft.com/office/drawing/2014/main" id="{4546BF7C-61BB-42D5-A9AC-AE937D127EB8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4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95" name="Polyline: figure 94">
                <a:extLst>
                  <a:ext uri="{FF2B5EF4-FFF2-40B4-BE49-F238E27FC236}">
                    <a16:creationId xmlns:a16="http://schemas.microsoft.com/office/drawing/2014/main" id="{D06A3C04-FC5D-41AD-B5B8-1AE9B455F88D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Polyline: figure 95">
                <a:extLst>
                  <a:ext uri="{FF2B5EF4-FFF2-40B4-BE49-F238E27FC236}">
                    <a16:creationId xmlns:a16="http://schemas.microsoft.com/office/drawing/2014/main" id="{F1257370-6685-470D-847A-67A646CE7675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Polyline: figure 96">
                <a:extLst>
                  <a:ext uri="{FF2B5EF4-FFF2-40B4-BE49-F238E27FC236}">
                    <a16:creationId xmlns:a16="http://schemas.microsoft.com/office/drawing/2014/main" id="{3ACD8212-C2EC-4DF3-8870-D0726AC4C813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8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99" name="Polyline: figure 98">
                <a:extLst>
                  <a:ext uri="{FF2B5EF4-FFF2-40B4-BE49-F238E27FC236}">
                    <a16:creationId xmlns:a16="http://schemas.microsoft.com/office/drawing/2014/main" id="{B7488EF4-A88B-4EFB-9BC8-BD01BE1292B3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Polyline: figure 99">
                <a:extLst>
                  <a:ext uri="{FF2B5EF4-FFF2-40B4-BE49-F238E27FC236}">
                    <a16:creationId xmlns:a16="http://schemas.microsoft.com/office/drawing/2014/main" id="{F341318D-FEB2-4DF1-AEB3-D83C8AD7C018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Polyline: figure 100">
                <a:extLst>
                  <a:ext uri="{FF2B5EF4-FFF2-40B4-BE49-F238E27FC236}">
                    <a16:creationId xmlns:a16="http://schemas.microsoft.com/office/drawing/2014/main" id="{BF97E3A6-9262-4A74-A487-F3C89DB746FF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2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03" name="Polyline: figure 102">
                <a:extLst>
                  <a:ext uri="{FF2B5EF4-FFF2-40B4-BE49-F238E27FC236}">
                    <a16:creationId xmlns:a16="http://schemas.microsoft.com/office/drawing/2014/main" id="{7EE7C25B-02F0-480C-867C-C105BD0674CF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Polyline: figure 103">
                <a:extLst>
                  <a:ext uri="{FF2B5EF4-FFF2-40B4-BE49-F238E27FC236}">
                    <a16:creationId xmlns:a16="http://schemas.microsoft.com/office/drawing/2014/main" id="{6A0CFD46-8C5B-4113-82B9-F0C2C0BBADAD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Polyline: figure 104">
                <a:extLst>
                  <a:ext uri="{FF2B5EF4-FFF2-40B4-BE49-F238E27FC236}">
                    <a16:creationId xmlns:a16="http://schemas.microsoft.com/office/drawing/2014/main" id="{F50C5259-5C8B-418B-9DBB-29FF92AB228E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6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07" name="Polyline: figure 106">
                <a:extLst>
                  <a:ext uri="{FF2B5EF4-FFF2-40B4-BE49-F238E27FC236}">
                    <a16:creationId xmlns:a16="http://schemas.microsoft.com/office/drawing/2014/main" id="{CC6A8C19-8143-405C-9759-C404D9D5A635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Polyline: figure 107">
                <a:extLst>
                  <a:ext uri="{FF2B5EF4-FFF2-40B4-BE49-F238E27FC236}">
                    <a16:creationId xmlns:a16="http://schemas.microsoft.com/office/drawing/2014/main" id="{7F55F97E-792E-4405-8CCF-D085037CA416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Polyline: figure 108">
                <a:extLst>
                  <a:ext uri="{FF2B5EF4-FFF2-40B4-BE49-F238E27FC236}">
                    <a16:creationId xmlns:a16="http://schemas.microsoft.com/office/drawing/2014/main" id="{37E244D2-1849-4B0D-9926-7A27FB79356F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0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B2D3EE46-7F08-4991-89BB-F895F1454CB5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Polyline: figure 111">
                <a:extLst>
                  <a:ext uri="{FF2B5EF4-FFF2-40B4-BE49-F238E27FC236}">
                    <a16:creationId xmlns:a16="http://schemas.microsoft.com/office/drawing/2014/main" id="{32E33288-373E-4F38-8004-A71E8092EA3A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Polyline: figure 112">
                <a:extLst>
                  <a:ext uri="{FF2B5EF4-FFF2-40B4-BE49-F238E27FC236}">
                    <a16:creationId xmlns:a16="http://schemas.microsoft.com/office/drawing/2014/main" id="{5F3DFCC5-8631-4ABF-BB32-40CEDC051C81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4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15" name="Polyline: figure 114">
                <a:extLst>
                  <a:ext uri="{FF2B5EF4-FFF2-40B4-BE49-F238E27FC236}">
                    <a16:creationId xmlns:a16="http://schemas.microsoft.com/office/drawing/2014/main" id="{3F0F5B0C-835B-43BA-8F55-CE753E713A91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Polyline: figure 115">
                <a:extLst>
                  <a:ext uri="{FF2B5EF4-FFF2-40B4-BE49-F238E27FC236}">
                    <a16:creationId xmlns:a16="http://schemas.microsoft.com/office/drawing/2014/main" id="{E002A121-F560-4C77-B037-38C870F30E6B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Polyline: figure 116">
                <a:extLst>
                  <a:ext uri="{FF2B5EF4-FFF2-40B4-BE49-F238E27FC236}">
                    <a16:creationId xmlns:a16="http://schemas.microsoft.com/office/drawing/2014/main" id="{677E2445-E06C-42C1-AB72-0185012ED6A5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8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19" name="Polyline: figure 118">
                <a:extLst>
                  <a:ext uri="{FF2B5EF4-FFF2-40B4-BE49-F238E27FC236}">
                    <a16:creationId xmlns:a16="http://schemas.microsoft.com/office/drawing/2014/main" id="{61FFD983-B54A-450B-8318-35C404B4E2DE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Polyline: figure 119">
                <a:extLst>
                  <a:ext uri="{FF2B5EF4-FFF2-40B4-BE49-F238E27FC236}">
                    <a16:creationId xmlns:a16="http://schemas.microsoft.com/office/drawing/2014/main" id="{784809B7-78A6-401F-801E-6CF31BE7B618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Polyline: figure 120">
                <a:extLst>
                  <a:ext uri="{FF2B5EF4-FFF2-40B4-BE49-F238E27FC236}">
                    <a16:creationId xmlns:a16="http://schemas.microsoft.com/office/drawing/2014/main" id="{0C91610E-48F0-488F-94E1-F5F900E0C2A7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2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23" name="Polyline: figure 122">
                <a:extLst>
                  <a:ext uri="{FF2B5EF4-FFF2-40B4-BE49-F238E27FC236}">
                    <a16:creationId xmlns:a16="http://schemas.microsoft.com/office/drawing/2014/main" id="{BF58AC6D-43FC-4F9C-BE23-A44B44CD59E7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Polyline: figure 123">
                <a:extLst>
                  <a:ext uri="{FF2B5EF4-FFF2-40B4-BE49-F238E27FC236}">
                    <a16:creationId xmlns:a16="http://schemas.microsoft.com/office/drawing/2014/main" id="{BFE21F31-1FFF-4466-BEFE-1BA216F0DBE6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Polyline: figure 124">
                <a:extLst>
                  <a:ext uri="{FF2B5EF4-FFF2-40B4-BE49-F238E27FC236}">
                    <a16:creationId xmlns:a16="http://schemas.microsoft.com/office/drawing/2014/main" id="{2A8C4B1D-2C73-4EEB-8EEE-F3FAEDDE3AF2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6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27" name="Polyline: figure 126">
                <a:extLst>
                  <a:ext uri="{FF2B5EF4-FFF2-40B4-BE49-F238E27FC236}">
                    <a16:creationId xmlns:a16="http://schemas.microsoft.com/office/drawing/2014/main" id="{B598A2CF-8404-4148-81BC-D9F756C31266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Polyline: figure 127">
                <a:extLst>
                  <a:ext uri="{FF2B5EF4-FFF2-40B4-BE49-F238E27FC236}">
                    <a16:creationId xmlns:a16="http://schemas.microsoft.com/office/drawing/2014/main" id="{CC8AC557-1467-4110-9CB8-99B5985570BC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Polyline: figure 128">
                <a:extLst>
                  <a:ext uri="{FF2B5EF4-FFF2-40B4-BE49-F238E27FC236}">
                    <a16:creationId xmlns:a16="http://schemas.microsoft.com/office/drawing/2014/main" id="{595E227B-A646-44D9-ACDA-8A2D7384B3FE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0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31" name="Polyline: figure 130">
                <a:extLst>
                  <a:ext uri="{FF2B5EF4-FFF2-40B4-BE49-F238E27FC236}">
                    <a16:creationId xmlns:a16="http://schemas.microsoft.com/office/drawing/2014/main" id="{68D4B119-3AC6-4F86-9995-B298F1145C71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Polyline: figure 131">
                <a:extLst>
                  <a:ext uri="{FF2B5EF4-FFF2-40B4-BE49-F238E27FC236}">
                    <a16:creationId xmlns:a16="http://schemas.microsoft.com/office/drawing/2014/main" id="{AA3DF566-B519-4382-95CD-CB2453C61A38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Polyline: figure 132">
                <a:extLst>
                  <a:ext uri="{FF2B5EF4-FFF2-40B4-BE49-F238E27FC236}">
                    <a16:creationId xmlns:a16="http://schemas.microsoft.com/office/drawing/2014/main" id="{8ED121B7-1B26-4E06-8E3A-CB89F7AB912B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4" name="Drawing 8">
              <a:extLst>
                <a:ext uri="{FF2B5EF4-FFF2-40B4-BE49-F238E27FC236}">
                  <a16:creationId xmlns:a16="http://schemas.microsoft.com/office/drawing/2014/main" id="{9D58E7C8-7CBC-4E3B-8CA1-43D57917E96B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C210E07B-A72F-4DA1-A202-4250FDDCFD96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Polyline: figure 135">
                <a:extLst>
                  <a:ext uri="{FF2B5EF4-FFF2-40B4-BE49-F238E27FC236}">
                    <a16:creationId xmlns:a16="http://schemas.microsoft.com/office/drawing/2014/main" id="{453F6AFB-2947-43EE-A769-253BDCDEE969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Polyline: figure 136">
                <a:extLst>
                  <a:ext uri="{FF2B5EF4-FFF2-40B4-BE49-F238E27FC236}">
                    <a16:creationId xmlns:a16="http://schemas.microsoft.com/office/drawing/2014/main" id="{89745E89-144A-41F1-BAFB-82CCC0BBD604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39" name="Drawing 137">
            <a:extLst>
              <a:ext uri="{FF2B5EF4-FFF2-40B4-BE49-F238E27FC236}">
                <a16:creationId xmlns:a16="http://schemas.microsoft.com/office/drawing/2014/main" id="{9E8F7FDF-9727-4D77-BAF5-D88578725A8A}"/>
              </a:ext>
            </a:extLst>
          </p:cNvPr>
          <p:cNvGrpSpPr/>
          <p:nvPr/>
        </p:nvGrpSpPr>
        <p:grpSpPr>
          <a:xfrm rot="866242">
            <a:off x="8865382" y="-1182962"/>
            <a:ext cx="1419629" cy="1751097"/>
            <a:chOff x="11507743" y="5551666"/>
            <a:chExt cx="1419629" cy="1751097"/>
          </a:xfrm>
          <a:solidFill>
            <a:schemeClr val="accent1"/>
          </a:solidFill>
        </p:grpSpPr>
        <p:sp>
          <p:nvSpPr>
            <p:cNvPr id="140" name="Polyline: figure 139">
              <a:extLst>
                <a:ext uri="{FF2B5EF4-FFF2-40B4-BE49-F238E27FC236}">
                  <a16:creationId xmlns:a16="http://schemas.microsoft.com/office/drawing/2014/main" id="{2C850C3A-CA94-4F44-B6E1-DE1643132AED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Polyline: figure 140">
              <a:extLst>
                <a:ext uri="{FF2B5EF4-FFF2-40B4-BE49-F238E27FC236}">
                  <a16:creationId xmlns:a16="http://schemas.microsoft.com/office/drawing/2014/main" id="{87D3521C-4699-4533-8C19-09E08F263F79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Polyline: figure 141">
              <a:extLst>
                <a:ext uri="{FF2B5EF4-FFF2-40B4-BE49-F238E27FC236}">
                  <a16:creationId xmlns:a16="http://schemas.microsoft.com/office/drawing/2014/main" id="{F58E70F4-684C-4B5E-8398-F5C9F0030F05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Polyline: figure 142">
              <a:extLst>
                <a:ext uri="{FF2B5EF4-FFF2-40B4-BE49-F238E27FC236}">
                  <a16:creationId xmlns:a16="http://schemas.microsoft.com/office/drawing/2014/main" id="{52318FB2-A373-42DE-999D-F16C08921329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Polyline: figure 143">
              <a:extLst>
                <a:ext uri="{FF2B5EF4-FFF2-40B4-BE49-F238E27FC236}">
                  <a16:creationId xmlns:a16="http://schemas.microsoft.com/office/drawing/2014/main" id="{B1284DF3-656C-4D40-8EB3-D8A6915B2190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Polyline: figure 144">
              <a:extLst>
                <a:ext uri="{FF2B5EF4-FFF2-40B4-BE49-F238E27FC236}">
                  <a16:creationId xmlns:a16="http://schemas.microsoft.com/office/drawing/2014/main" id="{B8428E39-737F-418C-9BC6-45561BE621E1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C77B31F2-A6E7-4C4C-B6D5-6B8593020A26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Polyline: figure 146">
              <a:extLst>
                <a:ext uri="{FF2B5EF4-FFF2-40B4-BE49-F238E27FC236}">
                  <a16:creationId xmlns:a16="http://schemas.microsoft.com/office/drawing/2014/main" id="{E636E41E-A1F9-419C-B70E-624DB2047481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Polyline: figure 147">
              <a:extLst>
                <a:ext uri="{FF2B5EF4-FFF2-40B4-BE49-F238E27FC236}">
                  <a16:creationId xmlns:a16="http://schemas.microsoft.com/office/drawing/2014/main" id="{91F4138A-A1DD-44DD-92D6-C9F6519855D1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Polyline: figure 148">
              <a:extLst>
                <a:ext uri="{FF2B5EF4-FFF2-40B4-BE49-F238E27FC236}">
                  <a16:creationId xmlns:a16="http://schemas.microsoft.com/office/drawing/2014/main" id="{43148550-2665-44BA-8060-D5E50C80BF3C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Polyline: figure 149">
              <a:extLst>
                <a:ext uri="{FF2B5EF4-FFF2-40B4-BE49-F238E27FC236}">
                  <a16:creationId xmlns:a16="http://schemas.microsoft.com/office/drawing/2014/main" id="{F2BCC5E6-4E5C-48D0-9860-7FE3262A8467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Polyline: figure 150">
              <a:extLst>
                <a:ext uri="{FF2B5EF4-FFF2-40B4-BE49-F238E27FC236}">
                  <a16:creationId xmlns:a16="http://schemas.microsoft.com/office/drawing/2014/main" id="{64B0D32D-C150-4166-8D6E-4B366ABB46AC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Polyline: figure 151">
              <a:extLst>
                <a:ext uri="{FF2B5EF4-FFF2-40B4-BE49-F238E27FC236}">
                  <a16:creationId xmlns:a16="http://schemas.microsoft.com/office/drawing/2014/main" id="{94B781E0-F625-44F6-8B52-2C473060BCEA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Polyline: figure 152">
              <a:extLst>
                <a:ext uri="{FF2B5EF4-FFF2-40B4-BE49-F238E27FC236}">
                  <a16:creationId xmlns:a16="http://schemas.microsoft.com/office/drawing/2014/main" id="{73A83013-2D45-4B90-9361-D150D731D0C2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Polyline: figure 153">
              <a:extLst>
                <a:ext uri="{FF2B5EF4-FFF2-40B4-BE49-F238E27FC236}">
                  <a16:creationId xmlns:a16="http://schemas.microsoft.com/office/drawing/2014/main" id="{E7A8C594-36D9-4B61-B625-C4024AA2ED1D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Polyline: figure 154">
              <a:extLst>
                <a:ext uri="{FF2B5EF4-FFF2-40B4-BE49-F238E27FC236}">
                  <a16:creationId xmlns:a16="http://schemas.microsoft.com/office/drawing/2014/main" id="{91746B81-6CA4-4405-BE89-27711999F949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Polyline: figure 155">
              <a:extLst>
                <a:ext uri="{FF2B5EF4-FFF2-40B4-BE49-F238E27FC236}">
                  <a16:creationId xmlns:a16="http://schemas.microsoft.com/office/drawing/2014/main" id="{0064B06A-610E-4065-A948-26B31CB5969F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Polyline: figure 156">
              <a:extLst>
                <a:ext uri="{FF2B5EF4-FFF2-40B4-BE49-F238E27FC236}">
                  <a16:creationId xmlns:a16="http://schemas.microsoft.com/office/drawing/2014/main" id="{A6AA7C76-FEC6-4177-9905-D80B3711E0ED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Polyline: figure 157">
              <a:extLst>
                <a:ext uri="{FF2B5EF4-FFF2-40B4-BE49-F238E27FC236}">
                  <a16:creationId xmlns:a16="http://schemas.microsoft.com/office/drawing/2014/main" id="{0661FDB1-36B7-4C1F-9243-6C62C558B9B6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Polyline: figure 158">
              <a:extLst>
                <a:ext uri="{FF2B5EF4-FFF2-40B4-BE49-F238E27FC236}">
                  <a16:creationId xmlns:a16="http://schemas.microsoft.com/office/drawing/2014/main" id="{28AC1146-F3E0-4219-ABAB-BB6B6F9B862D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Polyline: figure 159">
              <a:extLst>
                <a:ext uri="{FF2B5EF4-FFF2-40B4-BE49-F238E27FC236}">
                  <a16:creationId xmlns:a16="http://schemas.microsoft.com/office/drawing/2014/main" id="{EA2B188C-6684-40DC-8866-9987E8071850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Polyline: figure 160">
              <a:extLst>
                <a:ext uri="{FF2B5EF4-FFF2-40B4-BE49-F238E27FC236}">
                  <a16:creationId xmlns:a16="http://schemas.microsoft.com/office/drawing/2014/main" id="{CBF2DE85-7D0E-4D86-A339-14CBFAD029F4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Polyline: figure 161">
              <a:extLst>
                <a:ext uri="{FF2B5EF4-FFF2-40B4-BE49-F238E27FC236}">
                  <a16:creationId xmlns:a16="http://schemas.microsoft.com/office/drawing/2014/main" id="{DE6B1C48-58FE-43C0-A9AF-A62ABBC7D4D9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Polyline: figure 162">
              <a:extLst>
                <a:ext uri="{FF2B5EF4-FFF2-40B4-BE49-F238E27FC236}">
                  <a16:creationId xmlns:a16="http://schemas.microsoft.com/office/drawing/2014/main" id="{7776B9C2-9034-4DB3-B744-FF75FBCAF82E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Polyline: figure 163">
              <a:extLst>
                <a:ext uri="{FF2B5EF4-FFF2-40B4-BE49-F238E27FC236}">
                  <a16:creationId xmlns:a16="http://schemas.microsoft.com/office/drawing/2014/main" id="{E8A2164B-0C5F-45B6-8F8A-F1F463831913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Polyline: figure 164">
              <a:extLst>
                <a:ext uri="{FF2B5EF4-FFF2-40B4-BE49-F238E27FC236}">
                  <a16:creationId xmlns:a16="http://schemas.microsoft.com/office/drawing/2014/main" id="{1599AD07-EC5E-4437-9CB9-20A24168D4EE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Polyline: figure 165">
              <a:extLst>
                <a:ext uri="{FF2B5EF4-FFF2-40B4-BE49-F238E27FC236}">
                  <a16:creationId xmlns:a16="http://schemas.microsoft.com/office/drawing/2014/main" id="{95A1DB67-32A1-4D39-A9CA-31E783429096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Polyline: figure 166">
              <a:extLst>
                <a:ext uri="{FF2B5EF4-FFF2-40B4-BE49-F238E27FC236}">
                  <a16:creationId xmlns:a16="http://schemas.microsoft.com/office/drawing/2014/main" id="{3338F9F4-088E-4BBA-8D47-B1A2EC9A7147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Polyline: figure 167">
              <a:extLst>
                <a:ext uri="{FF2B5EF4-FFF2-40B4-BE49-F238E27FC236}">
                  <a16:creationId xmlns:a16="http://schemas.microsoft.com/office/drawing/2014/main" id="{744C27EF-AC31-4EDD-8502-487F75E03E2B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0" name="Drawing 168">
            <a:extLst>
              <a:ext uri="{FF2B5EF4-FFF2-40B4-BE49-F238E27FC236}">
                <a16:creationId xmlns:a16="http://schemas.microsoft.com/office/drawing/2014/main" id="{CEBB13BA-A522-41F1-9F3C-250B7C7A8A38}"/>
              </a:ext>
            </a:extLst>
          </p:cNvPr>
          <p:cNvGrpSpPr/>
          <p:nvPr/>
        </p:nvGrpSpPr>
        <p:grpSpPr>
          <a:xfrm rot="17100000">
            <a:off x="10909303" y="3705797"/>
            <a:ext cx="1770780" cy="2287914"/>
            <a:chOff x="10909303" y="3705797"/>
            <a:chExt cx="1770780" cy="2287914"/>
          </a:xfrm>
          <a:solidFill>
            <a:schemeClr val="accent4"/>
          </a:solidFill>
        </p:grpSpPr>
        <p:sp>
          <p:nvSpPr>
            <p:cNvPr id="171" name="Polyline: figure 170">
              <a:extLst>
                <a:ext uri="{FF2B5EF4-FFF2-40B4-BE49-F238E27FC236}">
                  <a16:creationId xmlns:a16="http://schemas.microsoft.com/office/drawing/2014/main" id="{B928B19D-85A4-4CAB-A256-D9DCE43AEE40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Polyline: figure 171">
              <a:extLst>
                <a:ext uri="{FF2B5EF4-FFF2-40B4-BE49-F238E27FC236}">
                  <a16:creationId xmlns:a16="http://schemas.microsoft.com/office/drawing/2014/main" id="{207A0BC7-CCE2-48CB-9D3C-41F299FB03C5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Polyline: figure 172">
              <a:extLst>
                <a:ext uri="{FF2B5EF4-FFF2-40B4-BE49-F238E27FC236}">
                  <a16:creationId xmlns:a16="http://schemas.microsoft.com/office/drawing/2014/main" id="{47776E44-5C8D-40DB-83C5-CE288A983404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Polyline: figure 173">
              <a:extLst>
                <a:ext uri="{FF2B5EF4-FFF2-40B4-BE49-F238E27FC236}">
                  <a16:creationId xmlns:a16="http://schemas.microsoft.com/office/drawing/2014/main" id="{BAFDAE01-2A82-45EF-867D-4569B2F0DF6E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Polyline: figure 174">
              <a:extLst>
                <a:ext uri="{FF2B5EF4-FFF2-40B4-BE49-F238E27FC236}">
                  <a16:creationId xmlns:a16="http://schemas.microsoft.com/office/drawing/2014/main" id="{B174E720-478A-48B7-8D54-0B77796380A6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Polyline: figure 175">
              <a:extLst>
                <a:ext uri="{FF2B5EF4-FFF2-40B4-BE49-F238E27FC236}">
                  <a16:creationId xmlns:a16="http://schemas.microsoft.com/office/drawing/2014/main" id="{2E7D52B6-A285-48A2-BE02-16AB4A0F6424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Polyline: figure 176">
              <a:extLst>
                <a:ext uri="{FF2B5EF4-FFF2-40B4-BE49-F238E27FC236}">
                  <a16:creationId xmlns:a16="http://schemas.microsoft.com/office/drawing/2014/main" id="{70835CAA-9C9A-433F-AF53-296D5C0BF8B3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Polyline: figure 177">
              <a:extLst>
                <a:ext uri="{FF2B5EF4-FFF2-40B4-BE49-F238E27FC236}">
                  <a16:creationId xmlns:a16="http://schemas.microsoft.com/office/drawing/2014/main" id="{A54BCDD9-B4DB-4BF5-A5BE-62539426C189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Polyline: figure 178">
              <a:extLst>
                <a:ext uri="{FF2B5EF4-FFF2-40B4-BE49-F238E27FC236}">
                  <a16:creationId xmlns:a16="http://schemas.microsoft.com/office/drawing/2014/main" id="{9E5A1111-E07A-4995-9D97-D59FC41C41CC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Polyline: figure 179">
              <a:extLst>
                <a:ext uri="{FF2B5EF4-FFF2-40B4-BE49-F238E27FC236}">
                  <a16:creationId xmlns:a16="http://schemas.microsoft.com/office/drawing/2014/main" id="{C384EDE6-34FE-4503-99BA-EEB1DF926210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Polyline: figure 180">
              <a:extLst>
                <a:ext uri="{FF2B5EF4-FFF2-40B4-BE49-F238E27FC236}">
                  <a16:creationId xmlns:a16="http://schemas.microsoft.com/office/drawing/2014/main" id="{B5FC8D01-B2EB-471F-A35B-3D37C5112371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Polyline: figure 181">
              <a:extLst>
                <a:ext uri="{FF2B5EF4-FFF2-40B4-BE49-F238E27FC236}">
                  <a16:creationId xmlns:a16="http://schemas.microsoft.com/office/drawing/2014/main" id="{A07F69E3-F325-458E-B227-8153E455FDC4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Polyline: figure 182">
              <a:extLst>
                <a:ext uri="{FF2B5EF4-FFF2-40B4-BE49-F238E27FC236}">
                  <a16:creationId xmlns:a16="http://schemas.microsoft.com/office/drawing/2014/main" id="{1FEF5CFE-FF39-47C3-A991-C0A644C9C5E2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Polyline: figure 183">
              <a:extLst>
                <a:ext uri="{FF2B5EF4-FFF2-40B4-BE49-F238E27FC236}">
                  <a16:creationId xmlns:a16="http://schemas.microsoft.com/office/drawing/2014/main" id="{37519CED-401E-4600-BC96-5692B5874981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Polyline: figure 184">
              <a:extLst>
                <a:ext uri="{FF2B5EF4-FFF2-40B4-BE49-F238E27FC236}">
                  <a16:creationId xmlns:a16="http://schemas.microsoft.com/office/drawing/2014/main" id="{D4E12CC1-E0CF-4207-81C9-79359976E4B4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Polyline: figure 185">
              <a:extLst>
                <a:ext uri="{FF2B5EF4-FFF2-40B4-BE49-F238E27FC236}">
                  <a16:creationId xmlns:a16="http://schemas.microsoft.com/office/drawing/2014/main" id="{79A005C4-20A4-42FF-AAD0-4D6FDFCC155D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Polyline: figure 186">
              <a:extLst>
                <a:ext uri="{FF2B5EF4-FFF2-40B4-BE49-F238E27FC236}">
                  <a16:creationId xmlns:a16="http://schemas.microsoft.com/office/drawing/2014/main" id="{9F0912A2-5BD9-48BB-A40A-50CCF0DF4428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Polyline: figure 187">
              <a:extLst>
                <a:ext uri="{FF2B5EF4-FFF2-40B4-BE49-F238E27FC236}">
                  <a16:creationId xmlns:a16="http://schemas.microsoft.com/office/drawing/2014/main" id="{53229F59-C4DA-454B-B8C4-A2F2D96CB8A0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Polyline: figure 188">
              <a:extLst>
                <a:ext uri="{FF2B5EF4-FFF2-40B4-BE49-F238E27FC236}">
                  <a16:creationId xmlns:a16="http://schemas.microsoft.com/office/drawing/2014/main" id="{61A341A5-4D99-4C7C-B780-9ED07847223B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Polyline: figure 189">
              <a:extLst>
                <a:ext uri="{FF2B5EF4-FFF2-40B4-BE49-F238E27FC236}">
                  <a16:creationId xmlns:a16="http://schemas.microsoft.com/office/drawing/2014/main" id="{7FFC35F6-8308-429F-A673-9DD0A7705212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Polyline: figure 190">
              <a:extLst>
                <a:ext uri="{FF2B5EF4-FFF2-40B4-BE49-F238E27FC236}">
                  <a16:creationId xmlns:a16="http://schemas.microsoft.com/office/drawing/2014/main" id="{016F2245-009A-469A-9892-1D11DC8DC3D7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Polyline: figure 191">
              <a:extLst>
                <a:ext uri="{FF2B5EF4-FFF2-40B4-BE49-F238E27FC236}">
                  <a16:creationId xmlns:a16="http://schemas.microsoft.com/office/drawing/2014/main" id="{FF3567D4-E30F-4E4B-8CDE-3D9E938F746F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Polyline: figure 192">
              <a:extLst>
                <a:ext uri="{FF2B5EF4-FFF2-40B4-BE49-F238E27FC236}">
                  <a16:creationId xmlns:a16="http://schemas.microsoft.com/office/drawing/2014/main" id="{18C04A05-ED41-49BB-B6B9-48C4D0A55205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Polyline: figure 193">
              <a:extLst>
                <a:ext uri="{FF2B5EF4-FFF2-40B4-BE49-F238E27FC236}">
                  <a16:creationId xmlns:a16="http://schemas.microsoft.com/office/drawing/2014/main" id="{0896061E-23B1-40CD-8250-1A63C5DB5CEF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Polyline: figure 194">
              <a:extLst>
                <a:ext uri="{FF2B5EF4-FFF2-40B4-BE49-F238E27FC236}">
                  <a16:creationId xmlns:a16="http://schemas.microsoft.com/office/drawing/2014/main" id="{7D1120F3-0250-4C2D-8A3F-D1AB7FF90B1A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Polyline: figure 195">
              <a:extLst>
                <a:ext uri="{FF2B5EF4-FFF2-40B4-BE49-F238E27FC236}">
                  <a16:creationId xmlns:a16="http://schemas.microsoft.com/office/drawing/2014/main" id="{8B2CC2B3-411E-4459-9E12-8FFA3D44B87A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Polyline: figure 196">
              <a:extLst>
                <a:ext uri="{FF2B5EF4-FFF2-40B4-BE49-F238E27FC236}">
                  <a16:creationId xmlns:a16="http://schemas.microsoft.com/office/drawing/2014/main" id="{4C7315A4-47B6-4E61-BCB7-ED32999B2CA8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Polyline: figure 197">
              <a:extLst>
                <a:ext uri="{FF2B5EF4-FFF2-40B4-BE49-F238E27FC236}">
                  <a16:creationId xmlns:a16="http://schemas.microsoft.com/office/drawing/2014/main" id="{390E06E2-DA57-4119-9327-02553ACCD668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Polyline: figure 198">
              <a:extLst>
                <a:ext uri="{FF2B5EF4-FFF2-40B4-BE49-F238E27FC236}">
                  <a16:creationId xmlns:a16="http://schemas.microsoft.com/office/drawing/2014/main" id="{29B10063-61B6-4DDC-95E5-D95A80501D58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Polyline: figure 199">
              <a:extLst>
                <a:ext uri="{FF2B5EF4-FFF2-40B4-BE49-F238E27FC236}">
                  <a16:creationId xmlns:a16="http://schemas.microsoft.com/office/drawing/2014/main" id="{B242DCAD-1B54-4EE3-A0DC-C818135A7120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Polyline: figure 200">
              <a:extLst>
                <a:ext uri="{FF2B5EF4-FFF2-40B4-BE49-F238E27FC236}">
                  <a16:creationId xmlns:a16="http://schemas.microsoft.com/office/drawing/2014/main" id="{685EE791-DBAA-452F-B413-27BF62CDB54A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Polyline: figure 201">
              <a:extLst>
                <a:ext uri="{FF2B5EF4-FFF2-40B4-BE49-F238E27FC236}">
                  <a16:creationId xmlns:a16="http://schemas.microsoft.com/office/drawing/2014/main" id="{5AF0D66C-E8EF-4696-83E4-8EDEB084500B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Polyline: figure 202">
              <a:extLst>
                <a:ext uri="{FF2B5EF4-FFF2-40B4-BE49-F238E27FC236}">
                  <a16:creationId xmlns:a16="http://schemas.microsoft.com/office/drawing/2014/main" id="{41C48F43-C785-482D-895E-48F63FF1F672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Polyline: figure 203">
              <a:extLst>
                <a:ext uri="{FF2B5EF4-FFF2-40B4-BE49-F238E27FC236}">
                  <a16:creationId xmlns:a16="http://schemas.microsoft.com/office/drawing/2014/main" id="{23D02B73-88F4-444D-8CD0-E72C1A5FAD20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Polyline: figure 204">
              <a:extLst>
                <a:ext uri="{FF2B5EF4-FFF2-40B4-BE49-F238E27FC236}">
                  <a16:creationId xmlns:a16="http://schemas.microsoft.com/office/drawing/2014/main" id="{64D5A056-0D4F-457D-8871-9D0D44FA7945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Polyline: figure 205">
              <a:extLst>
                <a:ext uri="{FF2B5EF4-FFF2-40B4-BE49-F238E27FC236}">
                  <a16:creationId xmlns:a16="http://schemas.microsoft.com/office/drawing/2014/main" id="{653DABC1-E233-412E-8147-E835AC63304D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Polyline: figure 206">
              <a:extLst>
                <a:ext uri="{FF2B5EF4-FFF2-40B4-BE49-F238E27FC236}">
                  <a16:creationId xmlns:a16="http://schemas.microsoft.com/office/drawing/2014/main" id="{92C5E8DE-C869-4AFC-810C-B2A6B4E05CC6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Polyline: figure 207">
              <a:extLst>
                <a:ext uri="{FF2B5EF4-FFF2-40B4-BE49-F238E27FC236}">
                  <a16:creationId xmlns:a16="http://schemas.microsoft.com/office/drawing/2014/main" id="{4FA68AC4-2061-4DE1-85A4-02D578F43E91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0320686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rawing 8">
            <a:extLst>
              <a:ext uri="{FF2B5EF4-FFF2-40B4-BE49-F238E27FC236}">
                <a16:creationId xmlns:a16="http://schemas.microsoft.com/office/drawing/2014/main" id="{60973BB1-CC15-4955-BA43-CC6275FF7534}"/>
              </a:ext>
            </a:extLst>
          </p:cNvPr>
          <p:cNvSpPr/>
          <p:nvPr userDrawn="1"/>
        </p:nvSpPr>
        <p:spPr>
          <a:xfrm rot="19897675">
            <a:off x="-3969232" y="-2540561"/>
            <a:ext cx="10602262" cy="7319069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tx1">
              <a:alpha val="10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961B6B9-663A-4579-9F07-583D4F7857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96114" y="-2121752"/>
            <a:ext cx="7737439" cy="7737439"/>
          </a:xfrm>
          <a:prstGeom prst="ellipse">
            <a:avLst/>
          </a:pr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sp>
        <p:nvSpPr>
          <p:cNvPr id="10" name="Drawing 84">
            <a:extLst>
              <a:ext uri="{FF2B5EF4-FFF2-40B4-BE49-F238E27FC236}">
                <a16:creationId xmlns:a16="http://schemas.microsoft.com/office/drawing/2014/main" id="{365EE741-E389-4389-BCC9-4BE031E5F1DA}"/>
              </a:ext>
            </a:extLst>
          </p:cNvPr>
          <p:cNvSpPr/>
          <p:nvPr userDrawn="1"/>
        </p:nvSpPr>
        <p:spPr>
          <a:xfrm rot="20069186">
            <a:off x="-1735163" y="3266605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" name="Drawing 168">
            <a:extLst>
              <a:ext uri="{FF2B5EF4-FFF2-40B4-BE49-F238E27FC236}">
                <a16:creationId xmlns:a16="http://schemas.microsoft.com/office/drawing/2014/main" id="{EC8D1BD9-311A-49E1-9277-F88A320B0180}"/>
              </a:ext>
            </a:extLst>
          </p:cNvPr>
          <p:cNvGrpSpPr/>
          <p:nvPr userDrawn="1"/>
        </p:nvGrpSpPr>
        <p:grpSpPr>
          <a:xfrm rot="4527439" flipH="1">
            <a:off x="-195567" y="2497215"/>
            <a:ext cx="1770780" cy="2287914"/>
            <a:chOff x="10909303" y="3705797"/>
            <a:chExt cx="1770780" cy="2287914"/>
          </a:xfrm>
          <a:solidFill>
            <a:schemeClr val="bg1"/>
          </a:solidFill>
        </p:grpSpPr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E1C5E5CA-836E-406F-87D2-A16834A3FD6D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8E251E9C-34FC-4917-BAB2-17CEBC30A8F3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BC7DCE08-94CF-46FD-8BC5-BB8E4E813676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363C01AA-DA10-4A50-B7A7-A59FC3FDB178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29FF361A-A47D-4AA7-94D3-411C48436BF8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DF2A5E5A-10B5-4B71-84F5-00F36DC1E372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F51CF3EA-ABB4-4825-BF40-2AFC1EDC60D6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BAD7F896-029B-46C4-A8C3-09CFE7AE4C14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6D8B1432-C8D1-4D70-B976-0664173C6DCC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68D11CE4-09D6-40D1-A580-B9F5BE1C600B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15D19792-FC6F-4B6E-9D11-387B76F72616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21A9BC10-7D5F-4F6B-AD4F-9428C0280FD4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C1FF9ACA-4687-4713-BB04-56E6DE5F566A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D08EC3FE-17C8-4C6C-B480-C349508ACC8E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D705F808-8373-402D-8186-B14EEFC1EB62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2511F1DC-D579-4642-8F47-A249B2FB55E9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73062C45-329E-4EF8-BB30-E0214ECAAACB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554D3979-7F83-44BC-B027-5D8E7922AB85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DA9D439B-9553-4133-9BB5-78C9873AD038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2CD7539D-1352-4FB3-9E0E-D1EA724E6470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9A3033D6-1267-48C9-B475-F15E99947D63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2B779698-0C0E-4AFD-B108-7360BCD6E6D6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66E28D8B-187C-4304-B9C8-43FB9703042E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FF0DCE6D-9A64-4166-9930-C9F658206811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705FF1FE-5D17-46C3-9C72-915A18E18064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0E40C436-CF5E-4E3D-A93B-0F18885C4DD7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2F3739C8-642E-4F7D-9DB4-361A14D174BF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99FEC247-CD9F-46A7-A2EE-7801671C5015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B112035F-D27E-409D-BB02-3BCA088E23E5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DC24E836-663D-49B5-AC73-F001861E79C8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DA6DBC51-C822-42D9-BD75-0DE784A6994F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1550EED3-BC0F-4749-BA79-FF21E86F540C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D02C1BE8-66DB-4EEA-8E44-25FE6E76C0C2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A1377190-FC2C-4848-814E-0302588413EF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43CD1FBA-8C4A-401D-83C6-23E3372E5435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6B5EEFAF-E7AA-400F-B28A-8EFF91C3367D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58DD2B83-85CD-4402-A0F4-B79E219BBB8F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97BA04D6-18B9-44A5-914B-BF79C1756B0B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1" name="Drawing 126">
            <a:extLst>
              <a:ext uri="{FF2B5EF4-FFF2-40B4-BE49-F238E27FC236}">
                <a16:creationId xmlns:a16="http://schemas.microsoft.com/office/drawing/2014/main" id="{7F03F311-B7A8-49E0-833C-A75108E72AED}"/>
              </a:ext>
            </a:extLst>
          </p:cNvPr>
          <p:cNvSpPr/>
          <p:nvPr userDrawn="1"/>
        </p:nvSpPr>
        <p:spPr>
          <a:xfrm rot="1121120">
            <a:off x="9208503" y="2298677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2" name="Drawing 137">
            <a:extLst>
              <a:ext uri="{FF2B5EF4-FFF2-40B4-BE49-F238E27FC236}">
                <a16:creationId xmlns:a16="http://schemas.microsoft.com/office/drawing/2014/main" id="{1453B805-6D5E-4F07-A8AD-034C7E1EFAB8}"/>
              </a:ext>
            </a:extLst>
          </p:cNvPr>
          <p:cNvGrpSpPr/>
          <p:nvPr userDrawn="1"/>
        </p:nvGrpSpPr>
        <p:grpSpPr>
          <a:xfrm rot="20197718">
            <a:off x="4995797" y="3173961"/>
            <a:ext cx="1419629" cy="1751097"/>
            <a:chOff x="11507743" y="5551666"/>
            <a:chExt cx="1419629" cy="1751097"/>
          </a:xfrm>
          <a:solidFill>
            <a:schemeClr val="accent1"/>
          </a:solidFill>
        </p:grpSpPr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765C1638-9E99-4E4D-A286-0A3EB24FCDAF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86AA61DB-E4A2-40AE-9807-C983D2175156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Polyline: figure 54">
              <a:extLst>
                <a:ext uri="{FF2B5EF4-FFF2-40B4-BE49-F238E27FC236}">
                  <a16:creationId xmlns:a16="http://schemas.microsoft.com/office/drawing/2014/main" id="{CCAC5124-319A-4FFF-946B-A3F7680B94CB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2812DEFE-CE50-49B1-83F7-3B7D72F6347B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Polyline: figure 56">
              <a:extLst>
                <a:ext uri="{FF2B5EF4-FFF2-40B4-BE49-F238E27FC236}">
                  <a16:creationId xmlns:a16="http://schemas.microsoft.com/office/drawing/2014/main" id="{D11FAC3B-30C3-4810-9E92-1C066766A64B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Polyline: figure 57">
              <a:extLst>
                <a:ext uri="{FF2B5EF4-FFF2-40B4-BE49-F238E27FC236}">
                  <a16:creationId xmlns:a16="http://schemas.microsoft.com/office/drawing/2014/main" id="{BE5B0D84-78F3-4AD2-8DD3-655339B5BB34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Polyline: figure 58">
              <a:extLst>
                <a:ext uri="{FF2B5EF4-FFF2-40B4-BE49-F238E27FC236}">
                  <a16:creationId xmlns:a16="http://schemas.microsoft.com/office/drawing/2014/main" id="{01CCDE57-DD27-4DD2-BBBA-8CC0DFBFA828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Polyline: figure 59">
              <a:extLst>
                <a:ext uri="{FF2B5EF4-FFF2-40B4-BE49-F238E27FC236}">
                  <a16:creationId xmlns:a16="http://schemas.microsoft.com/office/drawing/2014/main" id="{F1B7BB24-ECBE-442A-8CE7-2A98A9A14FF9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Polyline: figure 60">
              <a:extLst>
                <a:ext uri="{FF2B5EF4-FFF2-40B4-BE49-F238E27FC236}">
                  <a16:creationId xmlns:a16="http://schemas.microsoft.com/office/drawing/2014/main" id="{43C9E1F1-0920-4F7E-AA72-3995C82B306D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DCFB1A82-223A-4E52-8F67-98A8D681C721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6A96683A-FB6B-43CC-8BA9-14DC0DEEFA61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29E76852-73F4-4F80-9555-B450CFD60F87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Polyline: figure 64">
              <a:extLst>
                <a:ext uri="{FF2B5EF4-FFF2-40B4-BE49-F238E27FC236}">
                  <a16:creationId xmlns:a16="http://schemas.microsoft.com/office/drawing/2014/main" id="{670F8CBD-3136-49C4-B50C-77BE46D66C54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Polyline: figure 65">
              <a:extLst>
                <a:ext uri="{FF2B5EF4-FFF2-40B4-BE49-F238E27FC236}">
                  <a16:creationId xmlns:a16="http://schemas.microsoft.com/office/drawing/2014/main" id="{49991263-4A87-41A3-9CC3-B9A9541BA971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Polyline: figure 66">
              <a:extLst>
                <a:ext uri="{FF2B5EF4-FFF2-40B4-BE49-F238E27FC236}">
                  <a16:creationId xmlns:a16="http://schemas.microsoft.com/office/drawing/2014/main" id="{FD787169-DBCB-47D6-8003-BAD29249B207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Polyline: figure 67">
              <a:extLst>
                <a:ext uri="{FF2B5EF4-FFF2-40B4-BE49-F238E27FC236}">
                  <a16:creationId xmlns:a16="http://schemas.microsoft.com/office/drawing/2014/main" id="{45F3E0F0-347D-453A-AACE-1EC04E601903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Polyline: figure 68">
              <a:extLst>
                <a:ext uri="{FF2B5EF4-FFF2-40B4-BE49-F238E27FC236}">
                  <a16:creationId xmlns:a16="http://schemas.microsoft.com/office/drawing/2014/main" id="{C08C7BB8-A961-4F59-A75C-05906F737F3D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FD5C84FC-F377-4552-8261-AFF205FE56E1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Polyline: figure 70">
              <a:extLst>
                <a:ext uri="{FF2B5EF4-FFF2-40B4-BE49-F238E27FC236}">
                  <a16:creationId xmlns:a16="http://schemas.microsoft.com/office/drawing/2014/main" id="{5FFF88B0-D611-4DA2-94E6-8701E4701195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Polyline: figure 71">
              <a:extLst>
                <a:ext uri="{FF2B5EF4-FFF2-40B4-BE49-F238E27FC236}">
                  <a16:creationId xmlns:a16="http://schemas.microsoft.com/office/drawing/2014/main" id="{13062061-4C2C-449A-905F-F066898418F1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Polyline: figure 72">
              <a:extLst>
                <a:ext uri="{FF2B5EF4-FFF2-40B4-BE49-F238E27FC236}">
                  <a16:creationId xmlns:a16="http://schemas.microsoft.com/office/drawing/2014/main" id="{2427AFA0-89FE-4406-A4E5-9F686DAEBD54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Polyline: figure 73">
              <a:extLst>
                <a:ext uri="{FF2B5EF4-FFF2-40B4-BE49-F238E27FC236}">
                  <a16:creationId xmlns:a16="http://schemas.microsoft.com/office/drawing/2014/main" id="{12058F02-751F-46DC-93AB-B901C6B8AB2E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Polyline: figure 74">
              <a:extLst>
                <a:ext uri="{FF2B5EF4-FFF2-40B4-BE49-F238E27FC236}">
                  <a16:creationId xmlns:a16="http://schemas.microsoft.com/office/drawing/2014/main" id="{F6B209C6-AFD1-4DF2-8102-F115DCCD18CE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Polyline: figure 75">
              <a:extLst>
                <a:ext uri="{FF2B5EF4-FFF2-40B4-BE49-F238E27FC236}">
                  <a16:creationId xmlns:a16="http://schemas.microsoft.com/office/drawing/2014/main" id="{D272125B-04A8-4F09-9218-B994F77D9CB3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Polyline: figure 76">
              <a:extLst>
                <a:ext uri="{FF2B5EF4-FFF2-40B4-BE49-F238E27FC236}">
                  <a16:creationId xmlns:a16="http://schemas.microsoft.com/office/drawing/2014/main" id="{6BD63666-7420-4341-BEDF-D24B1716BABA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Polyline: figure 77">
              <a:extLst>
                <a:ext uri="{FF2B5EF4-FFF2-40B4-BE49-F238E27FC236}">
                  <a16:creationId xmlns:a16="http://schemas.microsoft.com/office/drawing/2014/main" id="{5118802B-D379-4672-B81E-55B9A2A3BE5E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Polyline: figure 78">
              <a:extLst>
                <a:ext uri="{FF2B5EF4-FFF2-40B4-BE49-F238E27FC236}">
                  <a16:creationId xmlns:a16="http://schemas.microsoft.com/office/drawing/2014/main" id="{EBB6FEAE-D882-413B-8C1A-CBAEF6DB2056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Polyline: figure 79">
              <a:extLst>
                <a:ext uri="{FF2B5EF4-FFF2-40B4-BE49-F238E27FC236}">
                  <a16:creationId xmlns:a16="http://schemas.microsoft.com/office/drawing/2014/main" id="{F0307033-BB40-4CF8-8CAE-81E490229D35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Polyline: figure 80">
              <a:extLst>
                <a:ext uri="{FF2B5EF4-FFF2-40B4-BE49-F238E27FC236}">
                  <a16:creationId xmlns:a16="http://schemas.microsoft.com/office/drawing/2014/main" id="{1169CA16-10DC-41F4-9569-B09494FB4D5F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5" name="Drawing 266">
            <a:extLst>
              <a:ext uri="{FF2B5EF4-FFF2-40B4-BE49-F238E27FC236}">
                <a16:creationId xmlns:a16="http://schemas.microsoft.com/office/drawing/2014/main" id="{19963488-6D4D-473E-865A-85D1DFDCFEB0}"/>
              </a:ext>
            </a:extLst>
          </p:cNvPr>
          <p:cNvSpPr/>
          <p:nvPr userDrawn="1"/>
        </p:nvSpPr>
        <p:spPr>
          <a:xfrm rot="1526652">
            <a:off x="9606225" y="5612175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tx1"/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6" name="Drawing 1">
            <a:extLst>
              <a:ext uri="{FF2B5EF4-FFF2-40B4-BE49-F238E27FC236}">
                <a16:creationId xmlns:a16="http://schemas.microsoft.com/office/drawing/2014/main" id="{624C5A55-78C3-4DD8-B229-A3CB12068F81}"/>
              </a:ext>
            </a:extLst>
          </p:cNvPr>
          <p:cNvGrpSpPr/>
          <p:nvPr userDrawn="1"/>
        </p:nvGrpSpPr>
        <p:grpSpPr>
          <a:xfrm>
            <a:off x="9643360" y="5170535"/>
            <a:ext cx="1421025" cy="1389875"/>
            <a:chOff x="151177" y="5689084"/>
            <a:chExt cx="1421025" cy="1389875"/>
          </a:xfrm>
          <a:solidFill>
            <a:schemeClr val="bg2"/>
          </a:solidFill>
        </p:grpSpPr>
        <p:sp>
          <p:nvSpPr>
            <p:cNvPr id="87" name="Polyline: figure 86">
              <a:extLst>
                <a:ext uri="{FF2B5EF4-FFF2-40B4-BE49-F238E27FC236}">
                  <a16:creationId xmlns:a16="http://schemas.microsoft.com/office/drawing/2014/main" id="{4F73DA98-17A0-4B4B-ADF1-4B23ED82D3A4}"/>
                </a:ext>
              </a:extLst>
            </p:cNvPr>
            <p:cNvSpPr/>
            <p:nvPr/>
          </p:nvSpPr>
          <p:spPr>
            <a:xfrm>
              <a:off x="362686" y="6686755"/>
              <a:ext cx="140644" cy="102078"/>
            </a:xfrm>
            <a:custGeom>
              <a:avLst/>
              <a:gdLst>
                <a:gd name="connsiteX0" fmla="*/ 13956 w 140644"/>
                <a:gd name="connsiteY0" fmla="*/ 52523 h 102078"/>
                <a:gd name="connsiteX1" fmla="*/ 98506 w 140644"/>
                <a:gd name="connsiteY1" fmla="*/ 98506 h 102078"/>
                <a:gd name="connsiteX2" fmla="*/ 137072 w 140644"/>
                <a:gd name="connsiteY2" fmla="*/ 88122 h 102078"/>
                <a:gd name="connsiteX3" fmla="*/ 126689 w 140644"/>
                <a:gd name="connsiteY3" fmla="*/ 49556 h 102078"/>
                <a:gd name="connsiteX4" fmla="*/ 42139 w 140644"/>
                <a:gd name="connsiteY4" fmla="*/ 3573 h 102078"/>
                <a:gd name="connsiteX5" fmla="*/ 3573 w 140644"/>
                <a:gd name="connsiteY5" fmla="*/ 13956 h 102078"/>
                <a:gd name="connsiteX6" fmla="*/ 13956 w 140644"/>
                <a:gd name="connsiteY6" fmla="*/ 52523 h 102078"/>
                <a:gd name="connsiteX7" fmla="*/ 13956 w 140644"/>
                <a:gd name="connsiteY7" fmla="*/ 52523 h 10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644" h="102078">
                  <a:moveTo>
                    <a:pt x="13956" y="52523"/>
                  </a:moveTo>
                  <a:cubicBezTo>
                    <a:pt x="42139" y="67356"/>
                    <a:pt x="70322" y="83672"/>
                    <a:pt x="98506" y="98506"/>
                  </a:cubicBezTo>
                  <a:cubicBezTo>
                    <a:pt x="111856" y="105922"/>
                    <a:pt x="129655" y="101472"/>
                    <a:pt x="137072" y="88122"/>
                  </a:cubicBezTo>
                  <a:cubicBezTo>
                    <a:pt x="144489" y="74773"/>
                    <a:pt x="140039" y="56973"/>
                    <a:pt x="126689" y="49556"/>
                  </a:cubicBezTo>
                  <a:cubicBezTo>
                    <a:pt x="98506" y="34723"/>
                    <a:pt x="70322" y="18406"/>
                    <a:pt x="42139" y="3573"/>
                  </a:cubicBezTo>
                  <a:cubicBezTo>
                    <a:pt x="28789" y="-3844"/>
                    <a:pt x="10989" y="606"/>
                    <a:pt x="3573" y="13956"/>
                  </a:cubicBezTo>
                  <a:cubicBezTo>
                    <a:pt x="-3844" y="27306"/>
                    <a:pt x="606" y="45106"/>
                    <a:pt x="13956" y="52523"/>
                  </a:cubicBezTo>
                  <a:lnTo>
                    <a:pt x="13956" y="5252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Polyline: figure 87">
              <a:extLst>
                <a:ext uri="{FF2B5EF4-FFF2-40B4-BE49-F238E27FC236}">
                  <a16:creationId xmlns:a16="http://schemas.microsoft.com/office/drawing/2014/main" id="{78F78801-8FF2-4625-9381-A9371C846DCC}"/>
                </a:ext>
              </a:extLst>
            </p:cNvPr>
            <p:cNvSpPr/>
            <p:nvPr/>
          </p:nvSpPr>
          <p:spPr>
            <a:xfrm>
              <a:off x="472171" y="6526275"/>
              <a:ext cx="107090" cy="70007"/>
            </a:xfrm>
            <a:custGeom>
              <a:avLst/>
              <a:gdLst>
                <a:gd name="connsiteX0" fmla="*/ 20170 w 107090"/>
                <a:gd name="connsiteY0" fmla="*/ 54287 h 70007"/>
                <a:gd name="connsiteX1" fmla="*/ 72087 w 107090"/>
                <a:gd name="connsiteY1" fmla="*/ 69120 h 70007"/>
                <a:gd name="connsiteX2" fmla="*/ 92853 w 107090"/>
                <a:gd name="connsiteY2" fmla="*/ 66153 h 70007"/>
                <a:gd name="connsiteX3" fmla="*/ 106203 w 107090"/>
                <a:gd name="connsiteY3" fmla="*/ 49837 h 70007"/>
                <a:gd name="connsiteX4" fmla="*/ 103237 w 107090"/>
                <a:gd name="connsiteY4" fmla="*/ 29070 h 70007"/>
                <a:gd name="connsiteX5" fmla="*/ 86920 w 107090"/>
                <a:gd name="connsiteY5" fmla="*/ 15720 h 70007"/>
                <a:gd name="connsiteX6" fmla="*/ 35004 w 107090"/>
                <a:gd name="connsiteY6" fmla="*/ 887 h 70007"/>
                <a:gd name="connsiteX7" fmla="*/ 14237 w 107090"/>
                <a:gd name="connsiteY7" fmla="*/ 3854 h 70007"/>
                <a:gd name="connsiteX8" fmla="*/ 887 w 107090"/>
                <a:gd name="connsiteY8" fmla="*/ 20170 h 70007"/>
                <a:gd name="connsiteX9" fmla="*/ 3854 w 107090"/>
                <a:gd name="connsiteY9" fmla="*/ 40937 h 70007"/>
                <a:gd name="connsiteX10" fmla="*/ 20170 w 107090"/>
                <a:gd name="connsiteY10" fmla="*/ 54287 h 70007"/>
                <a:gd name="connsiteX11" fmla="*/ 20170 w 107090"/>
                <a:gd name="connsiteY11" fmla="*/ 54287 h 7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090" h="70007">
                  <a:moveTo>
                    <a:pt x="20170" y="54287"/>
                  </a:moveTo>
                  <a:cubicBezTo>
                    <a:pt x="37970" y="58737"/>
                    <a:pt x="54287" y="64670"/>
                    <a:pt x="72087" y="69120"/>
                  </a:cubicBezTo>
                  <a:cubicBezTo>
                    <a:pt x="79503" y="70603"/>
                    <a:pt x="86920" y="70603"/>
                    <a:pt x="92853" y="66153"/>
                  </a:cubicBezTo>
                  <a:cubicBezTo>
                    <a:pt x="98787" y="63187"/>
                    <a:pt x="104720" y="55770"/>
                    <a:pt x="106203" y="49837"/>
                  </a:cubicBezTo>
                  <a:cubicBezTo>
                    <a:pt x="107687" y="42420"/>
                    <a:pt x="107687" y="35004"/>
                    <a:pt x="103237" y="29070"/>
                  </a:cubicBezTo>
                  <a:cubicBezTo>
                    <a:pt x="98787" y="23137"/>
                    <a:pt x="94337" y="18687"/>
                    <a:pt x="86920" y="15720"/>
                  </a:cubicBezTo>
                  <a:cubicBezTo>
                    <a:pt x="69120" y="11270"/>
                    <a:pt x="52804" y="5337"/>
                    <a:pt x="35004" y="887"/>
                  </a:cubicBezTo>
                  <a:cubicBezTo>
                    <a:pt x="27587" y="-596"/>
                    <a:pt x="20170" y="-596"/>
                    <a:pt x="14237" y="3854"/>
                  </a:cubicBezTo>
                  <a:cubicBezTo>
                    <a:pt x="8304" y="6820"/>
                    <a:pt x="2370" y="14237"/>
                    <a:pt x="887" y="20170"/>
                  </a:cubicBezTo>
                  <a:cubicBezTo>
                    <a:pt x="-596" y="27587"/>
                    <a:pt x="-596" y="35004"/>
                    <a:pt x="3854" y="40937"/>
                  </a:cubicBezTo>
                  <a:cubicBezTo>
                    <a:pt x="8304" y="46870"/>
                    <a:pt x="12754" y="51320"/>
                    <a:pt x="20170" y="54287"/>
                  </a:cubicBezTo>
                  <a:lnTo>
                    <a:pt x="20170" y="54287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Polyline: figure 88">
              <a:extLst>
                <a:ext uri="{FF2B5EF4-FFF2-40B4-BE49-F238E27FC236}">
                  <a16:creationId xmlns:a16="http://schemas.microsoft.com/office/drawing/2014/main" id="{6ABC017C-8355-4ECD-8EC7-D7902F82C712}"/>
                </a:ext>
              </a:extLst>
            </p:cNvPr>
            <p:cNvSpPr/>
            <p:nvPr/>
          </p:nvSpPr>
          <p:spPr>
            <a:xfrm>
              <a:off x="569183" y="6190448"/>
              <a:ext cx="105897" cy="81873"/>
            </a:xfrm>
            <a:custGeom>
              <a:avLst/>
              <a:gdLst>
                <a:gd name="connsiteX0" fmla="*/ 7708 w 105897"/>
                <a:gd name="connsiteY0" fmla="*/ 47466 h 81873"/>
                <a:gd name="connsiteX1" fmla="*/ 37374 w 105897"/>
                <a:gd name="connsiteY1" fmla="*/ 69716 h 81873"/>
                <a:gd name="connsiteX2" fmla="*/ 56657 w 105897"/>
                <a:gd name="connsiteY2" fmla="*/ 77133 h 81873"/>
                <a:gd name="connsiteX3" fmla="*/ 78907 w 105897"/>
                <a:gd name="connsiteY3" fmla="*/ 81583 h 81873"/>
                <a:gd name="connsiteX4" fmla="*/ 98190 w 105897"/>
                <a:gd name="connsiteY4" fmla="*/ 74166 h 81873"/>
                <a:gd name="connsiteX5" fmla="*/ 105607 w 105897"/>
                <a:gd name="connsiteY5" fmla="*/ 54883 h 81873"/>
                <a:gd name="connsiteX6" fmla="*/ 98190 w 105897"/>
                <a:gd name="connsiteY6" fmla="*/ 35600 h 81873"/>
                <a:gd name="connsiteX7" fmla="*/ 92257 w 105897"/>
                <a:gd name="connsiteY7" fmla="*/ 31150 h 81873"/>
                <a:gd name="connsiteX8" fmla="*/ 78907 w 105897"/>
                <a:gd name="connsiteY8" fmla="*/ 26700 h 81873"/>
                <a:gd name="connsiteX9" fmla="*/ 77424 w 105897"/>
                <a:gd name="connsiteY9" fmla="*/ 26700 h 81873"/>
                <a:gd name="connsiteX10" fmla="*/ 84841 w 105897"/>
                <a:gd name="connsiteY10" fmla="*/ 28183 h 81873"/>
                <a:gd name="connsiteX11" fmla="*/ 61107 w 105897"/>
                <a:gd name="connsiteY11" fmla="*/ 22250 h 81873"/>
                <a:gd name="connsiteX12" fmla="*/ 67041 w 105897"/>
                <a:gd name="connsiteY12" fmla="*/ 25217 h 81873"/>
                <a:gd name="connsiteX13" fmla="*/ 46274 w 105897"/>
                <a:gd name="connsiteY13" fmla="*/ 13350 h 81873"/>
                <a:gd name="connsiteX14" fmla="*/ 52207 w 105897"/>
                <a:gd name="connsiteY14" fmla="*/ 17800 h 81873"/>
                <a:gd name="connsiteX15" fmla="*/ 44791 w 105897"/>
                <a:gd name="connsiteY15" fmla="*/ 10383 h 81873"/>
                <a:gd name="connsiteX16" fmla="*/ 26991 w 105897"/>
                <a:gd name="connsiteY16" fmla="*/ 0 h 81873"/>
                <a:gd name="connsiteX17" fmla="*/ 7708 w 105897"/>
                <a:gd name="connsiteY17" fmla="*/ 7417 h 81873"/>
                <a:gd name="connsiteX18" fmla="*/ 291 w 105897"/>
                <a:gd name="connsiteY18" fmla="*/ 26700 h 81873"/>
                <a:gd name="connsiteX19" fmla="*/ 7708 w 105897"/>
                <a:gd name="connsiteY19" fmla="*/ 47466 h 81873"/>
                <a:gd name="connsiteX20" fmla="*/ 7708 w 105897"/>
                <a:gd name="connsiteY20" fmla="*/ 47466 h 8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897" h="81873">
                  <a:moveTo>
                    <a:pt x="7708" y="47466"/>
                  </a:moveTo>
                  <a:cubicBezTo>
                    <a:pt x="16608" y="56366"/>
                    <a:pt x="26991" y="63783"/>
                    <a:pt x="37374" y="69716"/>
                  </a:cubicBezTo>
                  <a:cubicBezTo>
                    <a:pt x="43307" y="72683"/>
                    <a:pt x="50724" y="75650"/>
                    <a:pt x="56657" y="77133"/>
                  </a:cubicBezTo>
                  <a:cubicBezTo>
                    <a:pt x="64074" y="78616"/>
                    <a:pt x="71491" y="80100"/>
                    <a:pt x="78907" y="81583"/>
                  </a:cubicBezTo>
                  <a:cubicBezTo>
                    <a:pt x="84841" y="83066"/>
                    <a:pt x="93740" y="78616"/>
                    <a:pt x="98190" y="74166"/>
                  </a:cubicBezTo>
                  <a:cubicBezTo>
                    <a:pt x="102640" y="69716"/>
                    <a:pt x="107090" y="60816"/>
                    <a:pt x="105607" y="54883"/>
                  </a:cubicBezTo>
                  <a:cubicBezTo>
                    <a:pt x="105607" y="47466"/>
                    <a:pt x="102640" y="40050"/>
                    <a:pt x="98190" y="35600"/>
                  </a:cubicBezTo>
                  <a:cubicBezTo>
                    <a:pt x="96707" y="34116"/>
                    <a:pt x="93740" y="32633"/>
                    <a:pt x="92257" y="31150"/>
                  </a:cubicBezTo>
                  <a:cubicBezTo>
                    <a:pt x="87807" y="28183"/>
                    <a:pt x="83357" y="26700"/>
                    <a:pt x="78907" y="26700"/>
                  </a:cubicBezTo>
                  <a:cubicBezTo>
                    <a:pt x="78907" y="26700"/>
                    <a:pt x="77424" y="26700"/>
                    <a:pt x="77424" y="26700"/>
                  </a:cubicBezTo>
                  <a:cubicBezTo>
                    <a:pt x="80390" y="26700"/>
                    <a:pt x="81874" y="26700"/>
                    <a:pt x="84841" y="28183"/>
                  </a:cubicBezTo>
                  <a:cubicBezTo>
                    <a:pt x="77424" y="26700"/>
                    <a:pt x="68524" y="25217"/>
                    <a:pt x="61107" y="22250"/>
                  </a:cubicBezTo>
                  <a:cubicBezTo>
                    <a:pt x="62591" y="23733"/>
                    <a:pt x="65557" y="23733"/>
                    <a:pt x="67041" y="25217"/>
                  </a:cubicBezTo>
                  <a:cubicBezTo>
                    <a:pt x="59624" y="22250"/>
                    <a:pt x="53691" y="17800"/>
                    <a:pt x="46274" y="13350"/>
                  </a:cubicBezTo>
                  <a:cubicBezTo>
                    <a:pt x="47757" y="14833"/>
                    <a:pt x="50724" y="16317"/>
                    <a:pt x="52207" y="17800"/>
                  </a:cubicBezTo>
                  <a:cubicBezTo>
                    <a:pt x="49241" y="16317"/>
                    <a:pt x="46274" y="13350"/>
                    <a:pt x="44791" y="10383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5600"/>
                    <a:pt x="1774" y="43016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Polyline: figure 89">
              <a:extLst>
                <a:ext uri="{FF2B5EF4-FFF2-40B4-BE49-F238E27FC236}">
                  <a16:creationId xmlns:a16="http://schemas.microsoft.com/office/drawing/2014/main" id="{8F6C65EB-FE27-44CB-AD0C-AFF53AF86BFB}"/>
                </a:ext>
              </a:extLst>
            </p:cNvPr>
            <p:cNvSpPr/>
            <p:nvPr/>
          </p:nvSpPr>
          <p:spPr>
            <a:xfrm>
              <a:off x="747182" y="636696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4116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Polyline: figure 90">
              <a:extLst>
                <a:ext uri="{FF2B5EF4-FFF2-40B4-BE49-F238E27FC236}">
                  <a16:creationId xmlns:a16="http://schemas.microsoft.com/office/drawing/2014/main" id="{A1715BE4-94AC-430B-AEE5-70F06F1E8E64}"/>
                </a:ext>
              </a:extLst>
            </p:cNvPr>
            <p:cNvSpPr/>
            <p:nvPr/>
          </p:nvSpPr>
          <p:spPr>
            <a:xfrm>
              <a:off x="722766" y="6618469"/>
              <a:ext cx="85523" cy="73342"/>
            </a:xfrm>
            <a:custGeom>
              <a:avLst/>
              <a:gdLst>
                <a:gd name="connsiteX0" fmla="*/ 974 w 85523"/>
                <a:gd name="connsiteY0" fmla="*/ 31809 h 73342"/>
                <a:gd name="connsiteX1" fmla="*/ 5424 w 85523"/>
                <a:gd name="connsiteY1" fmla="*/ 42192 h 73342"/>
                <a:gd name="connsiteX2" fmla="*/ 12841 w 85523"/>
                <a:gd name="connsiteY2" fmla="*/ 51092 h 73342"/>
                <a:gd name="connsiteX3" fmla="*/ 15808 w 85523"/>
                <a:gd name="connsiteY3" fmla="*/ 55542 h 73342"/>
                <a:gd name="connsiteX4" fmla="*/ 24708 w 85523"/>
                <a:gd name="connsiteY4" fmla="*/ 62959 h 73342"/>
                <a:gd name="connsiteX5" fmla="*/ 29158 w 85523"/>
                <a:gd name="connsiteY5" fmla="*/ 65926 h 73342"/>
                <a:gd name="connsiteX6" fmla="*/ 41024 w 85523"/>
                <a:gd name="connsiteY6" fmla="*/ 70376 h 73342"/>
                <a:gd name="connsiteX7" fmla="*/ 45474 w 85523"/>
                <a:gd name="connsiteY7" fmla="*/ 71859 h 73342"/>
                <a:gd name="connsiteX8" fmla="*/ 57341 w 85523"/>
                <a:gd name="connsiteY8" fmla="*/ 73342 h 73342"/>
                <a:gd name="connsiteX9" fmla="*/ 76624 w 85523"/>
                <a:gd name="connsiteY9" fmla="*/ 65926 h 73342"/>
                <a:gd name="connsiteX10" fmla="*/ 82557 w 85523"/>
                <a:gd name="connsiteY10" fmla="*/ 57026 h 73342"/>
                <a:gd name="connsiteX11" fmla="*/ 85524 w 85523"/>
                <a:gd name="connsiteY11" fmla="*/ 46642 h 73342"/>
                <a:gd name="connsiteX12" fmla="*/ 78107 w 85523"/>
                <a:gd name="connsiteY12" fmla="*/ 27359 h 73342"/>
                <a:gd name="connsiteX13" fmla="*/ 58824 w 85523"/>
                <a:gd name="connsiteY13" fmla="*/ 19942 h 73342"/>
                <a:gd name="connsiteX14" fmla="*/ 54374 w 85523"/>
                <a:gd name="connsiteY14" fmla="*/ 19942 h 73342"/>
                <a:gd name="connsiteX15" fmla="*/ 61791 w 85523"/>
                <a:gd name="connsiteY15" fmla="*/ 21426 h 73342"/>
                <a:gd name="connsiteX16" fmla="*/ 52891 w 85523"/>
                <a:gd name="connsiteY16" fmla="*/ 18459 h 73342"/>
                <a:gd name="connsiteX17" fmla="*/ 58824 w 85523"/>
                <a:gd name="connsiteY17" fmla="*/ 21426 h 73342"/>
                <a:gd name="connsiteX18" fmla="*/ 51407 w 85523"/>
                <a:gd name="connsiteY18" fmla="*/ 16976 h 73342"/>
                <a:gd name="connsiteX19" fmla="*/ 57341 w 85523"/>
                <a:gd name="connsiteY19" fmla="*/ 21426 h 73342"/>
                <a:gd name="connsiteX20" fmla="*/ 51407 w 85523"/>
                <a:gd name="connsiteY20" fmla="*/ 15493 h 73342"/>
                <a:gd name="connsiteX21" fmla="*/ 55857 w 85523"/>
                <a:gd name="connsiteY21" fmla="*/ 21426 h 73342"/>
                <a:gd name="connsiteX22" fmla="*/ 51407 w 85523"/>
                <a:gd name="connsiteY22" fmla="*/ 14009 h 73342"/>
                <a:gd name="connsiteX23" fmla="*/ 54374 w 85523"/>
                <a:gd name="connsiteY23" fmla="*/ 19942 h 73342"/>
                <a:gd name="connsiteX24" fmla="*/ 54374 w 85523"/>
                <a:gd name="connsiteY24" fmla="*/ 19942 h 73342"/>
                <a:gd name="connsiteX25" fmla="*/ 49924 w 85523"/>
                <a:gd name="connsiteY25" fmla="*/ 11043 h 73342"/>
                <a:gd name="connsiteX26" fmla="*/ 42507 w 85523"/>
                <a:gd name="connsiteY26" fmla="*/ 3626 h 73342"/>
                <a:gd name="connsiteX27" fmla="*/ 32124 w 85523"/>
                <a:gd name="connsiteY27" fmla="*/ 659 h 73342"/>
                <a:gd name="connsiteX28" fmla="*/ 21741 w 85523"/>
                <a:gd name="connsiteY28" fmla="*/ 659 h 73342"/>
                <a:gd name="connsiteX29" fmla="*/ 5424 w 85523"/>
                <a:gd name="connsiteY29" fmla="*/ 14009 h 73342"/>
                <a:gd name="connsiteX30" fmla="*/ 2458 w 85523"/>
                <a:gd name="connsiteY30" fmla="*/ 19942 h 73342"/>
                <a:gd name="connsiteX31" fmla="*/ 974 w 85523"/>
                <a:gd name="connsiteY31" fmla="*/ 31809 h 73342"/>
                <a:gd name="connsiteX32" fmla="*/ 974 w 85523"/>
                <a:gd name="connsiteY32" fmla="*/ 31809 h 7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5523" h="73342">
                  <a:moveTo>
                    <a:pt x="974" y="31809"/>
                  </a:moveTo>
                  <a:cubicBezTo>
                    <a:pt x="2458" y="34776"/>
                    <a:pt x="3941" y="39226"/>
                    <a:pt x="5424" y="42192"/>
                  </a:cubicBezTo>
                  <a:cubicBezTo>
                    <a:pt x="6908" y="45159"/>
                    <a:pt x="9874" y="48126"/>
                    <a:pt x="12841" y="51092"/>
                  </a:cubicBezTo>
                  <a:cubicBezTo>
                    <a:pt x="14324" y="52576"/>
                    <a:pt x="15808" y="54059"/>
                    <a:pt x="15808" y="55542"/>
                  </a:cubicBezTo>
                  <a:cubicBezTo>
                    <a:pt x="18774" y="58509"/>
                    <a:pt x="21741" y="59992"/>
                    <a:pt x="24708" y="62959"/>
                  </a:cubicBezTo>
                  <a:cubicBezTo>
                    <a:pt x="26191" y="64442"/>
                    <a:pt x="27674" y="64442"/>
                    <a:pt x="29158" y="65926"/>
                  </a:cubicBezTo>
                  <a:cubicBezTo>
                    <a:pt x="32124" y="67409"/>
                    <a:pt x="36574" y="68892"/>
                    <a:pt x="41024" y="70376"/>
                  </a:cubicBezTo>
                  <a:cubicBezTo>
                    <a:pt x="42507" y="70376"/>
                    <a:pt x="43991" y="71859"/>
                    <a:pt x="45474" y="71859"/>
                  </a:cubicBezTo>
                  <a:cubicBezTo>
                    <a:pt x="49924" y="71859"/>
                    <a:pt x="54374" y="73342"/>
                    <a:pt x="57341" y="73342"/>
                  </a:cubicBezTo>
                  <a:cubicBezTo>
                    <a:pt x="64757" y="73342"/>
                    <a:pt x="72174" y="70376"/>
                    <a:pt x="76624" y="65926"/>
                  </a:cubicBezTo>
                  <a:cubicBezTo>
                    <a:pt x="79591" y="62959"/>
                    <a:pt x="81074" y="59992"/>
                    <a:pt x="82557" y="57026"/>
                  </a:cubicBezTo>
                  <a:cubicBezTo>
                    <a:pt x="84041" y="54059"/>
                    <a:pt x="85524" y="49609"/>
                    <a:pt x="85524" y="46642"/>
                  </a:cubicBezTo>
                  <a:cubicBezTo>
                    <a:pt x="85524" y="39226"/>
                    <a:pt x="82557" y="31809"/>
                    <a:pt x="78107" y="27359"/>
                  </a:cubicBezTo>
                  <a:cubicBezTo>
                    <a:pt x="72174" y="22909"/>
                    <a:pt x="66241" y="18459"/>
                    <a:pt x="58824" y="19942"/>
                  </a:cubicBezTo>
                  <a:cubicBezTo>
                    <a:pt x="57341" y="19942"/>
                    <a:pt x="55857" y="19942"/>
                    <a:pt x="54374" y="19942"/>
                  </a:cubicBezTo>
                  <a:cubicBezTo>
                    <a:pt x="57341" y="19942"/>
                    <a:pt x="58824" y="19942"/>
                    <a:pt x="61791" y="21426"/>
                  </a:cubicBezTo>
                  <a:cubicBezTo>
                    <a:pt x="58824" y="21426"/>
                    <a:pt x="55857" y="19942"/>
                    <a:pt x="52891" y="18459"/>
                  </a:cubicBezTo>
                  <a:cubicBezTo>
                    <a:pt x="54374" y="19942"/>
                    <a:pt x="57341" y="19942"/>
                    <a:pt x="58824" y="21426"/>
                  </a:cubicBezTo>
                  <a:cubicBezTo>
                    <a:pt x="55857" y="19942"/>
                    <a:pt x="52891" y="18459"/>
                    <a:pt x="51407" y="16976"/>
                  </a:cubicBezTo>
                  <a:cubicBezTo>
                    <a:pt x="52891" y="18459"/>
                    <a:pt x="55857" y="19942"/>
                    <a:pt x="57341" y="21426"/>
                  </a:cubicBezTo>
                  <a:cubicBezTo>
                    <a:pt x="55857" y="19942"/>
                    <a:pt x="52891" y="18459"/>
                    <a:pt x="51407" y="15493"/>
                  </a:cubicBezTo>
                  <a:cubicBezTo>
                    <a:pt x="52891" y="16976"/>
                    <a:pt x="54374" y="19942"/>
                    <a:pt x="55857" y="21426"/>
                  </a:cubicBezTo>
                  <a:cubicBezTo>
                    <a:pt x="54374" y="19942"/>
                    <a:pt x="52891" y="16976"/>
                    <a:pt x="51407" y="14009"/>
                  </a:cubicBezTo>
                  <a:cubicBezTo>
                    <a:pt x="52891" y="15493"/>
                    <a:pt x="52891" y="18459"/>
                    <a:pt x="54374" y="19942"/>
                  </a:cubicBezTo>
                  <a:cubicBezTo>
                    <a:pt x="54374" y="19942"/>
                    <a:pt x="54374" y="19942"/>
                    <a:pt x="54374" y="19942"/>
                  </a:cubicBezTo>
                  <a:cubicBezTo>
                    <a:pt x="52891" y="16976"/>
                    <a:pt x="51407" y="12526"/>
                    <a:pt x="49924" y="11043"/>
                  </a:cubicBezTo>
                  <a:cubicBezTo>
                    <a:pt x="48441" y="8076"/>
                    <a:pt x="45474" y="5109"/>
                    <a:pt x="42507" y="3626"/>
                  </a:cubicBezTo>
                  <a:cubicBezTo>
                    <a:pt x="39541" y="2143"/>
                    <a:pt x="36574" y="659"/>
                    <a:pt x="32124" y="659"/>
                  </a:cubicBezTo>
                  <a:cubicBezTo>
                    <a:pt x="29158" y="-824"/>
                    <a:pt x="24708" y="659"/>
                    <a:pt x="21741" y="659"/>
                  </a:cubicBezTo>
                  <a:cubicBezTo>
                    <a:pt x="14324" y="2143"/>
                    <a:pt x="8391" y="6593"/>
                    <a:pt x="5424" y="14009"/>
                  </a:cubicBezTo>
                  <a:cubicBezTo>
                    <a:pt x="3941" y="15493"/>
                    <a:pt x="3941" y="18459"/>
                    <a:pt x="2458" y="19942"/>
                  </a:cubicBezTo>
                  <a:cubicBezTo>
                    <a:pt x="-509" y="21426"/>
                    <a:pt x="-509" y="27359"/>
                    <a:pt x="974" y="31809"/>
                  </a:cubicBezTo>
                  <a:lnTo>
                    <a:pt x="974" y="31809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Polyline: figure 91">
              <a:extLst>
                <a:ext uri="{FF2B5EF4-FFF2-40B4-BE49-F238E27FC236}">
                  <a16:creationId xmlns:a16="http://schemas.microsoft.com/office/drawing/2014/main" id="{07C1F0C2-58FD-4830-A46E-F86AA970BC2A}"/>
                </a:ext>
              </a:extLst>
            </p:cNvPr>
            <p:cNvSpPr/>
            <p:nvPr/>
          </p:nvSpPr>
          <p:spPr>
            <a:xfrm>
              <a:off x="334731" y="6243847"/>
              <a:ext cx="86701" cy="87516"/>
            </a:xfrm>
            <a:custGeom>
              <a:avLst/>
              <a:gdLst>
                <a:gd name="connsiteX0" fmla="*/ 7795 w 86701"/>
                <a:gd name="connsiteY0" fmla="*/ 47466 h 87516"/>
                <a:gd name="connsiteX1" fmla="*/ 40428 w 86701"/>
                <a:gd name="connsiteY1" fmla="*/ 80100 h 87516"/>
                <a:gd name="connsiteX2" fmla="*/ 59711 w 86701"/>
                <a:gd name="connsiteY2" fmla="*/ 87516 h 87516"/>
                <a:gd name="connsiteX3" fmla="*/ 70094 w 86701"/>
                <a:gd name="connsiteY3" fmla="*/ 84550 h 87516"/>
                <a:gd name="connsiteX4" fmla="*/ 78994 w 86701"/>
                <a:gd name="connsiteY4" fmla="*/ 78616 h 87516"/>
                <a:gd name="connsiteX5" fmla="*/ 86411 w 86701"/>
                <a:gd name="connsiteY5" fmla="*/ 59333 h 87516"/>
                <a:gd name="connsiteX6" fmla="*/ 78994 w 86701"/>
                <a:gd name="connsiteY6" fmla="*/ 40050 h 87516"/>
                <a:gd name="connsiteX7" fmla="*/ 46361 w 86701"/>
                <a:gd name="connsiteY7" fmla="*/ 7417 h 87516"/>
                <a:gd name="connsiteX8" fmla="*/ 27078 w 86701"/>
                <a:gd name="connsiteY8" fmla="*/ 0 h 87516"/>
                <a:gd name="connsiteX9" fmla="*/ 16695 w 86701"/>
                <a:gd name="connsiteY9" fmla="*/ 2967 h 87516"/>
                <a:gd name="connsiteX10" fmla="*/ 7795 w 86701"/>
                <a:gd name="connsiteY10" fmla="*/ 8900 h 87516"/>
                <a:gd name="connsiteX11" fmla="*/ 378 w 86701"/>
                <a:gd name="connsiteY11" fmla="*/ 28183 h 87516"/>
                <a:gd name="connsiteX12" fmla="*/ 7795 w 86701"/>
                <a:gd name="connsiteY12" fmla="*/ 47466 h 87516"/>
                <a:gd name="connsiteX13" fmla="*/ 7795 w 86701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701" h="87516">
                  <a:moveTo>
                    <a:pt x="7795" y="47466"/>
                  </a:moveTo>
                  <a:cubicBezTo>
                    <a:pt x="18178" y="57850"/>
                    <a:pt x="30044" y="69716"/>
                    <a:pt x="40428" y="80100"/>
                  </a:cubicBezTo>
                  <a:cubicBezTo>
                    <a:pt x="44878" y="84550"/>
                    <a:pt x="52294" y="87516"/>
                    <a:pt x="59711" y="87516"/>
                  </a:cubicBezTo>
                  <a:cubicBezTo>
                    <a:pt x="64161" y="87516"/>
                    <a:pt x="67128" y="87516"/>
                    <a:pt x="70094" y="84550"/>
                  </a:cubicBezTo>
                  <a:cubicBezTo>
                    <a:pt x="73061" y="83066"/>
                    <a:pt x="76028" y="81583"/>
                    <a:pt x="78994" y="78616"/>
                  </a:cubicBezTo>
                  <a:cubicBezTo>
                    <a:pt x="83444" y="72683"/>
                    <a:pt x="87894" y="66750"/>
                    <a:pt x="86411" y="59333"/>
                  </a:cubicBezTo>
                  <a:cubicBezTo>
                    <a:pt x="86411" y="51916"/>
                    <a:pt x="83444" y="44500"/>
                    <a:pt x="78994" y="40050"/>
                  </a:cubicBezTo>
                  <a:cubicBezTo>
                    <a:pt x="68611" y="29667"/>
                    <a:pt x="56744" y="1780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22628" y="0"/>
                    <a:pt x="19661" y="0"/>
                    <a:pt x="16695" y="2967"/>
                  </a:cubicBezTo>
                  <a:cubicBezTo>
                    <a:pt x="13728" y="4450"/>
                    <a:pt x="10761" y="5933"/>
                    <a:pt x="7795" y="8900"/>
                  </a:cubicBezTo>
                  <a:cubicBezTo>
                    <a:pt x="3345" y="14833"/>
                    <a:pt x="-1105" y="20767"/>
                    <a:pt x="378" y="28183"/>
                  </a:cubicBezTo>
                  <a:cubicBezTo>
                    <a:pt x="-1105" y="35600"/>
                    <a:pt x="1861" y="41533"/>
                    <a:pt x="7795" y="47466"/>
                  </a:cubicBezTo>
                  <a:lnTo>
                    <a:pt x="7795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Polyline: figure 92">
              <a:extLst>
                <a:ext uri="{FF2B5EF4-FFF2-40B4-BE49-F238E27FC236}">
                  <a16:creationId xmlns:a16="http://schemas.microsoft.com/office/drawing/2014/main" id="{0DCADFD5-3398-44FA-A175-FB46735B3099}"/>
                </a:ext>
              </a:extLst>
            </p:cNvPr>
            <p:cNvSpPr/>
            <p:nvPr/>
          </p:nvSpPr>
          <p:spPr>
            <a:xfrm>
              <a:off x="910348" y="6258681"/>
              <a:ext cx="107381" cy="75649"/>
            </a:xfrm>
            <a:custGeom>
              <a:avLst/>
              <a:gdLst>
                <a:gd name="connsiteX0" fmla="*/ 7708 w 107381"/>
                <a:gd name="connsiteY0" fmla="*/ 43016 h 75649"/>
                <a:gd name="connsiteX1" fmla="*/ 19574 w 107381"/>
                <a:gd name="connsiteY1" fmla="*/ 53400 h 75649"/>
                <a:gd name="connsiteX2" fmla="*/ 37374 w 107381"/>
                <a:gd name="connsiteY2" fmla="*/ 65266 h 75649"/>
                <a:gd name="connsiteX3" fmla="*/ 80390 w 107381"/>
                <a:gd name="connsiteY3" fmla="*/ 75650 h 75649"/>
                <a:gd name="connsiteX4" fmla="*/ 99674 w 107381"/>
                <a:gd name="connsiteY4" fmla="*/ 68233 h 75649"/>
                <a:gd name="connsiteX5" fmla="*/ 107090 w 107381"/>
                <a:gd name="connsiteY5" fmla="*/ 48950 h 75649"/>
                <a:gd name="connsiteX6" fmla="*/ 99674 w 107381"/>
                <a:gd name="connsiteY6" fmla="*/ 29667 h 75649"/>
                <a:gd name="connsiteX7" fmla="*/ 80390 w 107381"/>
                <a:gd name="connsiteY7" fmla="*/ 22250 h 75649"/>
                <a:gd name="connsiteX8" fmla="*/ 72974 w 107381"/>
                <a:gd name="connsiteY8" fmla="*/ 22250 h 75649"/>
                <a:gd name="connsiteX9" fmla="*/ 80390 w 107381"/>
                <a:gd name="connsiteY9" fmla="*/ 23733 h 75649"/>
                <a:gd name="connsiteX10" fmla="*/ 62591 w 107381"/>
                <a:gd name="connsiteY10" fmla="*/ 19283 h 75649"/>
                <a:gd name="connsiteX11" fmla="*/ 68524 w 107381"/>
                <a:gd name="connsiteY11" fmla="*/ 22250 h 75649"/>
                <a:gd name="connsiteX12" fmla="*/ 52207 w 107381"/>
                <a:gd name="connsiteY12" fmla="*/ 13350 h 75649"/>
                <a:gd name="connsiteX13" fmla="*/ 58141 w 107381"/>
                <a:gd name="connsiteY13" fmla="*/ 17800 h 75649"/>
                <a:gd name="connsiteX14" fmla="*/ 46274 w 107381"/>
                <a:gd name="connsiteY14" fmla="*/ 7417 h 75649"/>
                <a:gd name="connsiteX15" fmla="*/ 26991 w 107381"/>
                <a:gd name="connsiteY15" fmla="*/ 0 h 75649"/>
                <a:gd name="connsiteX16" fmla="*/ 7708 w 107381"/>
                <a:gd name="connsiteY16" fmla="*/ 7417 h 75649"/>
                <a:gd name="connsiteX17" fmla="*/ 291 w 107381"/>
                <a:gd name="connsiteY17" fmla="*/ 26700 h 75649"/>
                <a:gd name="connsiteX18" fmla="*/ 1774 w 107381"/>
                <a:gd name="connsiteY18" fmla="*/ 34116 h 75649"/>
                <a:gd name="connsiteX19" fmla="*/ 7708 w 107381"/>
                <a:gd name="connsiteY19" fmla="*/ 43016 h 75649"/>
                <a:gd name="connsiteX20" fmla="*/ 7708 w 107381"/>
                <a:gd name="connsiteY20" fmla="*/ 4301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7381" h="75649">
                  <a:moveTo>
                    <a:pt x="7708" y="43016"/>
                  </a:moveTo>
                  <a:cubicBezTo>
                    <a:pt x="10674" y="47466"/>
                    <a:pt x="15124" y="50433"/>
                    <a:pt x="19574" y="53400"/>
                  </a:cubicBezTo>
                  <a:cubicBezTo>
                    <a:pt x="25508" y="57850"/>
                    <a:pt x="31441" y="62300"/>
                    <a:pt x="37374" y="65266"/>
                  </a:cubicBezTo>
                  <a:cubicBezTo>
                    <a:pt x="50724" y="71200"/>
                    <a:pt x="65557" y="75650"/>
                    <a:pt x="80390" y="75650"/>
                  </a:cubicBezTo>
                  <a:cubicBezTo>
                    <a:pt x="87807" y="75650"/>
                    <a:pt x="95224" y="72683"/>
                    <a:pt x="99674" y="68233"/>
                  </a:cubicBezTo>
                  <a:cubicBezTo>
                    <a:pt x="104124" y="63783"/>
                    <a:pt x="108574" y="54883"/>
                    <a:pt x="107090" y="48950"/>
                  </a:cubicBezTo>
                  <a:cubicBezTo>
                    <a:pt x="107090" y="41533"/>
                    <a:pt x="104124" y="34116"/>
                    <a:pt x="99674" y="29667"/>
                  </a:cubicBezTo>
                  <a:cubicBezTo>
                    <a:pt x="93740" y="25216"/>
                    <a:pt x="87807" y="22250"/>
                    <a:pt x="80390" y="22250"/>
                  </a:cubicBezTo>
                  <a:cubicBezTo>
                    <a:pt x="77424" y="22250"/>
                    <a:pt x="75941" y="22250"/>
                    <a:pt x="72974" y="22250"/>
                  </a:cubicBezTo>
                  <a:cubicBezTo>
                    <a:pt x="75941" y="22250"/>
                    <a:pt x="77424" y="22250"/>
                    <a:pt x="80390" y="23733"/>
                  </a:cubicBezTo>
                  <a:cubicBezTo>
                    <a:pt x="74457" y="22250"/>
                    <a:pt x="68524" y="20767"/>
                    <a:pt x="62591" y="19283"/>
                  </a:cubicBezTo>
                  <a:cubicBezTo>
                    <a:pt x="64074" y="20767"/>
                    <a:pt x="67041" y="20767"/>
                    <a:pt x="68524" y="22250"/>
                  </a:cubicBezTo>
                  <a:cubicBezTo>
                    <a:pt x="62591" y="19283"/>
                    <a:pt x="58141" y="16317"/>
                    <a:pt x="52207" y="13350"/>
                  </a:cubicBezTo>
                  <a:cubicBezTo>
                    <a:pt x="53691" y="14833"/>
                    <a:pt x="56657" y="16317"/>
                    <a:pt x="58141" y="17800"/>
                  </a:cubicBezTo>
                  <a:cubicBezTo>
                    <a:pt x="53691" y="14833"/>
                    <a:pt x="50724" y="10383"/>
                    <a:pt x="46274" y="7417"/>
                  </a:cubicBezTo>
                  <a:cubicBezTo>
                    <a:pt x="41824" y="1483"/>
                    <a:pt x="32924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29667"/>
                    <a:pt x="291" y="31150"/>
                    <a:pt x="1774" y="34116"/>
                  </a:cubicBezTo>
                  <a:cubicBezTo>
                    <a:pt x="1774" y="35600"/>
                    <a:pt x="4741" y="40050"/>
                    <a:pt x="7708" y="43016"/>
                  </a:cubicBezTo>
                  <a:lnTo>
                    <a:pt x="7708" y="4301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Polyline: figure 93">
              <a:extLst>
                <a:ext uri="{FF2B5EF4-FFF2-40B4-BE49-F238E27FC236}">
                  <a16:creationId xmlns:a16="http://schemas.microsoft.com/office/drawing/2014/main" id="{0F984EE1-4C8E-424D-A7D5-380F9338BD71}"/>
                </a:ext>
              </a:extLst>
            </p:cNvPr>
            <p:cNvSpPr/>
            <p:nvPr/>
          </p:nvSpPr>
          <p:spPr>
            <a:xfrm>
              <a:off x="1029014" y="6530129"/>
              <a:ext cx="94031" cy="91966"/>
            </a:xfrm>
            <a:custGeom>
              <a:avLst/>
              <a:gdLst>
                <a:gd name="connsiteX0" fmla="*/ 7708 w 94031"/>
                <a:gd name="connsiteY0" fmla="*/ 45983 h 91966"/>
                <a:gd name="connsiteX1" fmla="*/ 47757 w 94031"/>
                <a:gd name="connsiteY1" fmla="*/ 84550 h 91966"/>
                <a:gd name="connsiteX2" fmla="*/ 67041 w 94031"/>
                <a:gd name="connsiteY2" fmla="*/ 91966 h 91966"/>
                <a:gd name="connsiteX3" fmla="*/ 86324 w 94031"/>
                <a:gd name="connsiteY3" fmla="*/ 84550 h 91966"/>
                <a:gd name="connsiteX4" fmla="*/ 93740 w 94031"/>
                <a:gd name="connsiteY4" fmla="*/ 65266 h 91966"/>
                <a:gd name="connsiteX5" fmla="*/ 86324 w 94031"/>
                <a:gd name="connsiteY5" fmla="*/ 45983 h 91966"/>
                <a:gd name="connsiteX6" fmla="*/ 46274 w 94031"/>
                <a:gd name="connsiteY6" fmla="*/ 7417 h 91966"/>
                <a:gd name="connsiteX7" fmla="*/ 26991 w 94031"/>
                <a:gd name="connsiteY7" fmla="*/ 0 h 91966"/>
                <a:gd name="connsiteX8" fmla="*/ 7708 w 94031"/>
                <a:gd name="connsiteY8" fmla="*/ 7417 h 91966"/>
                <a:gd name="connsiteX9" fmla="*/ 291 w 94031"/>
                <a:gd name="connsiteY9" fmla="*/ 26700 h 91966"/>
                <a:gd name="connsiteX10" fmla="*/ 7708 w 94031"/>
                <a:gd name="connsiteY10" fmla="*/ 45983 h 91966"/>
                <a:gd name="connsiteX11" fmla="*/ 7708 w 94031"/>
                <a:gd name="connsiteY11" fmla="*/ 45983 h 9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031" h="91966">
                  <a:moveTo>
                    <a:pt x="7708" y="45983"/>
                  </a:moveTo>
                  <a:cubicBezTo>
                    <a:pt x="21057" y="59333"/>
                    <a:pt x="34407" y="72683"/>
                    <a:pt x="47757" y="84550"/>
                  </a:cubicBezTo>
                  <a:cubicBezTo>
                    <a:pt x="52207" y="89000"/>
                    <a:pt x="59624" y="91966"/>
                    <a:pt x="67041" y="91966"/>
                  </a:cubicBezTo>
                  <a:cubicBezTo>
                    <a:pt x="74457" y="91966"/>
                    <a:pt x="81874" y="89000"/>
                    <a:pt x="86324" y="84550"/>
                  </a:cubicBezTo>
                  <a:cubicBezTo>
                    <a:pt x="90774" y="78616"/>
                    <a:pt x="95224" y="72683"/>
                    <a:pt x="93740" y="65266"/>
                  </a:cubicBezTo>
                  <a:cubicBezTo>
                    <a:pt x="93740" y="57850"/>
                    <a:pt x="90774" y="50433"/>
                    <a:pt x="86324" y="45983"/>
                  </a:cubicBezTo>
                  <a:cubicBezTo>
                    <a:pt x="72974" y="32633"/>
                    <a:pt x="59624" y="19283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6"/>
                    <a:pt x="1774" y="41533"/>
                    <a:pt x="7708" y="45983"/>
                  </a:cubicBezTo>
                  <a:lnTo>
                    <a:pt x="7708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Polyline: figure 94">
              <a:extLst>
                <a:ext uri="{FF2B5EF4-FFF2-40B4-BE49-F238E27FC236}">
                  <a16:creationId xmlns:a16="http://schemas.microsoft.com/office/drawing/2014/main" id="{68FF24B3-2908-458B-8FFF-FEAEAE3A98DC}"/>
                </a:ext>
              </a:extLst>
            </p:cNvPr>
            <p:cNvSpPr/>
            <p:nvPr/>
          </p:nvSpPr>
          <p:spPr>
            <a:xfrm>
              <a:off x="650766" y="6936560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Polyline: figure 95">
              <a:extLst>
                <a:ext uri="{FF2B5EF4-FFF2-40B4-BE49-F238E27FC236}">
                  <a16:creationId xmlns:a16="http://schemas.microsoft.com/office/drawing/2014/main" id="{AF2B2216-B309-408B-8864-C863717958C7}"/>
                </a:ext>
              </a:extLst>
            </p:cNvPr>
            <p:cNvSpPr/>
            <p:nvPr/>
          </p:nvSpPr>
          <p:spPr>
            <a:xfrm>
              <a:off x="873265" y="6831244"/>
              <a:ext cx="105897" cy="106799"/>
            </a:xfrm>
            <a:custGeom>
              <a:avLst/>
              <a:gdLst>
                <a:gd name="connsiteX0" fmla="*/ 7708 w 105897"/>
                <a:gd name="connsiteY0" fmla="*/ 47466 h 106799"/>
                <a:gd name="connsiteX1" fmla="*/ 59624 w 105897"/>
                <a:gd name="connsiteY1" fmla="*/ 99383 h 106799"/>
                <a:gd name="connsiteX2" fmla="*/ 78907 w 105897"/>
                <a:gd name="connsiteY2" fmla="*/ 106799 h 106799"/>
                <a:gd name="connsiteX3" fmla="*/ 98190 w 105897"/>
                <a:gd name="connsiteY3" fmla="*/ 99383 h 106799"/>
                <a:gd name="connsiteX4" fmla="*/ 105607 w 105897"/>
                <a:gd name="connsiteY4" fmla="*/ 80100 h 106799"/>
                <a:gd name="connsiteX5" fmla="*/ 98190 w 105897"/>
                <a:gd name="connsiteY5" fmla="*/ 60816 h 106799"/>
                <a:gd name="connsiteX6" fmla="*/ 46274 w 105897"/>
                <a:gd name="connsiteY6" fmla="*/ 8900 h 106799"/>
                <a:gd name="connsiteX7" fmla="*/ 26991 w 105897"/>
                <a:gd name="connsiteY7" fmla="*/ 0 h 106799"/>
                <a:gd name="connsiteX8" fmla="*/ 7708 w 105897"/>
                <a:gd name="connsiteY8" fmla="*/ 7417 h 106799"/>
                <a:gd name="connsiteX9" fmla="*/ 291 w 105897"/>
                <a:gd name="connsiteY9" fmla="*/ 26700 h 106799"/>
                <a:gd name="connsiteX10" fmla="*/ 7708 w 105897"/>
                <a:gd name="connsiteY10" fmla="*/ 47466 h 106799"/>
                <a:gd name="connsiteX11" fmla="*/ 7708 w 105897"/>
                <a:gd name="connsiteY11" fmla="*/ 47466 h 10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897" h="106799">
                  <a:moveTo>
                    <a:pt x="7708" y="47466"/>
                  </a:moveTo>
                  <a:cubicBezTo>
                    <a:pt x="25508" y="65266"/>
                    <a:pt x="43307" y="81583"/>
                    <a:pt x="59624" y="99383"/>
                  </a:cubicBezTo>
                  <a:cubicBezTo>
                    <a:pt x="64074" y="103833"/>
                    <a:pt x="71491" y="106799"/>
                    <a:pt x="78907" y="106799"/>
                  </a:cubicBezTo>
                  <a:cubicBezTo>
                    <a:pt x="86324" y="106799"/>
                    <a:pt x="93740" y="103833"/>
                    <a:pt x="98190" y="99383"/>
                  </a:cubicBezTo>
                  <a:cubicBezTo>
                    <a:pt x="102640" y="93450"/>
                    <a:pt x="107090" y="87516"/>
                    <a:pt x="105607" y="80100"/>
                  </a:cubicBezTo>
                  <a:cubicBezTo>
                    <a:pt x="105607" y="72683"/>
                    <a:pt x="102640" y="65266"/>
                    <a:pt x="98190" y="60816"/>
                  </a:cubicBezTo>
                  <a:cubicBezTo>
                    <a:pt x="80390" y="43016"/>
                    <a:pt x="62591" y="26700"/>
                    <a:pt x="46274" y="8900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7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Polyline: figure 96">
              <a:extLst>
                <a:ext uri="{FF2B5EF4-FFF2-40B4-BE49-F238E27FC236}">
                  <a16:creationId xmlns:a16="http://schemas.microsoft.com/office/drawing/2014/main" id="{5F2FDE91-3DFD-421F-A37B-736F1706D96D}"/>
                </a:ext>
              </a:extLst>
            </p:cNvPr>
            <p:cNvSpPr/>
            <p:nvPr/>
          </p:nvSpPr>
          <p:spPr>
            <a:xfrm>
              <a:off x="861689" y="5999099"/>
              <a:ext cx="83066" cy="83066"/>
            </a:xfrm>
            <a:custGeom>
              <a:avLst/>
              <a:gdLst>
                <a:gd name="connsiteX0" fmla="*/ 8900 w 83066"/>
                <a:gd name="connsiteY0" fmla="*/ 47466 h 83066"/>
                <a:gd name="connsiteX1" fmla="*/ 35600 w 83066"/>
                <a:gd name="connsiteY1" fmla="*/ 74166 h 83066"/>
                <a:gd name="connsiteX2" fmla="*/ 44500 w 83066"/>
                <a:gd name="connsiteY2" fmla="*/ 80100 h 83066"/>
                <a:gd name="connsiteX3" fmla="*/ 54883 w 83066"/>
                <a:gd name="connsiteY3" fmla="*/ 83066 h 83066"/>
                <a:gd name="connsiteX4" fmla="*/ 65266 w 83066"/>
                <a:gd name="connsiteY4" fmla="*/ 80100 h 83066"/>
                <a:gd name="connsiteX5" fmla="*/ 74166 w 83066"/>
                <a:gd name="connsiteY5" fmla="*/ 74166 h 83066"/>
                <a:gd name="connsiteX6" fmla="*/ 78616 w 83066"/>
                <a:gd name="connsiteY6" fmla="*/ 68233 h 83066"/>
                <a:gd name="connsiteX7" fmla="*/ 83066 w 83066"/>
                <a:gd name="connsiteY7" fmla="*/ 54883 h 83066"/>
                <a:gd name="connsiteX8" fmla="*/ 81583 w 83066"/>
                <a:gd name="connsiteY8" fmla="*/ 47466 h 83066"/>
                <a:gd name="connsiteX9" fmla="*/ 74166 w 83066"/>
                <a:gd name="connsiteY9" fmla="*/ 35600 h 83066"/>
                <a:gd name="connsiteX10" fmla="*/ 47466 w 83066"/>
                <a:gd name="connsiteY10" fmla="*/ 8900 h 83066"/>
                <a:gd name="connsiteX11" fmla="*/ 38566 w 83066"/>
                <a:gd name="connsiteY11" fmla="*/ 2967 h 83066"/>
                <a:gd name="connsiteX12" fmla="*/ 28183 w 83066"/>
                <a:gd name="connsiteY12" fmla="*/ 0 h 83066"/>
                <a:gd name="connsiteX13" fmla="*/ 17800 w 83066"/>
                <a:gd name="connsiteY13" fmla="*/ 2967 h 83066"/>
                <a:gd name="connsiteX14" fmla="*/ 8900 w 83066"/>
                <a:gd name="connsiteY14" fmla="*/ 8900 h 83066"/>
                <a:gd name="connsiteX15" fmla="*/ 4450 w 83066"/>
                <a:gd name="connsiteY15" fmla="*/ 14833 h 83066"/>
                <a:gd name="connsiteX16" fmla="*/ 0 w 83066"/>
                <a:gd name="connsiteY16" fmla="*/ 28183 h 83066"/>
                <a:gd name="connsiteX17" fmla="*/ 1483 w 83066"/>
                <a:gd name="connsiteY17" fmla="*/ 35600 h 83066"/>
                <a:gd name="connsiteX18" fmla="*/ 8900 w 83066"/>
                <a:gd name="connsiteY18" fmla="*/ 47466 h 83066"/>
                <a:gd name="connsiteX19" fmla="*/ 8900 w 83066"/>
                <a:gd name="connsiteY19" fmla="*/ 47466 h 8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066" h="83066">
                  <a:moveTo>
                    <a:pt x="8900" y="47466"/>
                  </a:moveTo>
                  <a:cubicBezTo>
                    <a:pt x="17800" y="56366"/>
                    <a:pt x="26700" y="65266"/>
                    <a:pt x="35600" y="74166"/>
                  </a:cubicBezTo>
                  <a:cubicBezTo>
                    <a:pt x="38566" y="77133"/>
                    <a:pt x="41533" y="78616"/>
                    <a:pt x="44500" y="80100"/>
                  </a:cubicBezTo>
                  <a:cubicBezTo>
                    <a:pt x="47466" y="81583"/>
                    <a:pt x="51916" y="83066"/>
                    <a:pt x="54883" y="83066"/>
                  </a:cubicBezTo>
                  <a:cubicBezTo>
                    <a:pt x="59333" y="83066"/>
                    <a:pt x="62300" y="83066"/>
                    <a:pt x="65266" y="80100"/>
                  </a:cubicBezTo>
                  <a:cubicBezTo>
                    <a:pt x="68233" y="78616"/>
                    <a:pt x="71200" y="77133"/>
                    <a:pt x="74166" y="74166"/>
                  </a:cubicBezTo>
                  <a:cubicBezTo>
                    <a:pt x="75650" y="72683"/>
                    <a:pt x="77133" y="69716"/>
                    <a:pt x="78616" y="68233"/>
                  </a:cubicBezTo>
                  <a:cubicBezTo>
                    <a:pt x="81583" y="63783"/>
                    <a:pt x="83066" y="59333"/>
                    <a:pt x="83066" y="54883"/>
                  </a:cubicBezTo>
                  <a:cubicBezTo>
                    <a:pt x="83066" y="51916"/>
                    <a:pt x="83066" y="50433"/>
                    <a:pt x="81583" y="47466"/>
                  </a:cubicBezTo>
                  <a:cubicBezTo>
                    <a:pt x="80100" y="43016"/>
                    <a:pt x="78616" y="38566"/>
                    <a:pt x="74166" y="35600"/>
                  </a:cubicBezTo>
                  <a:cubicBezTo>
                    <a:pt x="65266" y="26700"/>
                    <a:pt x="56366" y="17800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Polyline: figure 97">
              <a:extLst>
                <a:ext uri="{FF2B5EF4-FFF2-40B4-BE49-F238E27FC236}">
                  <a16:creationId xmlns:a16="http://schemas.microsoft.com/office/drawing/2014/main" id="{0B99648F-289E-4DA0-8D2D-BBEB0A25DA18}"/>
                </a:ext>
              </a:extLst>
            </p:cNvPr>
            <p:cNvSpPr/>
            <p:nvPr/>
          </p:nvSpPr>
          <p:spPr>
            <a:xfrm>
              <a:off x="621013" y="5890816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4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0050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Polyline: figure 98">
              <a:extLst>
                <a:ext uri="{FF2B5EF4-FFF2-40B4-BE49-F238E27FC236}">
                  <a16:creationId xmlns:a16="http://schemas.microsoft.com/office/drawing/2014/main" id="{409B0209-3C78-4E2E-A24F-B0BD966E49E6}"/>
                </a:ext>
              </a:extLst>
            </p:cNvPr>
            <p:cNvSpPr/>
            <p:nvPr/>
          </p:nvSpPr>
          <p:spPr>
            <a:xfrm>
              <a:off x="1132760" y="6137048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5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5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1533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Polyline: figure 99">
              <a:extLst>
                <a:ext uri="{FF2B5EF4-FFF2-40B4-BE49-F238E27FC236}">
                  <a16:creationId xmlns:a16="http://schemas.microsoft.com/office/drawing/2014/main" id="{EB98C159-7ECF-4996-911D-A084C9038DCA}"/>
                </a:ext>
              </a:extLst>
            </p:cNvPr>
            <p:cNvSpPr/>
            <p:nvPr/>
          </p:nvSpPr>
          <p:spPr>
            <a:xfrm>
              <a:off x="1211463" y="637141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Polyline: figure 100">
              <a:extLst>
                <a:ext uri="{FF2B5EF4-FFF2-40B4-BE49-F238E27FC236}">
                  <a16:creationId xmlns:a16="http://schemas.microsoft.com/office/drawing/2014/main" id="{B2CACF53-BC19-40D2-A2F9-9F9F386622B6}"/>
                </a:ext>
              </a:extLst>
            </p:cNvPr>
            <p:cNvSpPr/>
            <p:nvPr/>
          </p:nvSpPr>
          <p:spPr>
            <a:xfrm>
              <a:off x="151177" y="6415913"/>
              <a:ext cx="88999" cy="86032"/>
            </a:xfrm>
            <a:custGeom>
              <a:avLst/>
              <a:gdLst>
                <a:gd name="connsiteX0" fmla="*/ 8900 w 88999"/>
                <a:gd name="connsiteY0" fmla="*/ 45983 h 86032"/>
                <a:gd name="connsiteX1" fmla="*/ 41533 w 88999"/>
                <a:gd name="connsiteY1" fmla="*/ 78616 h 86032"/>
                <a:gd name="connsiteX2" fmla="*/ 60816 w 88999"/>
                <a:gd name="connsiteY2" fmla="*/ 86033 h 86032"/>
                <a:gd name="connsiteX3" fmla="*/ 71200 w 88999"/>
                <a:gd name="connsiteY3" fmla="*/ 83066 h 86032"/>
                <a:gd name="connsiteX4" fmla="*/ 80100 w 88999"/>
                <a:gd name="connsiteY4" fmla="*/ 77133 h 86032"/>
                <a:gd name="connsiteX5" fmla="*/ 89000 w 88999"/>
                <a:gd name="connsiteY5" fmla="*/ 59333 h 86032"/>
                <a:gd name="connsiteX6" fmla="*/ 81583 w 88999"/>
                <a:gd name="connsiteY6" fmla="*/ 40050 h 86032"/>
                <a:gd name="connsiteX7" fmla="*/ 48950 w 88999"/>
                <a:gd name="connsiteY7" fmla="*/ 7417 h 86032"/>
                <a:gd name="connsiteX8" fmla="*/ 29667 w 88999"/>
                <a:gd name="connsiteY8" fmla="*/ 0 h 86032"/>
                <a:gd name="connsiteX9" fmla="*/ 19283 w 88999"/>
                <a:gd name="connsiteY9" fmla="*/ 2967 h 86032"/>
                <a:gd name="connsiteX10" fmla="*/ 10383 w 88999"/>
                <a:gd name="connsiteY10" fmla="*/ 8900 h 86032"/>
                <a:gd name="connsiteX11" fmla="*/ 0 w 88999"/>
                <a:gd name="connsiteY11" fmla="*/ 26700 h 86032"/>
                <a:gd name="connsiteX12" fmla="*/ 8900 w 88999"/>
                <a:gd name="connsiteY12" fmla="*/ 45983 h 86032"/>
                <a:gd name="connsiteX13" fmla="*/ 8900 w 88999"/>
                <a:gd name="connsiteY13" fmla="*/ 45983 h 8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99" h="86032">
                  <a:moveTo>
                    <a:pt x="8900" y="45983"/>
                  </a:moveTo>
                  <a:cubicBezTo>
                    <a:pt x="19283" y="56366"/>
                    <a:pt x="31150" y="68233"/>
                    <a:pt x="41533" y="78616"/>
                  </a:cubicBezTo>
                  <a:cubicBezTo>
                    <a:pt x="45983" y="83066"/>
                    <a:pt x="53400" y="86033"/>
                    <a:pt x="60816" y="86033"/>
                  </a:cubicBezTo>
                  <a:cubicBezTo>
                    <a:pt x="65266" y="86033"/>
                    <a:pt x="68233" y="86033"/>
                    <a:pt x="71200" y="83066"/>
                  </a:cubicBezTo>
                  <a:cubicBezTo>
                    <a:pt x="74166" y="81583"/>
                    <a:pt x="77133" y="80100"/>
                    <a:pt x="80100" y="77133"/>
                  </a:cubicBezTo>
                  <a:cubicBezTo>
                    <a:pt x="84550" y="74166"/>
                    <a:pt x="89000" y="66750"/>
                    <a:pt x="89000" y="59333"/>
                  </a:cubicBezTo>
                  <a:cubicBezTo>
                    <a:pt x="89000" y="51916"/>
                    <a:pt x="86033" y="44500"/>
                    <a:pt x="81583" y="40050"/>
                  </a:cubicBezTo>
                  <a:cubicBezTo>
                    <a:pt x="71200" y="29667"/>
                    <a:pt x="59333" y="17800"/>
                    <a:pt x="48950" y="7417"/>
                  </a:cubicBezTo>
                  <a:cubicBezTo>
                    <a:pt x="44500" y="2967"/>
                    <a:pt x="37083" y="0"/>
                    <a:pt x="29667" y="0"/>
                  </a:cubicBezTo>
                  <a:cubicBezTo>
                    <a:pt x="25217" y="0"/>
                    <a:pt x="22250" y="0"/>
                    <a:pt x="19283" y="2967"/>
                  </a:cubicBezTo>
                  <a:cubicBezTo>
                    <a:pt x="16317" y="4450"/>
                    <a:pt x="13350" y="5933"/>
                    <a:pt x="10383" y="8900"/>
                  </a:cubicBezTo>
                  <a:cubicBezTo>
                    <a:pt x="2967" y="11867"/>
                    <a:pt x="0" y="19283"/>
                    <a:pt x="0" y="26700"/>
                  </a:cubicBezTo>
                  <a:cubicBezTo>
                    <a:pt x="0" y="34116"/>
                    <a:pt x="2967" y="41533"/>
                    <a:pt x="8900" y="45983"/>
                  </a:cubicBezTo>
                  <a:lnTo>
                    <a:pt x="8900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Polyline: figure 101">
              <a:extLst>
                <a:ext uri="{FF2B5EF4-FFF2-40B4-BE49-F238E27FC236}">
                  <a16:creationId xmlns:a16="http://schemas.microsoft.com/office/drawing/2014/main" id="{E19E94FA-717F-4354-AB49-4A726B1BFB2C}"/>
                </a:ext>
              </a:extLst>
            </p:cNvPr>
            <p:cNvSpPr/>
            <p:nvPr/>
          </p:nvSpPr>
          <p:spPr>
            <a:xfrm>
              <a:off x="1002314" y="5689084"/>
              <a:ext cx="77714" cy="84549"/>
            </a:xfrm>
            <a:custGeom>
              <a:avLst/>
              <a:gdLst>
                <a:gd name="connsiteX0" fmla="*/ 7708 w 77714"/>
                <a:gd name="connsiteY0" fmla="*/ 47466 h 84549"/>
                <a:gd name="connsiteX1" fmla="*/ 31441 w 77714"/>
                <a:gd name="connsiteY1" fmla="*/ 75650 h 84549"/>
                <a:gd name="connsiteX2" fmla="*/ 40341 w 77714"/>
                <a:gd name="connsiteY2" fmla="*/ 81583 h 84549"/>
                <a:gd name="connsiteX3" fmla="*/ 50724 w 77714"/>
                <a:gd name="connsiteY3" fmla="*/ 84550 h 84549"/>
                <a:gd name="connsiteX4" fmla="*/ 61107 w 77714"/>
                <a:gd name="connsiteY4" fmla="*/ 81583 h 84549"/>
                <a:gd name="connsiteX5" fmla="*/ 70007 w 77714"/>
                <a:gd name="connsiteY5" fmla="*/ 75650 h 84549"/>
                <a:gd name="connsiteX6" fmla="*/ 77424 w 77714"/>
                <a:gd name="connsiteY6" fmla="*/ 56366 h 84549"/>
                <a:gd name="connsiteX7" fmla="*/ 75941 w 77714"/>
                <a:gd name="connsiteY7" fmla="*/ 48950 h 84549"/>
                <a:gd name="connsiteX8" fmla="*/ 68524 w 77714"/>
                <a:gd name="connsiteY8" fmla="*/ 37083 h 84549"/>
                <a:gd name="connsiteX9" fmla="*/ 44791 w 77714"/>
                <a:gd name="connsiteY9" fmla="*/ 8900 h 84549"/>
                <a:gd name="connsiteX10" fmla="*/ 35891 w 77714"/>
                <a:gd name="connsiteY10" fmla="*/ 2967 h 84549"/>
                <a:gd name="connsiteX11" fmla="*/ 26991 w 77714"/>
                <a:gd name="connsiteY11" fmla="*/ 0 h 84549"/>
                <a:gd name="connsiteX12" fmla="*/ 16608 w 77714"/>
                <a:gd name="connsiteY12" fmla="*/ 2967 h 84549"/>
                <a:gd name="connsiteX13" fmla="*/ 7708 w 77714"/>
                <a:gd name="connsiteY13" fmla="*/ 8900 h 84549"/>
                <a:gd name="connsiteX14" fmla="*/ 291 w 77714"/>
                <a:gd name="connsiteY14" fmla="*/ 28183 h 84549"/>
                <a:gd name="connsiteX15" fmla="*/ 1774 w 77714"/>
                <a:gd name="connsiteY15" fmla="*/ 35600 h 84549"/>
                <a:gd name="connsiteX16" fmla="*/ 7708 w 77714"/>
                <a:gd name="connsiteY16" fmla="*/ 47466 h 84549"/>
                <a:gd name="connsiteX17" fmla="*/ 7708 w 77714"/>
                <a:gd name="connsiteY17" fmla="*/ 47466 h 8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714" h="84549">
                  <a:moveTo>
                    <a:pt x="7708" y="47466"/>
                  </a:moveTo>
                  <a:cubicBezTo>
                    <a:pt x="15124" y="56366"/>
                    <a:pt x="22541" y="66750"/>
                    <a:pt x="31441" y="75650"/>
                  </a:cubicBezTo>
                  <a:cubicBezTo>
                    <a:pt x="34407" y="78616"/>
                    <a:pt x="37374" y="80100"/>
                    <a:pt x="40341" y="81583"/>
                  </a:cubicBezTo>
                  <a:cubicBezTo>
                    <a:pt x="43307" y="83066"/>
                    <a:pt x="47757" y="84550"/>
                    <a:pt x="50724" y="84550"/>
                  </a:cubicBezTo>
                  <a:cubicBezTo>
                    <a:pt x="55174" y="84550"/>
                    <a:pt x="58141" y="84550"/>
                    <a:pt x="61107" y="81583"/>
                  </a:cubicBezTo>
                  <a:cubicBezTo>
                    <a:pt x="64074" y="80100"/>
                    <a:pt x="67041" y="78616"/>
                    <a:pt x="70007" y="75650"/>
                  </a:cubicBezTo>
                  <a:cubicBezTo>
                    <a:pt x="74457" y="69716"/>
                    <a:pt x="78907" y="63783"/>
                    <a:pt x="77424" y="56366"/>
                  </a:cubicBezTo>
                  <a:cubicBezTo>
                    <a:pt x="77424" y="53400"/>
                    <a:pt x="77424" y="51916"/>
                    <a:pt x="75941" y="48950"/>
                  </a:cubicBezTo>
                  <a:cubicBezTo>
                    <a:pt x="74457" y="44500"/>
                    <a:pt x="72974" y="40050"/>
                    <a:pt x="68524" y="37083"/>
                  </a:cubicBezTo>
                  <a:cubicBezTo>
                    <a:pt x="61107" y="28183"/>
                    <a:pt x="53691" y="17800"/>
                    <a:pt x="44791" y="8900"/>
                  </a:cubicBezTo>
                  <a:cubicBezTo>
                    <a:pt x="41824" y="5933"/>
                    <a:pt x="38857" y="4450"/>
                    <a:pt x="35891" y="2967"/>
                  </a:cubicBezTo>
                  <a:cubicBezTo>
                    <a:pt x="34407" y="0"/>
                    <a:pt x="31441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1150"/>
                    <a:pt x="291" y="32633"/>
                    <a:pt x="1774" y="35600"/>
                  </a:cubicBezTo>
                  <a:cubicBezTo>
                    <a:pt x="1774" y="40050"/>
                    <a:pt x="4741" y="44500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Polyline: figure 102">
              <a:extLst>
                <a:ext uri="{FF2B5EF4-FFF2-40B4-BE49-F238E27FC236}">
                  <a16:creationId xmlns:a16="http://schemas.microsoft.com/office/drawing/2014/main" id="{0332B21B-C761-45C9-AFC8-302AE1CDCB25}"/>
                </a:ext>
              </a:extLst>
            </p:cNvPr>
            <p:cNvSpPr/>
            <p:nvPr/>
          </p:nvSpPr>
          <p:spPr>
            <a:xfrm>
              <a:off x="1306687" y="5735067"/>
              <a:ext cx="69716" cy="56366"/>
            </a:xfrm>
            <a:custGeom>
              <a:avLst/>
              <a:gdLst>
                <a:gd name="connsiteX0" fmla="*/ 28183 w 69716"/>
                <a:gd name="connsiteY0" fmla="*/ 56366 h 56366"/>
                <a:gd name="connsiteX1" fmla="*/ 41533 w 69716"/>
                <a:gd name="connsiteY1" fmla="*/ 56366 h 56366"/>
                <a:gd name="connsiteX2" fmla="*/ 51916 w 69716"/>
                <a:gd name="connsiteY2" fmla="*/ 53400 h 56366"/>
                <a:gd name="connsiteX3" fmla="*/ 60816 w 69716"/>
                <a:gd name="connsiteY3" fmla="*/ 47466 h 56366"/>
                <a:gd name="connsiteX4" fmla="*/ 66750 w 69716"/>
                <a:gd name="connsiteY4" fmla="*/ 38566 h 56366"/>
                <a:gd name="connsiteX5" fmla="*/ 69716 w 69716"/>
                <a:gd name="connsiteY5" fmla="*/ 28183 h 56366"/>
                <a:gd name="connsiteX6" fmla="*/ 68233 w 69716"/>
                <a:gd name="connsiteY6" fmla="*/ 20767 h 56366"/>
                <a:gd name="connsiteX7" fmla="*/ 60816 w 69716"/>
                <a:gd name="connsiteY7" fmla="*/ 8900 h 56366"/>
                <a:gd name="connsiteX8" fmla="*/ 54883 w 69716"/>
                <a:gd name="connsiteY8" fmla="*/ 4450 h 56366"/>
                <a:gd name="connsiteX9" fmla="*/ 41533 w 69716"/>
                <a:gd name="connsiteY9" fmla="*/ 0 h 56366"/>
                <a:gd name="connsiteX10" fmla="*/ 28183 w 69716"/>
                <a:gd name="connsiteY10" fmla="*/ 0 h 56366"/>
                <a:gd name="connsiteX11" fmla="*/ 17800 w 69716"/>
                <a:gd name="connsiteY11" fmla="*/ 2967 h 56366"/>
                <a:gd name="connsiteX12" fmla="*/ 8900 w 69716"/>
                <a:gd name="connsiteY12" fmla="*/ 8900 h 56366"/>
                <a:gd name="connsiteX13" fmla="*/ 2967 w 69716"/>
                <a:gd name="connsiteY13" fmla="*/ 17800 h 56366"/>
                <a:gd name="connsiteX14" fmla="*/ 0 w 69716"/>
                <a:gd name="connsiteY14" fmla="*/ 28183 h 56366"/>
                <a:gd name="connsiteX15" fmla="*/ 1483 w 69716"/>
                <a:gd name="connsiteY15" fmla="*/ 35600 h 56366"/>
                <a:gd name="connsiteX16" fmla="*/ 8900 w 69716"/>
                <a:gd name="connsiteY16" fmla="*/ 47466 h 56366"/>
                <a:gd name="connsiteX17" fmla="*/ 14833 w 69716"/>
                <a:gd name="connsiteY17" fmla="*/ 51916 h 56366"/>
                <a:gd name="connsiteX18" fmla="*/ 28183 w 69716"/>
                <a:gd name="connsiteY18" fmla="*/ 56366 h 56366"/>
                <a:gd name="connsiteX19" fmla="*/ 28183 w 69716"/>
                <a:gd name="connsiteY19" fmla="*/ 56366 h 5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716" h="56366">
                  <a:moveTo>
                    <a:pt x="28183" y="56366"/>
                  </a:moveTo>
                  <a:cubicBezTo>
                    <a:pt x="32633" y="56366"/>
                    <a:pt x="37083" y="56366"/>
                    <a:pt x="41533" y="56366"/>
                  </a:cubicBezTo>
                  <a:cubicBezTo>
                    <a:pt x="45983" y="56366"/>
                    <a:pt x="48950" y="56366"/>
                    <a:pt x="51916" y="53400"/>
                  </a:cubicBezTo>
                  <a:cubicBezTo>
                    <a:pt x="54883" y="51916"/>
                    <a:pt x="57850" y="50433"/>
                    <a:pt x="60816" y="47466"/>
                  </a:cubicBezTo>
                  <a:cubicBezTo>
                    <a:pt x="63783" y="44500"/>
                    <a:pt x="65266" y="41533"/>
                    <a:pt x="66750" y="38566"/>
                  </a:cubicBezTo>
                  <a:cubicBezTo>
                    <a:pt x="68233" y="35600"/>
                    <a:pt x="69716" y="31150"/>
                    <a:pt x="69716" y="28183"/>
                  </a:cubicBezTo>
                  <a:cubicBezTo>
                    <a:pt x="69716" y="25217"/>
                    <a:pt x="69716" y="23733"/>
                    <a:pt x="68233" y="20767"/>
                  </a:cubicBezTo>
                  <a:cubicBezTo>
                    <a:pt x="66750" y="16317"/>
                    <a:pt x="65266" y="11867"/>
                    <a:pt x="60816" y="8900"/>
                  </a:cubicBezTo>
                  <a:cubicBezTo>
                    <a:pt x="59333" y="7417"/>
                    <a:pt x="56366" y="5933"/>
                    <a:pt x="54883" y="4450"/>
                  </a:cubicBezTo>
                  <a:cubicBezTo>
                    <a:pt x="50433" y="1483"/>
                    <a:pt x="45983" y="0"/>
                    <a:pt x="41533" y="0"/>
                  </a:cubicBezTo>
                  <a:cubicBezTo>
                    <a:pt x="37083" y="0"/>
                    <a:pt x="32633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5933" y="11867"/>
                    <a:pt x="4450" y="14833"/>
                    <a:pt x="2967" y="17800"/>
                  </a:cubicBezTo>
                  <a:cubicBezTo>
                    <a:pt x="1483" y="20767"/>
                    <a:pt x="0" y="25217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4450" y="44500"/>
                    <a:pt x="8900" y="47466"/>
                  </a:cubicBezTo>
                  <a:cubicBezTo>
                    <a:pt x="10383" y="48950"/>
                    <a:pt x="13350" y="50433"/>
                    <a:pt x="14833" y="51916"/>
                  </a:cubicBezTo>
                  <a:cubicBezTo>
                    <a:pt x="17800" y="54883"/>
                    <a:pt x="22250" y="56366"/>
                    <a:pt x="28183" y="56366"/>
                  </a:cubicBezTo>
                  <a:lnTo>
                    <a:pt x="28183" y="563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Polyline: figure 103">
              <a:extLst>
                <a:ext uri="{FF2B5EF4-FFF2-40B4-BE49-F238E27FC236}">
                  <a16:creationId xmlns:a16="http://schemas.microsoft.com/office/drawing/2014/main" id="{B2AC2BED-7FE2-48F9-8519-6CE296A7DE66}"/>
                </a:ext>
              </a:extLst>
            </p:cNvPr>
            <p:cNvSpPr/>
            <p:nvPr/>
          </p:nvSpPr>
          <p:spPr>
            <a:xfrm>
              <a:off x="809773" y="5697983"/>
              <a:ext cx="68232" cy="69716"/>
            </a:xfrm>
            <a:custGeom>
              <a:avLst/>
              <a:gdLst>
                <a:gd name="connsiteX0" fmla="*/ 7417 w 68232"/>
                <a:gd name="connsiteY0" fmla="*/ 47466 h 69716"/>
                <a:gd name="connsiteX1" fmla="*/ 20767 w 68232"/>
                <a:gd name="connsiteY1" fmla="*/ 60816 h 69716"/>
                <a:gd name="connsiteX2" fmla="*/ 29667 w 68232"/>
                <a:gd name="connsiteY2" fmla="*/ 66750 h 69716"/>
                <a:gd name="connsiteX3" fmla="*/ 40050 w 68232"/>
                <a:gd name="connsiteY3" fmla="*/ 69716 h 69716"/>
                <a:gd name="connsiteX4" fmla="*/ 50433 w 68232"/>
                <a:gd name="connsiteY4" fmla="*/ 66750 h 69716"/>
                <a:gd name="connsiteX5" fmla="*/ 59333 w 68232"/>
                <a:gd name="connsiteY5" fmla="*/ 60816 h 69716"/>
                <a:gd name="connsiteX6" fmla="*/ 63783 w 68232"/>
                <a:gd name="connsiteY6" fmla="*/ 54883 h 69716"/>
                <a:gd name="connsiteX7" fmla="*/ 68233 w 68232"/>
                <a:gd name="connsiteY7" fmla="*/ 41533 h 69716"/>
                <a:gd name="connsiteX8" fmla="*/ 66750 w 68232"/>
                <a:gd name="connsiteY8" fmla="*/ 34116 h 69716"/>
                <a:gd name="connsiteX9" fmla="*/ 59333 w 68232"/>
                <a:gd name="connsiteY9" fmla="*/ 22250 h 69716"/>
                <a:gd name="connsiteX10" fmla="*/ 45983 w 68232"/>
                <a:gd name="connsiteY10" fmla="*/ 8900 h 69716"/>
                <a:gd name="connsiteX11" fmla="*/ 38566 w 68232"/>
                <a:gd name="connsiteY11" fmla="*/ 2967 h 69716"/>
                <a:gd name="connsiteX12" fmla="*/ 28183 w 68232"/>
                <a:gd name="connsiteY12" fmla="*/ 0 h 69716"/>
                <a:gd name="connsiteX13" fmla="*/ 17800 w 68232"/>
                <a:gd name="connsiteY13" fmla="*/ 2967 h 69716"/>
                <a:gd name="connsiteX14" fmla="*/ 8900 w 68232"/>
                <a:gd name="connsiteY14" fmla="*/ 8900 h 69716"/>
                <a:gd name="connsiteX15" fmla="*/ 4450 w 68232"/>
                <a:gd name="connsiteY15" fmla="*/ 14833 h 69716"/>
                <a:gd name="connsiteX16" fmla="*/ 0 w 68232"/>
                <a:gd name="connsiteY16" fmla="*/ 28183 h 69716"/>
                <a:gd name="connsiteX17" fmla="*/ 1483 w 68232"/>
                <a:gd name="connsiteY17" fmla="*/ 35600 h 69716"/>
                <a:gd name="connsiteX18" fmla="*/ 7417 w 68232"/>
                <a:gd name="connsiteY18" fmla="*/ 47466 h 69716"/>
                <a:gd name="connsiteX19" fmla="*/ 7417 w 68232"/>
                <a:gd name="connsiteY19" fmla="*/ 47466 h 6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232" h="69716">
                  <a:moveTo>
                    <a:pt x="7417" y="47466"/>
                  </a:moveTo>
                  <a:cubicBezTo>
                    <a:pt x="11867" y="51916"/>
                    <a:pt x="16317" y="56366"/>
                    <a:pt x="20767" y="60816"/>
                  </a:cubicBezTo>
                  <a:cubicBezTo>
                    <a:pt x="23733" y="63783"/>
                    <a:pt x="26700" y="65266"/>
                    <a:pt x="29667" y="66750"/>
                  </a:cubicBezTo>
                  <a:cubicBezTo>
                    <a:pt x="32633" y="68233"/>
                    <a:pt x="37083" y="69716"/>
                    <a:pt x="40050" y="69716"/>
                  </a:cubicBezTo>
                  <a:cubicBezTo>
                    <a:pt x="44500" y="69716"/>
                    <a:pt x="47466" y="69716"/>
                    <a:pt x="50433" y="66750"/>
                  </a:cubicBezTo>
                  <a:cubicBezTo>
                    <a:pt x="53400" y="65266"/>
                    <a:pt x="56366" y="63783"/>
                    <a:pt x="59333" y="60816"/>
                  </a:cubicBezTo>
                  <a:cubicBezTo>
                    <a:pt x="60816" y="59333"/>
                    <a:pt x="62300" y="56366"/>
                    <a:pt x="63783" y="54883"/>
                  </a:cubicBezTo>
                  <a:cubicBezTo>
                    <a:pt x="66750" y="51916"/>
                    <a:pt x="68233" y="45983"/>
                    <a:pt x="68233" y="41533"/>
                  </a:cubicBezTo>
                  <a:cubicBezTo>
                    <a:pt x="68233" y="38566"/>
                    <a:pt x="68233" y="37083"/>
                    <a:pt x="66750" y="34116"/>
                  </a:cubicBezTo>
                  <a:cubicBezTo>
                    <a:pt x="65266" y="29667"/>
                    <a:pt x="63783" y="25217"/>
                    <a:pt x="59333" y="22250"/>
                  </a:cubicBezTo>
                  <a:cubicBezTo>
                    <a:pt x="54883" y="17800"/>
                    <a:pt x="50433" y="13350"/>
                    <a:pt x="45983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1483" y="40050"/>
                    <a:pt x="4450" y="44500"/>
                    <a:pt x="7417" y="47466"/>
                  </a:cubicBezTo>
                  <a:lnTo>
                    <a:pt x="7417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Polyline: figure 104">
              <a:extLst>
                <a:ext uri="{FF2B5EF4-FFF2-40B4-BE49-F238E27FC236}">
                  <a16:creationId xmlns:a16="http://schemas.microsoft.com/office/drawing/2014/main" id="{D8630F5E-4FD9-41BB-9BD9-9975A7198693}"/>
                </a:ext>
              </a:extLst>
            </p:cNvPr>
            <p:cNvSpPr/>
            <p:nvPr/>
          </p:nvSpPr>
          <p:spPr>
            <a:xfrm>
              <a:off x="1149454" y="5907503"/>
              <a:ext cx="74166" cy="61558"/>
            </a:xfrm>
            <a:custGeom>
              <a:avLst/>
              <a:gdLst>
                <a:gd name="connsiteX0" fmla="*/ 20766 w 74166"/>
                <a:gd name="connsiteY0" fmla="*/ 54512 h 61558"/>
                <a:gd name="connsiteX1" fmla="*/ 40050 w 74166"/>
                <a:gd name="connsiteY1" fmla="*/ 60446 h 61558"/>
                <a:gd name="connsiteX2" fmla="*/ 50433 w 74166"/>
                <a:gd name="connsiteY2" fmla="*/ 60446 h 61558"/>
                <a:gd name="connsiteX3" fmla="*/ 60816 w 74166"/>
                <a:gd name="connsiteY3" fmla="*/ 57479 h 61558"/>
                <a:gd name="connsiteX4" fmla="*/ 68233 w 74166"/>
                <a:gd name="connsiteY4" fmla="*/ 50062 h 61558"/>
                <a:gd name="connsiteX5" fmla="*/ 72683 w 74166"/>
                <a:gd name="connsiteY5" fmla="*/ 41162 h 61558"/>
                <a:gd name="connsiteX6" fmla="*/ 74166 w 74166"/>
                <a:gd name="connsiteY6" fmla="*/ 33746 h 61558"/>
                <a:gd name="connsiteX7" fmla="*/ 69716 w 74166"/>
                <a:gd name="connsiteY7" fmla="*/ 20396 h 61558"/>
                <a:gd name="connsiteX8" fmla="*/ 65266 w 74166"/>
                <a:gd name="connsiteY8" fmla="*/ 14462 h 61558"/>
                <a:gd name="connsiteX9" fmla="*/ 53400 w 74166"/>
                <a:gd name="connsiteY9" fmla="*/ 7046 h 61558"/>
                <a:gd name="connsiteX10" fmla="*/ 34116 w 74166"/>
                <a:gd name="connsiteY10" fmla="*/ 1112 h 61558"/>
                <a:gd name="connsiteX11" fmla="*/ 23733 w 74166"/>
                <a:gd name="connsiteY11" fmla="*/ 1112 h 61558"/>
                <a:gd name="connsiteX12" fmla="*/ 13350 w 74166"/>
                <a:gd name="connsiteY12" fmla="*/ 4079 h 61558"/>
                <a:gd name="connsiteX13" fmla="*/ 5933 w 74166"/>
                <a:gd name="connsiteY13" fmla="*/ 11496 h 61558"/>
                <a:gd name="connsiteX14" fmla="*/ 1483 w 74166"/>
                <a:gd name="connsiteY14" fmla="*/ 20396 h 61558"/>
                <a:gd name="connsiteX15" fmla="*/ 0 w 74166"/>
                <a:gd name="connsiteY15" fmla="*/ 27812 h 61558"/>
                <a:gd name="connsiteX16" fmla="*/ 4450 w 74166"/>
                <a:gd name="connsiteY16" fmla="*/ 41162 h 61558"/>
                <a:gd name="connsiteX17" fmla="*/ 8900 w 74166"/>
                <a:gd name="connsiteY17" fmla="*/ 47096 h 61558"/>
                <a:gd name="connsiteX18" fmla="*/ 20766 w 74166"/>
                <a:gd name="connsiteY18" fmla="*/ 54512 h 61558"/>
                <a:gd name="connsiteX19" fmla="*/ 20766 w 74166"/>
                <a:gd name="connsiteY19" fmla="*/ 54512 h 6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4166" h="61558">
                  <a:moveTo>
                    <a:pt x="20766" y="54512"/>
                  </a:moveTo>
                  <a:cubicBezTo>
                    <a:pt x="26700" y="55996"/>
                    <a:pt x="34116" y="58962"/>
                    <a:pt x="40050" y="60446"/>
                  </a:cubicBezTo>
                  <a:cubicBezTo>
                    <a:pt x="43016" y="61929"/>
                    <a:pt x="47466" y="61929"/>
                    <a:pt x="50433" y="60446"/>
                  </a:cubicBezTo>
                  <a:cubicBezTo>
                    <a:pt x="53400" y="60446"/>
                    <a:pt x="57850" y="58962"/>
                    <a:pt x="60816" y="57479"/>
                  </a:cubicBezTo>
                  <a:cubicBezTo>
                    <a:pt x="63783" y="55996"/>
                    <a:pt x="66750" y="53029"/>
                    <a:pt x="68233" y="50062"/>
                  </a:cubicBezTo>
                  <a:cubicBezTo>
                    <a:pt x="71200" y="47096"/>
                    <a:pt x="72683" y="44129"/>
                    <a:pt x="72683" y="41162"/>
                  </a:cubicBezTo>
                  <a:cubicBezTo>
                    <a:pt x="72683" y="38196"/>
                    <a:pt x="72683" y="36712"/>
                    <a:pt x="74166" y="33746"/>
                  </a:cubicBezTo>
                  <a:cubicBezTo>
                    <a:pt x="74166" y="29296"/>
                    <a:pt x="72683" y="23362"/>
                    <a:pt x="69716" y="20396"/>
                  </a:cubicBezTo>
                  <a:cubicBezTo>
                    <a:pt x="68233" y="18912"/>
                    <a:pt x="66750" y="15946"/>
                    <a:pt x="65266" y="14462"/>
                  </a:cubicBezTo>
                  <a:cubicBezTo>
                    <a:pt x="62300" y="11496"/>
                    <a:pt x="57850" y="8529"/>
                    <a:pt x="53400" y="7046"/>
                  </a:cubicBezTo>
                  <a:cubicBezTo>
                    <a:pt x="47466" y="5562"/>
                    <a:pt x="40050" y="2596"/>
                    <a:pt x="34116" y="1112"/>
                  </a:cubicBezTo>
                  <a:cubicBezTo>
                    <a:pt x="31150" y="-371"/>
                    <a:pt x="26700" y="-371"/>
                    <a:pt x="23733" y="1112"/>
                  </a:cubicBezTo>
                  <a:cubicBezTo>
                    <a:pt x="20766" y="1112"/>
                    <a:pt x="16317" y="2596"/>
                    <a:pt x="13350" y="4079"/>
                  </a:cubicBezTo>
                  <a:cubicBezTo>
                    <a:pt x="10383" y="5562"/>
                    <a:pt x="7417" y="8529"/>
                    <a:pt x="5933" y="11496"/>
                  </a:cubicBezTo>
                  <a:cubicBezTo>
                    <a:pt x="2967" y="14462"/>
                    <a:pt x="1483" y="17429"/>
                    <a:pt x="1483" y="20396"/>
                  </a:cubicBezTo>
                  <a:cubicBezTo>
                    <a:pt x="1483" y="23362"/>
                    <a:pt x="1483" y="24846"/>
                    <a:pt x="0" y="27812"/>
                  </a:cubicBezTo>
                  <a:cubicBezTo>
                    <a:pt x="0" y="32262"/>
                    <a:pt x="1483" y="38196"/>
                    <a:pt x="4450" y="41162"/>
                  </a:cubicBezTo>
                  <a:cubicBezTo>
                    <a:pt x="5933" y="42646"/>
                    <a:pt x="7417" y="45612"/>
                    <a:pt x="8900" y="47096"/>
                  </a:cubicBezTo>
                  <a:cubicBezTo>
                    <a:pt x="13350" y="50062"/>
                    <a:pt x="16317" y="53029"/>
                    <a:pt x="20766" y="54512"/>
                  </a:cubicBezTo>
                  <a:lnTo>
                    <a:pt x="20766" y="54512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Polyline: figure 105">
              <a:extLst>
                <a:ext uri="{FF2B5EF4-FFF2-40B4-BE49-F238E27FC236}">
                  <a16:creationId xmlns:a16="http://schemas.microsoft.com/office/drawing/2014/main" id="{CD1FB218-8E40-4D05-A9F7-95E31CF6D5F0}"/>
                </a:ext>
              </a:extLst>
            </p:cNvPr>
            <p:cNvSpPr/>
            <p:nvPr/>
          </p:nvSpPr>
          <p:spPr>
            <a:xfrm>
              <a:off x="1509902" y="6068815"/>
              <a:ext cx="62299" cy="62299"/>
            </a:xfrm>
            <a:custGeom>
              <a:avLst/>
              <a:gdLst>
                <a:gd name="connsiteX0" fmla="*/ 8900 w 62299"/>
                <a:gd name="connsiteY0" fmla="*/ 47466 h 62299"/>
                <a:gd name="connsiteX1" fmla="*/ 14833 w 62299"/>
                <a:gd name="connsiteY1" fmla="*/ 53400 h 62299"/>
                <a:gd name="connsiteX2" fmla="*/ 23733 w 62299"/>
                <a:gd name="connsiteY2" fmla="*/ 59333 h 62299"/>
                <a:gd name="connsiteX3" fmla="*/ 34117 w 62299"/>
                <a:gd name="connsiteY3" fmla="*/ 62300 h 62299"/>
                <a:gd name="connsiteX4" fmla="*/ 44500 w 62299"/>
                <a:gd name="connsiteY4" fmla="*/ 59333 h 62299"/>
                <a:gd name="connsiteX5" fmla="*/ 53400 w 62299"/>
                <a:gd name="connsiteY5" fmla="*/ 53400 h 62299"/>
                <a:gd name="connsiteX6" fmla="*/ 57850 w 62299"/>
                <a:gd name="connsiteY6" fmla="*/ 47466 h 62299"/>
                <a:gd name="connsiteX7" fmla="*/ 62300 w 62299"/>
                <a:gd name="connsiteY7" fmla="*/ 34116 h 62299"/>
                <a:gd name="connsiteX8" fmla="*/ 60816 w 62299"/>
                <a:gd name="connsiteY8" fmla="*/ 26700 h 62299"/>
                <a:gd name="connsiteX9" fmla="*/ 53400 w 62299"/>
                <a:gd name="connsiteY9" fmla="*/ 14833 h 62299"/>
                <a:gd name="connsiteX10" fmla="*/ 47466 w 62299"/>
                <a:gd name="connsiteY10" fmla="*/ 8900 h 62299"/>
                <a:gd name="connsiteX11" fmla="*/ 38566 w 62299"/>
                <a:gd name="connsiteY11" fmla="*/ 2967 h 62299"/>
                <a:gd name="connsiteX12" fmla="*/ 28183 w 62299"/>
                <a:gd name="connsiteY12" fmla="*/ 0 h 62299"/>
                <a:gd name="connsiteX13" fmla="*/ 17800 w 62299"/>
                <a:gd name="connsiteY13" fmla="*/ 2967 h 62299"/>
                <a:gd name="connsiteX14" fmla="*/ 8900 w 62299"/>
                <a:gd name="connsiteY14" fmla="*/ 8900 h 62299"/>
                <a:gd name="connsiteX15" fmla="*/ 4450 w 62299"/>
                <a:gd name="connsiteY15" fmla="*/ 14833 h 62299"/>
                <a:gd name="connsiteX16" fmla="*/ 0 w 62299"/>
                <a:gd name="connsiteY16" fmla="*/ 28183 h 62299"/>
                <a:gd name="connsiteX17" fmla="*/ 1483 w 62299"/>
                <a:gd name="connsiteY17" fmla="*/ 35600 h 62299"/>
                <a:gd name="connsiteX18" fmla="*/ 8900 w 62299"/>
                <a:gd name="connsiteY18" fmla="*/ 47466 h 62299"/>
                <a:gd name="connsiteX19" fmla="*/ 8900 w 62299"/>
                <a:gd name="connsiteY19" fmla="*/ 47466 h 6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299" h="62299">
                  <a:moveTo>
                    <a:pt x="8900" y="47466"/>
                  </a:moveTo>
                  <a:cubicBezTo>
                    <a:pt x="10383" y="48950"/>
                    <a:pt x="13350" y="51916"/>
                    <a:pt x="14833" y="53400"/>
                  </a:cubicBezTo>
                  <a:cubicBezTo>
                    <a:pt x="17800" y="56366"/>
                    <a:pt x="20767" y="57850"/>
                    <a:pt x="23733" y="59333"/>
                  </a:cubicBezTo>
                  <a:cubicBezTo>
                    <a:pt x="26700" y="60816"/>
                    <a:pt x="31150" y="62300"/>
                    <a:pt x="34117" y="62300"/>
                  </a:cubicBezTo>
                  <a:cubicBezTo>
                    <a:pt x="38566" y="62300"/>
                    <a:pt x="41533" y="62300"/>
                    <a:pt x="44500" y="59333"/>
                  </a:cubicBezTo>
                  <a:cubicBezTo>
                    <a:pt x="47466" y="57850"/>
                    <a:pt x="50433" y="56366"/>
                    <a:pt x="53400" y="53400"/>
                  </a:cubicBezTo>
                  <a:cubicBezTo>
                    <a:pt x="54883" y="51916"/>
                    <a:pt x="56366" y="48950"/>
                    <a:pt x="57850" y="47466"/>
                  </a:cubicBezTo>
                  <a:cubicBezTo>
                    <a:pt x="60816" y="43016"/>
                    <a:pt x="62300" y="38566"/>
                    <a:pt x="62300" y="34116"/>
                  </a:cubicBezTo>
                  <a:cubicBezTo>
                    <a:pt x="62300" y="31150"/>
                    <a:pt x="62300" y="29667"/>
                    <a:pt x="60816" y="26700"/>
                  </a:cubicBezTo>
                  <a:cubicBezTo>
                    <a:pt x="59333" y="22250"/>
                    <a:pt x="57850" y="17800"/>
                    <a:pt x="53400" y="14833"/>
                  </a:cubicBezTo>
                  <a:cubicBezTo>
                    <a:pt x="51916" y="13350"/>
                    <a:pt x="48950" y="1038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Polyline: figure 106">
              <a:extLst>
                <a:ext uri="{FF2B5EF4-FFF2-40B4-BE49-F238E27FC236}">
                  <a16:creationId xmlns:a16="http://schemas.microsoft.com/office/drawing/2014/main" id="{C0190A7A-35AE-45D8-8764-44DD078713FF}"/>
                </a:ext>
              </a:extLst>
            </p:cNvPr>
            <p:cNvSpPr/>
            <p:nvPr/>
          </p:nvSpPr>
          <p:spPr>
            <a:xfrm>
              <a:off x="440425" y="7003310"/>
              <a:ext cx="75649" cy="75649"/>
            </a:xfrm>
            <a:custGeom>
              <a:avLst/>
              <a:gdLst>
                <a:gd name="connsiteX0" fmla="*/ 8900 w 75649"/>
                <a:gd name="connsiteY0" fmla="*/ 47466 h 75649"/>
                <a:gd name="connsiteX1" fmla="*/ 28183 w 75649"/>
                <a:gd name="connsiteY1" fmla="*/ 66750 h 75649"/>
                <a:gd name="connsiteX2" fmla="*/ 37083 w 75649"/>
                <a:gd name="connsiteY2" fmla="*/ 72683 h 75649"/>
                <a:gd name="connsiteX3" fmla="*/ 47466 w 75649"/>
                <a:gd name="connsiteY3" fmla="*/ 75650 h 75649"/>
                <a:gd name="connsiteX4" fmla="*/ 57850 w 75649"/>
                <a:gd name="connsiteY4" fmla="*/ 72683 h 75649"/>
                <a:gd name="connsiteX5" fmla="*/ 66750 w 75649"/>
                <a:gd name="connsiteY5" fmla="*/ 66750 h 75649"/>
                <a:gd name="connsiteX6" fmla="*/ 71200 w 75649"/>
                <a:gd name="connsiteY6" fmla="*/ 60816 h 75649"/>
                <a:gd name="connsiteX7" fmla="*/ 75650 w 75649"/>
                <a:gd name="connsiteY7" fmla="*/ 47466 h 75649"/>
                <a:gd name="connsiteX8" fmla="*/ 74166 w 75649"/>
                <a:gd name="connsiteY8" fmla="*/ 40050 h 75649"/>
                <a:gd name="connsiteX9" fmla="*/ 66750 w 75649"/>
                <a:gd name="connsiteY9" fmla="*/ 28183 h 75649"/>
                <a:gd name="connsiteX10" fmla="*/ 47466 w 75649"/>
                <a:gd name="connsiteY10" fmla="*/ 8900 h 75649"/>
                <a:gd name="connsiteX11" fmla="*/ 38566 w 75649"/>
                <a:gd name="connsiteY11" fmla="*/ 2967 h 75649"/>
                <a:gd name="connsiteX12" fmla="*/ 28183 w 75649"/>
                <a:gd name="connsiteY12" fmla="*/ 0 h 75649"/>
                <a:gd name="connsiteX13" fmla="*/ 17800 w 75649"/>
                <a:gd name="connsiteY13" fmla="*/ 2967 h 75649"/>
                <a:gd name="connsiteX14" fmla="*/ 8900 w 75649"/>
                <a:gd name="connsiteY14" fmla="*/ 8900 h 75649"/>
                <a:gd name="connsiteX15" fmla="*/ 4450 w 75649"/>
                <a:gd name="connsiteY15" fmla="*/ 14833 h 75649"/>
                <a:gd name="connsiteX16" fmla="*/ 0 w 75649"/>
                <a:gd name="connsiteY16" fmla="*/ 28183 h 75649"/>
                <a:gd name="connsiteX17" fmla="*/ 1483 w 75649"/>
                <a:gd name="connsiteY17" fmla="*/ 35600 h 75649"/>
                <a:gd name="connsiteX18" fmla="*/ 8900 w 75649"/>
                <a:gd name="connsiteY18" fmla="*/ 47466 h 75649"/>
                <a:gd name="connsiteX19" fmla="*/ 8900 w 75649"/>
                <a:gd name="connsiteY19" fmla="*/ 4746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49" h="75649">
                  <a:moveTo>
                    <a:pt x="8900" y="47466"/>
                  </a:moveTo>
                  <a:cubicBezTo>
                    <a:pt x="14833" y="53400"/>
                    <a:pt x="22250" y="60816"/>
                    <a:pt x="28183" y="66750"/>
                  </a:cubicBezTo>
                  <a:cubicBezTo>
                    <a:pt x="31150" y="69716"/>
                    <a:pt x="34116" y="71200"/>
                    <a:pt x="37083" y="72683"/>
                  </a:cubicBezTo>
                  <a:cubicBezTo>
                    <a:pt x="40050" y="74166"/>
                    <a:pt x="44500" y="75650"/>
                    <a:pt x="47466" y="75650"/>
                  </a:cubicBezTo>
                  <a:cubicBezTo>
                    <a:pt x="51916" y="75650"/>
                    <a:pt x="54883" y="75650"/>
                    <a:pt x="57850" y="72683"/>
                  </a:cubicBezTo>
                  <a:cubicBezTo>
                    <a:pt x="60816" y="71200"/>
                    <a:pt x="63783" y="69716"/>
                    <a:pt x="66750" y="66750"/>
                  </a:cubicBezTo>
                  <a:cubicBezTo>
                    <a:pt x="68233" y="65266"/>
                    <a:pt x="69716" y="62300"/>
                    <a:pt x="71200" y="60816"/>
                  </a:cubicBezTo>
                  <a:cubicBezTo>
                    <a:pt x="74166" y="56366"/>
                    <a:pt x="75650" y="51916"/>
                    <a:pt x="75650" y="47466"/>
                  </a:cubicBezTo>
                  <a:cubicBezTo>
                    <a:pt x="75650" y="44500"/>
                    <a:pt x="75650" y="43016"/>
                    <a:pt x="74166" y="40050"/>
                  </a:cubicBezTo>
                  <a:cubicBezTo>
                    <a:pt x="72683" y="35600"/>
                    <a:pt x="71200" y="31150"/>
                    <a:pt x="66750" y="28183"/>
                  </a:cubicBezTo>
                  <a:cubicBezTo>
                    <a:pt x="60816" y="22250"/>
                    <a:pt x="53400" y="1483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38566"/>
                    <a:pt x="5933" y="43016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3838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rawing 8">
            <a:extLst>
              <a:ext uri="{FF2B5EF4-FFF2-40B4-BE49-F238E27FC236}">
                <a16:creationId xmlns:a16="http://schemas.microsoft.com/office/drawing/2014/main" id="{57B4F3E2-C017-4A39-9DCD-0C565754B642}"/>
              </a:ext>
            </a:extLst>
          </p:cNvPr>
          <p:cNvSpPr/>
          <p:nvPr/>
        </p:nvSpPr>
        <p:spPr>
          <a:xfrm>
            <a:off x="-2796708" y="-3482063"/>
            <a:ext cx="10602262" cy="7319069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accent4">
              <a:alpha val="25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Drawing 14">
            <a:extLst>
              <a:ext uri="{FF2B5EF4-FFF2-40B4-BE49-F238E27FC236}">
                <a16:creationId xmlns:a16="http://schemas.microsoft.com/office/drawing/2014/main" id="{4A1E33C5-A142-4A90-987A-F185D971266C}"/>
              </a:ext>
            </a:extLst>
          </p:cNvPr>
          <p:cNvSpPr/>
          <p:nvPr/>
        </p:nvSpPr>
        <p:spPr>
          <a:xfrm rot="1915610">
            <a:off x="-3831829" y="3098547"/>
            <a:ext cx="6662114" cy="6420357"/>
          </a:xfrm>
          <a:custGeom>
            <a:avLst/>
            <a:gdLst>
              <a:gd name="connsiteX0" fmla="*/ 90619 w 3014236"/>
              <a:gd name="connsiteY0" fmla="*/ 3034446 h 3775876"/>
              <a:gd name="connsiteX1" fmla="*/ 211587 w 3014236"/>
              <a:gd name="connsiteY1" fmla="*/ 1708566 h 3775876"/>
              <a:gd name="connsiteX2" fmla="*/ 1516512 w 3014236"/>
              <a:gd name="connsiteY2" fmla="*/ 961806 h 3775876"/>
              <a:gd name="connsiteX3" fmla="*/ 2885254 w 3014236"/>
              <a:gd name="connsiteY3" fmla="*/ 1921926 h 3775876"/>
              <a:gd name="connsiteX4" fmla="*/ 90619 w 3014236"/>
              <a:gd name="connsiteY4" fmla="*/ 3034446 h 3775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4236" h="3775876">
                <a:moveTo>
                  <a:pt x="90619" y="3034446"/>
                </a:moveTo>
                <a:cubicBezTo>
                  <a:pt x="-155126" y="2643921"/>
                  <a:pt x="172534" y="2152431"/>
                  <a:pt x="211587" y="1708566"/>
                </a:cubicBezTo>
                <a:cubicBezTo>
                  <a:pt x="-137981" y="-170716"/>
                  <a:pt x="1131702" y="-617439"/>
                  <a:pt x="1516512" y="961806"/>
                </a:cubicBezTo>
                <a:cubicBezTo>
                  <a:pt x="1803214" y="1793339"/>
                  <a:pt x="2678562" y="1531401"/>
                  <a:pt x="2885254" y="1921926"/>
                </a:cubicBezTo>
                <a:cubicBezTo>
                  <a:pt x="3611059" y="3292574"/>
                  <a:pt x="1081219" y="4665126"/>
                  <a:pt x="90619" y="3034446"/>
                </a:cubicBezTo>
                <a:close/>
              </a:path>
            </a:pathLst>
          </a:custGeom>
          <a:solidFill>
            <a:schemeClr val="accent4">
              <a:alpha val="8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17" name="Drawing 137">
            <a:extLst>
              <a:ext uri="{FF2B5EF4-FFF2-40B4-BE49-F238E27FC236}">
                <a16:creationId xmlns:a16="http://schemas.microsoft.com/office/drawing/2014/main" id="{9A9B1FCC-86E0-4961-B650-F70CCEDB38DE}"/>
              </a:ext>
            </a:extLst>
          </p:cNvPr>
          <p:cNvGrpSpPr/>
          <p:nvPr userDrawn="1"/>
        </p:nvGrpSpPr>
        <p:grpSpPr>
          <a:xfrm rot="866242">
            <a:off x="-23728" y="5966997"/>
            <a:ext cx="1419629" cy="1751097"/>
            <a:chOff x="11507743" y="5551666"/>
            <a:chExt cx="1419629" cy="1751097"/>
          </a:xfrm>
          <a:solidFill>
            <a:schemeClr val="accent2"/>
          </a:solidFill>
        </p:grpSpPr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D4F1AE0C-3EC8-4640-8420-99E99A64847A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74DD88F5-E796-4761-8F2A-70BA580AD4B7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EB139176-8314-4282-9844-CFDB698FDF76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1F66C9CA-4B30-447D-84AD-8EB3E74DD3DA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ECF45CBD-4CCC-46A4-BFD6-1490C8C728B4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34792894-DFE7-45F5-9C80-793AE8E3DBA4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512E8097-1861-4102-A534-7CE43A060025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80C2D8B4-E0C1-4700-997A-5D459F4CA23E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7C2C617B-95B5-4693-8064-3A374FEF884F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6E7B0DD8-6DAB-4ABE-AFDF-58A833F379C2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3CF95C11-096F-4607-B329-B842F42DFEC7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33D75FD5-1BEA-405C-953E-7449C5327D67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4EBA7BE3-4C74-4816-9E6C-EFBF67074FBF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8BCE6FB7-F950-415C-B76B-7D6F68C83F2C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E0BBF835-4DF1-4B54-BA03-4A4A850B5400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611B5CF7-20ED-4F43-97AE-7C4DA4C493E7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453A5AAD-139F-4CE2-8A21-F930AFFEA20C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94F8947D-3BBE-401C-8478-9B834D35A0D3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1EF2EE03-9AA5-4634-B8E4-77025DA57E3F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8FD80A73-E6DB-4B1C-A962-17556A572F32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EDD31651-F150-49AC-8831-39400B7CE0B8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F77BA2FE-77F9-481A-BC2D-D6C1B6607795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36BA9EF6-AF8C-437B-9FC0-E9ED88DBC95F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5C142822-7A97-4AF5-A283-4433A3FF8757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1A7BC931-5C76-471E-B8A8-3F41D26C7388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DA50CA03-7B46-453E-BF80-EE2C2A0D7AB3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433501DE-5D26-4087-80FD-809ACD2F5B67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7F700D29-4B93-4288-9B6A-EFEB7046F1CD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13E64461-447D-4C18-95F4-319212135772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7" name="Drawing 131">
            <a:extLst>
              <a:ext uri="{FF2B5EF4-FFF2-40B4-BE49-F238E27FC236}">
                <a16:creationId xmlns:a16="http://schemas.microsoft.com/office/drawing/2014/main" id="{13FF22B9-90F7-43E9-813C-49CC3CD035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9727" y="-1864639"/>
            <a:ext cx="11196878" cy="11196878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grpSp>
        <p:nvGrpSpPr>
          <p:cNvPr id="48" name="Drawing 168">
            <a:extLst>
              <a:ext uri="{FF2B5EF4-FFF2-40B4-BE49-F238E27FC236}">
                <a16:creationId xmlns:a16="http://schemas.microsoft.com/office/drawing/2014/main" id="{D99CA201-3AF3-443B-85D3-23BCB544B69E}"/>
              </a:ext>
            </a:extLst>
          </p:cNvPr>
          <p:cNvGrpSpPr/>
          <p:nvPr userDrawn="1"/>
        </p:nvGrpSpPr>
        <p:grpSpPr>
          <a:xfrm rot="4500000" flipH="1">
            <a:off x="-1196224" y="399959"/>
            <a:ext cx="2516903" cy="3251933"/>
            <a:chOff x="10909303" y="3705797"/>
            <a:chExt cx="1770780" cy="2287914"/>
          </a:xfrm>
          <a:solidFill>
            <a:schemeClr val="bg1"/>
          </a:solidFill>
        </p:grpSpPr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9355ABB7-43A7-4BA9-8024-E9A0D7382192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026DA32D-1DC3-4E39-BCEE-B4BFF74043C5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59994B75-0B3F-4C2E-A7EA-CCAD22BD5229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348537B5-A91A-44D6-870D-236DD7DD9825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393BC352-DCEA-4E39-80FD-59ECB0A806A6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58AE35B0-0C67-466C-B44A-4E006FA7CADE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Polyline: figure 54">
              <a:extLst>
                <a:ext uri="{FF2B5EF4-FFF2-40B4-BE49-F238E27FC236}">
                  <a16:creationId xmlns:a16="http://schemas.microsoft.com/office/drawing/2014/main" id="{B4F8D245-7A04-4781-9A0C-CA136F5C469A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0803DEDB-7C58-4BDD-8804-E7018F1AACDA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Polyline: figure 56">
              <a:extLst>
                <a:ext uri="{FF2B5EF4-FFF2-40B4-BE49-F238E27FC236}">
                  <a16:creationId xmlns:a16="http://schemas.microsoft.com/office/drawing/2014/main" id="{B08B5E4B-3786-487D-9742-4B9683D0C456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Polyline: figure 57">
              <a:extLst>
                <a:ext uri="{FF2B5EF4-FFF2-40B4-BE49-F238E27FC236}">
                  <a16:creationId xmlns:a16="http://schemas.microsoft.com/office/drawing/2014/main" id="{E24B6745-0189-44C9-B269-A3F60DF92EBA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Polyline: figure 58">
              <a:extLst>
                <a:ext uri="{FF2B5EF4-FFF2-40B4-BE49-F238E27FC236}">
                  <a16:creationId xmlns:a16="http://schemas.microsoft.com/office/drawing/2014/main" id="{F99BAA26-25D1-4BDF-A96F-173B8C0F1078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Polyline: figure 59">
              <a:extLst>
                <a:ext uri="{FF2B5EF4-FFF2-40B4-BE49-F238E27FC236}">
                  <a16:creationId xmlns:a16="http://schemas.microsoft.com/office/drawing/2014/main" id="{162016BB-2967-4B5A-9650-D677BCEE8E6B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Polyline: figure 60">
              <a:extLst>
                <a:ext uri="{FF2B5EF4-FFF2-40B4-BE49-F238E27FC236}">
                  <a16:creationId xmlns:a16="http://schemas.microsoft.com/office/drawing/2014/main" id="{30D8DABE-ED6E-4D76-A4FE-A459A904F676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7B30A4F8-55CA-422A-8220-C38C398263EC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B2812BC2-DF42-49DF-9BBE-2BE605273423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FCAA1601-05EE-430B-957E-ECF441C25B68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Polyline: figure 64">
              <a:extLst>
                <a:ext uri="{FF2B5EF4-FFF2-40B4-BE49-F238E27FC236}">
                  <a16:creationId xmlns:a16="http://schemas.microsoft.com/office/drawing/2014/main" id="{369FB468-5197-4A38-92E5-6146A2F70AAE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Polyline: figure 65">
              <a:extLst>
                <a:ext uri="{FF2B5EF4-FFF2-40B4-BE49-F238E27FC236}">
                  <a16:creationId xmlns:a16="http://schemas.microsoft.com/office/drawing/2014/main" id="{CC3F7C96-F12F-4582-A163-EFFAE61DF532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Polyline: figure 66">
              <a:extLst>
                <a:ext uri="{FF2B5EF4-FFF2-40B4-BE49-F238E27FC236}">
                  <a16:creationId xmlns:a16="http://schemas.microsoft.com/office/drawing/2014/main" id="{13C1D0A0-BCF6-4B1E-9C10-EBF891BFED7E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Polyline: figure 67">
              <a:extLst>
                <a:ext uri="{FF2B5EF4-FFF2-40B4-BE49-F238E27FC236}">
                  <a16:creationId xmlns:a16="http://schemas.microsoft.com/office/drawing/2014/main" id="{1E61AA19-E75D-4C91-B0E8-53741474F16A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Polyline: figure 68">
              <a:extLst>
                <a:ext uri="{FF2B5EF4-FFF2-40B4-BE49-F238E27FC236}">
                  <a16:creationId xmlns:a16="http://schemas.microsoft.com/office/drawing/2014/main" id="{977D95B0-1279-469F-9A18-6D7D3075FEF2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875E1E2E-05DB-4FB3-9E99-69EBC2C99A49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Polyline: figure 70">
              <a:extLst>
                <a:ext uri="{FF2B5EF4-FFF2-40B4-BE49-F238E27FC236}">
                  <a16:creationId xmlns:a16="http://schemas.microsoft.com/office/drawing/2014/main" id="{20057F14-16B3-494B-9A7B-32B65DB88D30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Polyline: figure 71">
              <a:extLst>
                <a:ext uri="{FF2B5EF4-FFF2-40B4-BE49-F238E27FC236}">
                  <a16:creationId xmlns:a16="http://schemas.microsoft.com/office/drawing/2014/main" id="{4B56258D-7C24-46E0-B507-B101856F30AC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Polyline: figure 72">
              <a:extLst>
                <a:ext uri="{FF2B5EF4-FFF2-40B4-BE49-F238E27FC236}">
                  <a16:creationId xmlns:a16="http://schemas.microsoft.com/office/drawing/2014/main" id="{7608CCDC-00BA-4121-BF57-9B65F43B7F2D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Polyline: figure 73">
              <a:extLst>
                <a:ext uri="{FF2B5EF4-FFF2-40B4-BE49-F238E27FC236}">
                  <a16:creationId xmlns:a16="http://schemas.microsoft.com/office/drawing/2014/main" id="{7D113A29-6F43-4E46-9545-2D9397101C19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Polyline: figure 74">
              <a:extLst>
                <a:ext uri="{FF2B5EF4-FFF2-40B4-BE49-F238E27FC236}">
                  <a16:creationId xmlns:a16="http://schemas.microsoft.com/office/drawing/2014/main" id="{D57AFD91-3ADF-47B5-A648-7FAB4099D796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Polyline: figure 75">
              <a:extLst>
                <a:ext uri="{FF2B5EF4-FFF2-40B4-BE49-F238E27FC236}">
                  <a16:creationId xmlns:a16="http://schemas.microsoft.com/office/drawing/2014/main" id="{57C892A2-903A-4854-8C88-9949E3CE34A1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Polyline: figure 76">
              <a:extLst>
                <a:ext uri="{FF2B5EF4-FFF2-40B4-BE49-F238E27FC236}">
                  <a16:creationId xmlns:a16="http://schemas.microsoft.com/office/drawing/2014/main" id="{AC0660CB-1B56-40C1-8BB9-C31AD27CD23B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Polyline: figure 77">
              <a:extLst>
                <a:ext uri="{FF2B5EF4-FFF2-40B4-BE49-F238E27FC236}">
                  <a16:creationId xmlns:a16="http://schemas.microsoft.com/office/drawing/2014/main" id="{6D32D248-E748-47F6-B761-C9B942528DD9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Polyline: figure 78">
              <a:extLst>
                <a:ext uri="{FF2B5EF4-FFF2-40B4-BE49-F238E27FC236}">
                  <a16:creationId xmlns:a16="http://schemas.microsoft.com/office/drawing/2014/main" id="{3E2A403D-E382-409D-9E5D-C2B6DB193AA3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Polyline: figure 79">
              <a:extLst>
                <a:ext uri="{FF2B5EF4-FFF2-40B4-BE49-F238E27FC236}">
                  <a16:creationId xmlns:a16="http://schemas.microsoft.com/office/drawing/2014/main" id="{7893D877-A44A-4924-9196-DE92164DBD72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Polyline: figure 80">
              <a:extLst>
                <a:ext uri="{FF2B5EF4-FFF2-40B4-BE49-F238E27FC236}">
                  <a16:creationId xmlns:a16="http://schemas.microsoft.com/office/drawing/2014/main" id="{E1D2AFDC-3571-46FE-8F54-7F7BCAB73AB5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Polyline: figure 81">
              <a:extLst>
                <a:ext uri="{FF2B5EF4-FFF2-40B4-BE49-F238E27FC236}">
                  <a16:creationId xmlns:a16="http://schemas.microsoft.com/office/drawing/2014/main" id="{67192BD4-00C6-4254-AA10-AB98EBA29190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Polyline: figure 82">
              <a:extLst>
                <a:ext uri="{FF2B5EF4-FFF2-40B4-BE49-F238E27FC236}">
                  <a16:creationId xmlns:a16="http://schemas.microsoft.com/office/drawing/2014/main" id="{100A8057-4653-4362-8EE9-834BB4CAE6F4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Polyline: figure 83">
              <a:extLst>
                <a:ext uri="{FF2B5EF4-FFF2-40B4-BE49-F238E27FC236}">
                  <a16:creationId xmlns:a16="http://schemas.microsoft.com/office/drawing/2014/main" id="{FE6F6BC6-8866-43FD-801B-162C2E91207C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Polyline: figure 84">
              <a:extLst>
                <a:ext uri="{FF2B5EF4-FFF2-40B4-BE49-F238E27FC236}">
                  <a16:creationId xmlns:a16="http://schemas.microsoft.com/office/drawing/2014/main" id="{87F6E720-092B-4A76-8727-1B198CC77F02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Polyline: figure 85">
              <a:extLst>
                <a:ext uri="{FF2B5EF4-FFF2-40B4-BE49-F238E27FC236}">
                  <a16:creationId xmlns:a16="http://schemas.microsoft.com/office/drawing/2014/main" id="{CD6C5898-3303-445D-AD65-6D83EE2BAC75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7" name="Drawing 8">
            <a:extLst>
              <a:ext uri="{FF2B5EF4-FFF2-40B4-BE49-F238E27FC236}">
                <a16:creationId xmlns:a16="http://schemas.microsoft.com/office/drawing/2014/main" id="{356B1355-4786-408D-A23C-DDF025429B08}"/>
              </a:ext>
            </a:extLst>
          </p:cNvPr>
          <p:cNvGrpSpPr/>
          <p:nvPr userDrawn="1"/>
        </p:nvGrpSpPr>
        <p:grpSpPr>
          <a:xfrm rot="18431596" flipH="1">
            <a:off x="3608347" y="5613859"/>
            <a:ext cx="2083391" cy="2594019"/>
            <a:chOff x="1117055" y="4732283"/>
            <a:chExt cx="2182551" cy="2717482"/>
          </a:xfrm>
          <a:solidFill>
            <a:schemeClr val="bg1"/>
          </a:solidFill>
        </p:grpSpPr>
        <p:sp>
          <p:nvSpPr>
            <p:cNvPr id="88" name="Polyline: figure 87">
              <a:extLst>
                <a:ext uri="{FF2B5EF4-FFF2-40B4-BE49-F238E27FC236}">
                  <a16:creationId xmlns:a16="http://schemas.microsoft.com/office/drawing/2014/main" id="{91D7F185-C15B-4733-B44A-B9C7581B22B4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9" name="Drawing 8">
              <a:extLst>
                <a:ext uri="{FF2B5EF4-FFF2-40B4-BE49-F238E27FC236}">
                  <a16:creationId xmlns:a16="http://schemas.microsoft.com/office/drawing/2014/main" id="{E54A5315-C0C3-4E8E-9B02-4B9CB92A3FE3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55" name="Polyline: figure 154">
                <a:extLst>
                  <a:ext uri="{FF2B5EF4-FFF2-40B4-BE49-F238E27FC236}">
                    <a16:creationId xmlns:a16="http://schemas.microsoft.com/office/drawing/2014/main" id="{CAE80A7E-1FAB-4300-ADAE-9FC22CE40C7C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Polyline: figure 155">
                <a:extLst>
                  <a:ext uri="{FF2B5EF4-FFF2-40B4-BE49-F238E27FC236}">
                    <a16:creationId xmlns:a16="http://schemas.microsoft.com/office/drawing/2014/main" id="{13DE92FC-0A2E-4E89-8A5D-EC217C3F57BF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Polyline: figure 156">
                <a:extLst>
                  <a:ext uri="{FF2B5EF4-FFF2-40B4-BE49-F238E27FC236}">
                    <a16:creationId xmlns:a16="http://schemas.microsoft.com/office/drawing/2014/main" id="{90B9CDF6-889C-40FF-BC0D-61F9A8724496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0" name="Drawing 8">
              <a:extLst>
                <a:ext uri="{FF2B5EF4-FFF2-40B4-BE49-F238E27FC236}">
                  <a16:creationId xmlns:a16="http://schemas.microsoft.com/office/drawing/2014/main" id="{A51F5A9E-938A-4C5B-836A-0B235982D09D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43" name="Polyline: figure 142">
                <a:extLst>
                  <a:ext uri="{FF2B5EF4-FFF2-40B4-BE49-F238E27FC236}">
                    <a16:creationId xmlns:a16="http://schemas.microsoft.com/office/drawing/2014/main" id="{8A561953-80EA-43EA-BA2E-B0C995B7DBC2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Polyline: figure 143">
                <a:extLst>
                  <a:ext uri="{FF2B5EF4-FFF2-40B4-BE49-F238E27FC236}">
                    <a16:creationId xmlns:a16="http://schemas.microsoft.com/office/drawing/2014/main" id="{F1A4DE5A-7203-441C-AFD1-3AD8C4C65139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Polyline: figure 144">
                <a:extLst>
                  <a:ext uri="{FF2B5EF4-FFF2-40B4-BE49-F238E27FC236}">
                    <a16:creationId xmlns:a16="http://schemas.microsoft.com/office/drawing/2014/main" id="{AC124EA0-0F1E-4285-8A2A-5B6A97EF9076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Polyline: figure 145">
                <a:extLst>
                  <a:ext uri="{FF2B5EF4-FFF2-40B4-BE49-F238E27FC236}">
                    <a16:creationId xmlns:a16="http://schemas.microsoft.com/office/drawing/2014/main" id="{AA4E41E2-0FEC-437B-8250-869E6FD5AF03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Polyline: figure 146">
                <a:extLst>
                  <a:ext uri="{FF2B5EF4-FFF2-40B4-BE49-F238E27FC236}">
                    <a16:creationId xmlns:a16="http://schemas.microsoft.com/office/drawing/2014/main" id="{EF5DAC0E-49D5-479A-800C-57AB3AEC9DDF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Polyline: figure 147">
                <a:extLst>
                  <a:ext uri="{FF2B5EF4-FFF2-40B4-BE49-F238E27FC236}">
                    <a16:creationId xmlns:a16="http://schemas.microsoft.com/office/drawing/2014/main" id="{C9BB1F2D-1FB8-4A34-8406-5815AD88E242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Polyline: figure 148">
                <a:extLst>
                  <a:ext uri="{FF2B5EF4-FFF2-40B4-BE49-F238E27FC236}">
                    <a16:creationId xmlns:a16="http://schemas.microsoft.com/office/drawing/2014/main" id="{288BA023-BE9F-4AF6-B26A-D70729EF2F19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Polyline: figure 149">
                <a:extLst>
                  <a:ext uri="{FF2B5EF4-FFF2-40B4-BE49-F238E27FC236}">
                    <a16:creationId xmlns:a16="http://schemas.microsoft.com/office/drawing/2014/main" id="{6794B34A-7A9A-4A09-BD14-099D3A8099F1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Polyline: figure 150">
                <a:extLst>
                  <a:ext uri="{FF2B5EF4-FFF2-40B4-BE49-F238E27FC236}">
                    <a16:creationId xmlns:a16="http://schemas.microsoft.com/office/drawing/2014/main" id="{1037B865-9027-4BC0-9639-0DBABB6B95FB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Polyline: figure 151">
                <a:extLst>
                  <a:ext uri="{FF2B5EF4-FFF2-40B4-BE49-F238E27FC236}">
                    <a16:creationId xmlns:a16="http://schemas.microsoft.com/office/drawing/2014/main" id="{736E5599-70F0-446B-B46F-F34A769B25C3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Polyline: figure 152">
                <a:extLst>
                  <a:ext uri="{FF2B5EF4-FFF2-40B4-BE49-F238E27FC236}">
                    <a16:creationId xmlns:a16="http://schemas.microsoft.com/office/drawing/2014/main" id="{8FD8AC25-0779-4C3B-99BB-9EB8B6580C2E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Polyline: figure 153">
                <a:extLst>
                  <a:ext uri="{FF2B5EF4-FFF2-40B4-BE49-F238E27FC236}">
                    <a16:creationId xmlns:a16="http://schemas.microsoft.com/office/drawing/2014/main" id="{FD49021E-1820-487A-9A0E-0ECA59BD2E24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1" name="Drawing 8">
              <a:extLst>
                <a:ext uri="{FF2B5EF4-FFF2-40B4-BE49-F238E27FC236}">
                  <a16:creationId xmlns:a16="http://schemas.microsoft.com/office/drawing/2014/main" id="{58D088B2-1335-4168-BEA9-96FCD54ECF8F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140" name="Polyline: figure 139">
                <a:extLst>
                  <a:ext uri="{FF2B5EF4-FFF2-40B4-BE49-F238E27FC236}">
                    <a16:creationId xmlns:a16="http://schemas.microsoft.com/office/drawing/2014/main" id="{6FF8798B-A252-4BFA-87A6-61813BA5A815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Polyline: figure 140">
                <a:extLst>
                  <a:ext uri="{FF2B5EF4-FFF2-40B4-BE49-F238E27FC236}">
                    <a16:creationId xmlns:a16="http://schemas.microsoft.com/office/drawing/2014/main" id="{4BFBEDDA-3BE8-4877-850B-60CB9810872C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Polyline: figure 141">
                <a:extLst>
                  <a:ext uri="{FF2B5EF4-FFF2-40B4-BE49-F238E27FC236}">
                    <a16:creationId xmlns:a16="http://schemas.microsoft.com/office/drawing/2014/main" id="{2054EB86-46CD-4446-8086-2A69D3873405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2" name="Drawing 8">
              <a:extLst>
                <a:ext uri="{FF2B5EF4-FFF2-40B4-BE49-F238E27FC236}">
                  <a16:creationId xmlns:a16="http://schemas.microsoft.com/office/drawing/2014/main" id="{49C0717F-A67B-4AF5-B5FC-BCB602D6AE50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137" name="Polyline: figure 136">
                <a:extLst>
                  <a:ext uri="{FF2B5EF4-FFF2-40B4-BE49-F238E27FC236}">
                    <a16:creationId xmlns:a16="http://schemas.microsoft.com/office/drawing/2014/main" id="{3063BD91-79C1-4855-A0D6-8E5EAFE9F68D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Polyline: figure 137">
                <a:extLst>
                  <a:ext uri="{FF2B5EF4-FFF2-40B4-BE49-F238E27FC236}">
                    <a16:creationId xmlns:a16="http://schemas.microsoft.com/office/drawing/2014/main" id="{D85C5F3F-1AA3-4FC2-B2AB-0348B7537169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Polyline: figure 138">
                <a:extLst>
                  <a:ext uri="{FF2B5EF4-FFF2-40B4-BE49-F238E27FC236}">
                    <a16:creationId xmlns:a16="http://schemas.microsoft.com/office/drawing/2014/main" id="{07CF5D88-4D25-485B-90FC-6F05FCB914CF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3" name="Drawing 8">
              <a:extLst>
                <a:ext uri="{FF2B5EF4-FFF2-40B4-BE49-F238E27FC236}">
                  <a16:creationId xmlns:a16="http://schemas.microsoft.com/office/drawing/2014/main" id="{432B9774-D92D-4EDE-A3CD-3A7FAA108FEF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134" name="Polyline: figure 133">
                <a:extLst>
                  <a:ext uri="{FF2B5EF4-FFF2-40B4-BE49-F238E27FC236}">
                    <a16:creationId xmlns:a16="http://schemas.microsoft.com/office/drawing/2014/main" id="{FE739624-2702-4116-A4EB-BA7B3A562D00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6819A14B-F9E1-45BB-B9F6-A947D9F9B8FA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Polyline: figure 135">
                <a:extLst>
                  <a:ext uri="{FF2B5EF4-FFF2-40B4-BE49-F238E27FC236}">
                    <a16:creationId xmlns:a16="http://schemas.microsoft.com/office/drawing/2014/main" id="{F519154D-C20F-4F62-880A-03A16A888230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4" name="Drawing 8">
              <a:extLst>
                <a:ext uri="{FF2B5EF4-FFF2-40B4-BE49-F238E27FC236}">
                  <a16:creationId xmlns:a16="http://schemas.microsoft.com/office/drawing/2014/main" id="{84A89098-3214-4373-BA19-66C385C22E16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131" name="Polyline: figure 130">
                <a:extLst>
                  <a:ext uri="{FF2B5EF4-FFF2-40B4-BE49-F238E27FC236}">
                    <a16:creationId xmlns:a16="http://schemas.microsoft.com/office/drawing/2014/main" id="{66D2B6EF-F0BB-4131-8278-8C7F9356C0F4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Polyline: figure 131">
                <a:extLst>
                  <a:ext uri="{FF2B5EF4-FFF2-40B4-BE49-F238E27FC236}">
                    <a16:creationId xmlns:a16="http://schemas.microsoft.com/office/drawing/2014/main" id="{685C130B-77F3-4EF9-9BBE-367732AF8FF7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Polyline: figure 132">
                <a:extLst>
                  <a:ext uri="{FF2B5EF4-FFF2-40B4-BE49-F238E27FC236}">
                    <a16:creationId xmlns:a16="http://schemas.microsoft.com/office/drawing/2014/main" id="{C43520A5-67CD-48DD-8F49-5145D2766A6B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5" name="Drawing 8">
              <a:extLst>
                <a:ext uri="{FF2B5EF4-FFF2-40B4-BE49-F238E27FC236}">
                  <a16:creationId xmlns:a16="http://schemas.microsoft.com/office/drawing/2014/main" id="{A42D2E08-08D4-4F6B-B0F8-FB8472B333EB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28" name="Polyline: figure 127">
                <a:extLst>
                  <a:ext uri="{FF2B5EF4-FFF2-40B4-BE49-F238E27FC236}">
                    <a16:creationId xmlns:a16="http://schemas.microsoft.com/office/drawing/2014/main" id="{4E8F9602-D092-4C91-990F-025ABCDA0F17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Polyline: figure 128">
                <a:extLst>
                  <a:ext uri="{FF2B5EF4-FFF2-40B4-BE49-F238E27FC236}">
                    <a16:creationId xmlns:a16="http://schemas.microsoft.com/office/drawing/2014/main" id="{2BF71B35-CD56-4D85-90C1-2A39AC6A550C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Polyline: figure 129">
                <a:extLst>
                  <a:ext uri="{FF2B5EF4-FFF2-40B4-BE49-F238E27FC236}">
                    <a16:creationId xmlns:a16="http://schemas.microsoft.com/office/drawing/2014/main" id="{48CAA92A-BBD1-4E57-B1E7-B74E7CB2DCC1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6" name="Drawing 8">
              <a:extLst>
                <a:ext uri="{FF2B5EF4-FFF2-40B4-BE49-F238E27FC236}">
                  <a16:creationId xmlns:a16="http://schemas.microsoft.com/office/drawing/2014/main" id="{AE9E3A96-9560-489C-AE4D-C505B467C9FC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25" name="Polyline: figure 124">
                <a:extLst>
                  <a:ext uri="{FF2B5EF4-FFF2-40B4-BE49-F238E27FC236}">
                    <a16:creationId xmlns:a16="http://schemas.microsoft.com/office/drawing/2014/main" id="{CEB39F3F-F19A-4310-A158-954CA2DFC8ED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Polyline: figure 125">
                <a:extLst>
                  <a:ext uri="{FF2B5EF4-FFF2-40B4-BE49-F238E27FC236}">
                    <a16:creationId xmlns:a16="http://schemas.microsoft.com/office/drawing/2014/main" id="{52222D2A-621D-4F57-AC50-A6EDDB39C090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Polyline: figure 126">
                <a:extLst>
                  <a:ext uri="{FF2B5EF4-FFF2-40B4-BE49-F238E27FC236}">
                    <a16:creationId xmlns:a16="http://schemas.microsoft.com/office/drawing/2014/main" id="{2E09333A-DA29-47BC-A235-69880EFF3958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7" name="Drawing 8">
              <a:extLst>
                <a:ext uri="{FF2B5EF4-FFF2-40B4-BE49-F238E27FC236}">
                  <a16:creationId xmlns:a16="http://schemas.microsoft.com/office/drawing/2014/main" id="{C1F667CD-81F3-4856-A7EC-8C3A087688E7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22" name="Polyline: figure 121">
                <a:extLst>
                  <a:ext uri="{FF2B5EF4-FFF2-40B4-BE49-F238E27FC236}">
                    <a16:creationId xmlns:a16="http://schemas.microsoft.com/office/drawing/2014/main" id="{68FCE848-B94A-4E61-ABD3-644CA9EA88C4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Polyline: figure 122">
                <a:extLst>
                  <a:ext uri="{FF2B5EF4-FFF2-40B4-BE49-F238E27FC236}">
                    <a16:creationId xmlns:a16="http://schemas.microsoft.com/office/drawing/2014/main" id="{B4BD84FE-0CE9-4579-B25E-CE938A317FFD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Polyline: figure 123">
                <a:extLst>
                  <a:ext uri="{FF2B5EF4-FFF2-40B4-BE49-F238E27FC236}">
                    <a16:creationId xmlns:a16="http://schemas.microsoft.com/office/drawing/2014/main" id="{FC32227E-615E-4C17-9FA0-E116A3F55423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8" name="Drawing 8">
              <a:extLst>
                <a:ext uri="{FF2B5EF4-FFF2-40B4-BE49-F238E27FC236}">
                  <a16:creationId xmlns:a16="http://schemas.microsoft.com/office/drawing/2014/main" id="{DF45E544-5315-4A41-A1BC-1BAE498A24BF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19" name="Polyline: figure 118">
                <a:extLst>
                  <a:ext uri="{FF2B5EF4-FFF2-40B4-BE49-F238E27FC236}">
                    <a16:creationId xmlns:a16="http://schemas.microsoft.com/office/drawing/2014/main" id="{74094011-6B81-42E7-9174-1E9E72436A87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Polyline: figure 119">
                <a:extLst>
                  <a:ext uri="{FF2B5EF4-FFF2-40B4-BE49-F238E27FC236}">
                    <a16:creationId xmlns:a16="http://schemas.microsoft.com/office/drawing/2014/main" id="{5099CEB4-6C56-44AC-8BF4-1C46133D4B0B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Polyline: figure 120">
                <a:extLst>
                  <a:ext uri="{FF2B5EF4-FFF2-40B4-BE49-F238E27FC236}">
                    <a16:creationId xmlns:a16="http://schemas.microsoft.com/office/drawing/2014/main" id="{3DFF3878-7762-4ADB-8DAE-A3A08558C056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9" name="Drawing 8">
              <a:extLst>
                <a:ext uri="{FF2B5EF4-FFF2-40B4-BE49-F238E27FC236}">
                  <a16:creationId xmlns:a16="http://schemas.microsoft.com/office/drawing/2014/main" id="{E2D81F46-CCF3-49E5-BA09-57E1120EAC92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16" name="Polyline: figure 115">
                <a:extLst>
                  <a:ext uri="{FF2B5EF4-FFF2-40B4-BE49-F238E27FC236}">
                    <a16:creationId xmlns:a16="http://schemas.microsoft.com/office/drawing/2014/main" id="{BEF0EF29-2067-4B5F-B65B-29C832325D1C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Polyline: figure 116">
                <a:extLst>
                  <a:ext uri="{FF2B5EF4-FFF2-40B4-BE49-F238E27FC236}">
                    <a16:creationId xmlns:a16="http://schemas.microsoft.com/office/drawing/2014/main" id="{A9FB9AE7-84FF-4165-ADFF-5F60E5105CE4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Polyline: figure 117">
                <a:extLst>
                  <a:ext uri="{FF2B5EF4-FFF2-40B4-BE49-F238E27FC236}">
                    <a16:creationId xmlns:a16="http://schemas.microsoft.com/office/drawing/2014/main" id="{63265909-4D1A-4E77-A697-38DFD872CBA3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0" name="Drawing 8">
              <a:extLst>
                <a:ext uri="{FF2B5EF4-FFF2-40B4-BE49-F238E27FC236}">
                  <a16:creationId xmlns:a16="http://schemas.microsoft.com/office/drawing/2014/main" id="{1CD3EB6D-E7FA-4480-BF4E-74D5B901D046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13" name="Polyline: figure 112">
                <a:extLst>
                  <a:ext uri="{FF2B5EF4-FFF2-40B4-BE49-F238E27FC236}">
                    <a16:creationId xmlns:a16="http://schemas.microsoft.com/office/drawing/2014/main" id="{D3567748-23B6-4B77-8D79-2BCB620CAF28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Polyline: figure 113">
                <a:extLst>
                  <a:ext uri="{FF2B5EF4-FFF2-40B4-BE49-F238E27FC236}">
                    <a16:creationId xmlns:a16="http://schemas.microsoft.com/office/drawing/2014/main" id="{F6EF98FF-800D-42F9-A94A-7351DD98EB41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Polyline: figure 114">
                <a:extLst>
                  <a:ext uri="{FF2B5EF4-FFF2-40B4-BE49-F238E27FC236}">
                    <a16:creationId xmlns:a16="http://schemas.microsoft.com/office/drawing/2014/main" id="{97EDB412-9F84-470A-9671-30373CB4F286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1" name="Drawing 8">
              <a:extLst>
                <a:ext uri="{FF2B5EF4-FFF2-40B4-BE49-F238E27FC236}">
                  <a16:creationId xmlns:a16="http://schemas.microsoft.com/office/drawing/2014/main" id="{3808AFE2-8E7E-497D-8016-9BD946B70EBF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1DDAAD15-BC21-496B-A312-48C679E8FC17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E4961EC6-2D1B-43A8-9B0D-BA5B243C204C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Polyline: figure 111">
                <a:extLst>
                  <a:ext uri="{FF2B5EF4-FFF2-40B4-BE49-F238E27FC236}">
                    <a16:creationId xmlns:a16="http://schemas.microsoft.com/office/drawing/2014/main" id="{FD4D5AF8-27D7-41EF-B49F-ADF22656A8C4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2" name="Drawing 8">
              <a:extLst>
                <a:ext uri="{FF2B5EF4-FFF2-40B4-BE49-F238E27FC236}">
                  <a16:creationId xmlns:a16="http://schemas.microsoft.com/office/drawing/2014/main" id="{0EFD8DD8-19F9-41A6-94D3-FB54B7E6D39C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07" name="Polyline: figure 106">
                <a:extLst>
                  <a:ext uri="{FF2B5EF4-FFF2-40B4-BE49-F238E27FC236}">
                    <a16:creationId xmlns:a16="http://schemas.microsoft.com/office/drawing/2014/main" id="{8CEC4AD4-2838-4438-A1DA-A008DEB86465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Polyline: figure 107">
                <a:extLst>
                  <a:ext uri="{FF2B5EF4-FFF2-40B4-BE49-F238E27FC236}">
                    <a16:creationId xmlns:a16="http://schemas.microsoft.com/office/drawing/2014/main" id="{C86B1AC5-91DA-4DD8-81E5-5040730CDB63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Polyline: figure 108">
                <a:extLst>
                  <a:ext uri="{FF2B5EF4-FFF2-40B4-BE49-F238E27FC236}">
                    <a16:creationId xmlns:a16="http://schemas.microsoft.com/office/drawing/2014/main" id="{FE2ED87C-C055-42F3-84DB-0739784C0F86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3" name="Drawing 8">
              <a:extLst>
                <a:ext uri="{FF2B5EF4-FFF2-40B4-BE49-F238E27FC236}">
                  <a16:creationId xmlns:a16="http://schemas.microsoft.com/office/drawing/2014/main" id="{3B28568D-6C81-43EA-B3D7-64F2A35ED2D3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04" name="Polyline: figure 103">
                <a:extLst>
                  <a:ext uri="{FF2B5EF4-FFF2-40B4-BE49-F238E27FC236}">
                    <a16:creationId xmlns:a16="http://schemas.microsoft.com/office/drawing/2014/main" id="{94C49347-5F49-4D8B-B107-B530595E4090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Polyline: figure 104">
                <a:extLst>
                  <a:ext uri="{FF2B5EF4-FFF2-40B4-BE49-F238E27FC236}">
                    <a16:creationId xmlns:a16="http://schemas.microsoft.com/office/drawing/2014/main" id="{7E73D2D5-9BF7-4474-BD4E-50B4AB476DA1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Polyline: figure 105">
                <a:extLst>
                  <a:ext uri="{FF2B5EF4-FFF2-40B4-BE49-F238E27FC236}">
                    <a16:creationId xmlns:a16="http://schemas.microsoft.com/office/drawing/2014/main" id="{6ECE609B-3A69-43B5-B9AA-887E6090CC8F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05544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rawing 126">
            <a:extLst>
              <a:ext uri="{FF2B5EF4-FFF2-40B4-BE49-F238E27FC236}">
                <a16:creationId xmlns:a16="http://schemas.microsoft.com/office/drawing/2014/main" id="{C425C2A3-F595-4C82-8380-878605E2538B}"/>
              </a:ext>
            </a:extLst>
          </p:cNvPr>
          <p:cNvSpPr/>
          <p:nvPr userDrawn="1"/>
        </p:nvSpPr>
        <p:spPr>
          <a:xfrm rot="12967640">
            <a:off x="-2068131" y="4360689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0" name="Drawing 137">
            <a:extLst>
              <a:ext uri="{FF2B5EF4-FFF2-40B4-BE49-F238E27FC236}">
                <a16:creationId xmlns:a16="http://schemas.microsoft.com/office/drawing/2014/main" id="{4AA07660-138A-4338-BE13-41B40D80C577}"/>
              </a:ext>
            </a:extLst>
          </p:cNvPr>
          <p:cNvGrpSpPr/>
          <p:nvPr userDrawn="1"/>
        </p:nvGrpSpPr>
        <p:grpSpPr>
          <a:xfrm rot="866242">
            <a:off x="516073" y="5104554"/>
            <a:ext cx="1419629" cy="1751097"/>
            <a:chOff x="11507743" y="5551666"/>
            <a:chExt cx="1419629" cy="1751097"/>
          </a:xfrm>
          <a:solidFill>
            <a:schemeClr val="accent1"/>
          </a:solidFill>
        </p:grpSpPr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7D25CA04-86A2-4D9D-AFAC-5DF2AD0438DB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02CC629D-4E72-4BF7-A70A-0E1586AFF627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51CB99B7-D10B-4554-AF11-984EBA9B74DC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3D398457-F87B-4A7E-AA37-E040DDC46376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A97212E9-D112-46F6-961C-8A2005E9027B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8C62B755-C167-4E1D-86B0-629DF7D1EEC6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54173707-A1E2-4A82-83E0-96F1FD6E171F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4CB4FC98-9447-4091-A3AF-AAE54077AA44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96923DA0-7686-4E2D-8DDA-566DBC6BB7DF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8FF76DC1-9DEF-4624-AE16-87B57D398D59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128132CC-7BCF-4AE1-9421-C67E5F87A16E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A20C34F8-B96C-4CF6-9DA8-F907A08B5529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77C30F19-833D-4C91-A1CF-29A2DF0C15AF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BBCF0595-D285-46F9-BDE8-FCE25FC32A70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EDBE3A61-407B-41A3-BE58-F5E34813EE29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6B3151EC-8D06-44E0-8390-5BCF81E83A4B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EE588D1B-2A84-48AE-BF5E-E0ED36B1A471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7BF752E0-F624-46DA-B46F-D0FA58ACA66E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74EE716A-D865-455D-9972-C69B125EDDBA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1BD39FFE-D3D6-42F1-8A0A-E05083CECB65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D83A57F1-205E-49D8-B990-8F703CBCB033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0041226D-43FD-4901-ADA9-9AA0B9194B15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F9E0057C-C8DC-48D0-BB26-2332F398C303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3CD909A4-AD79-4307-82E7-FDD2AADFFCE8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0C4DE15E-7202-46A7-B421-568C62338C3A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A472EA81-A7C6-4B97-9A2E-9898166BF5D8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7F7E5E6E-F7D3-404A-BF58-0BD42DBD5131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70165837-0E71-4159-B081-E8B73FA63B9A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22F7AA9E-8401-4339-B3D9-8266F4E6D584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5" name="Drawing 84">
            <a:extLst>
              <a:ext uri="{FF2B5EF4-FFF2-40B4-BE49-F238E27FC236}">
                <a16:creationId xmlns:a16="http://schemas.microsoft.com/office/drawing/2014/main" id="{C639FA8C-224D-473D-AD4F-D870C301BC2E}"/>
              </a:ext>
            </a:extLst>
          </p:cNvPr>
          <p:cNvSpPr/>
          <p:nvPr userDrawn="1"/>
        </p:nvSpPr>
        <p:spPr>
          <a:xfrm rot="15980629">
            <a:off x="10531070" y="3787850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accent4"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7" name="Drawing 168">
            <a:extLst>
              <a:ext uri="{FF2B5EF4-FFF2-40B4-BE49-F238E27FC236}">
                <a16:creationId xmlns:a16="http://schemas.microsoft.com/office/drawing/2014/main" id="{23F77E95-A41F-4DD4-B19A-20D8158BC09F}"/>
              </a:ext>
            </a:extLst>
          </p:cNvPr>
          <p:cNvGrpSpPr/>
          <p:nvPr userDrawn="1"/>
        </p:nvGrpSpPr>
        <p:grpSpPr>
          <a:xfrm rot="289190">
            <a:off x="-68363" y="2606470"/>
            <a:ext cx="1770780" cy="2287914"/>
            <a:chOff x="10909303" y="3705797"/>
            <a:chExt cx="1770780" cy="2287914"/>
          </a:xfrm>
          <a:solidFill>
            <a:schemeClr val="accent4"/>
          </a:solidFill>
        </p:grpSpPr>
        <p:sp>
          <p:nvSpPr>
            <p:cNvPr id="118" name="Polyline: figure 117">
              <a:extLst>
                <a:ext uri="{FF2B5EF4-FFF2-40B4-BE49-F238E27FC236}">
                  <a16:creationId xmlns:a16="http://schemas.microsoft.com/office/drawing/2014/main" id="{99BFE8EB-5335-41F8-9EC7-653FB5A0F526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Polyline: figure 118">
              <a:extLst>
                <a:ext uri="{FF2B5EF4-FFF2-40B4-BE49-F238E27FC236}">
                  <a16:creationId xmlns:a16="http://schemas.microsoft.com/office/drawing/2014/main" id="{BF31137E-7F87-4474-9F21-314A7854742E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Polyline: figure 119">
              <a:extLst>
                <a:ext uri="{FF2B5EF4-FFF2-40B4-BE49-F238E27FC236}">
                  <a16:creationId xmlns:a16="http://schemas.microsoft.com/office/drawing/2014/main" id="{89D8EF2B-90B2-448A-859E-83B311F5F8FC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Polyline: figure 120">
              <a:extLst>
                <a:ext uri="{FF2B5EF4-FFF2-40B4-BE49-F238E27FC236}">
                  <a16:creationId xmlns:a16="http://schemas.microsoft.com/office/drawing/2014/main" id="{D180B0F6-1966-4512-AB9D-39D238DC3D61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Polyline: figure 121">
              <a:extLst>
                <a:ext uri="{FF2B5EF4-FFF2-40B4-BE49-F238E27FC236}">
                  <a16:creationId xmlns:a16="http://schemas.microsoft.com/office/drawing/2014/main" id="{FCFE04AD-5FFE-4EDA-A59C-EB42A8FBD936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Polyline: figure 122">
              <a:extLst>
                <a:ext uri="{FF2B5EF4-FFF2-40B4-BE49-F238E27FC236}">
                  <a16:creationId xmlns:a16="http://schemas.microsoft.com/office/drawing/2014/main" id="{ADA9D5B5-49DE-43BE-8E39-11DDA2E4BDD2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Polyline: figure 123">
              <a:extLst>
                <a:ext uri="{FF2B5EF4-FFF2-40B4-BE49-F238E27FC236}">
                  <a16:creationId xmlns:a16="http://schemas.microsoft.com/office/drawing/2014/main" id="{8191F770-B130-4D95-BB1B-CCA836018382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Polyline: figure 124">
              <a:extLst>
                <a:ext uri="{FF2B5EF4-FFF2-40B4-BE49-F238E27FC236}">
                  <a16:creationId xmlns:a16="http://schemas.microsoft.com/office/drawing/2014/main" id="{616D394F-87BD-42BF-98D7-571D90701977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Polyline: figure 125">
              <a:extLst>
                <a:ext uri="{FF2B5EF4-FFF2-40B4-BE49-F238E27FC236}">
                  <a16:creationId xmlns:a16="http://schemas.microsoft.com/office/drawing/2014/main" id="{D860252F-6641-4DB1-9832-1CD43F34F5D5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Polyline: figure 126">
              <a:extLst>
                <a:ext uri="{FF2B5EF4-FFF2-40B4-BE49-F238E27FC236}">
                  <a16:creationId xmlns:a16="http://schemas.microsoft.com/office/drawing/2014/main" id="{13B5AC03-E3A3-41A1-B230-08DED3D61E36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Polyline: figure 127">
              <a:extLst>
                <a:ext uri="{FF2B5EF4-FFF2-40B4-BE49-F238E27FC236}">
                  <a16:creationId xmlns:a16="http://schemas.microsoft.com/office/drawing/2014/main" id="{2C3B49DA-6F13-45ED-97B7-57FD2DF9CBE2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Polyline: figure 128">
              <a:extLst>
                <a:ext uri="{FF2B5EF4-FFF2-40B4-BE49-F238E27FC236}">
                  <a16:creationId xmlns:a16="http://schemas.microsoft.com/office/drawing/2014/main" id="{6EADDC06-46AA-4F42-AD01-2B1D0D4B0163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Polyline: figure 129">
              <a:extLst>
                <a:ext uri="{FF2B5EF4-FFF2-40B4-BE49-F238E27FC236}">
                  <a16:creationId xmlns:a16="http://schemas.microsoft.com/office/drawing/2014/main" id="{2BCBEEAA-7ECA-4597-AB6A-631F628915AB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Polyline: figure 130">
              <a:extLst>
                <a:ext uri="{FF2B5EF4-FFF2-40B4-BE49-F238E27FC236}">
                  <a16:creationId xmlns:a16="http://schemas.microsoft.com/office/drawing/2014/main" id="{87370E33-D32A-4313-B553-D12CB3DD0F82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Polyline: figure 131">
              <a:extLst>
                <a:ext uri="{FF2B5EF4-FFF2-40B4-BE49-F238E27FC236}">
                  <a16:creationId xmlns:a16="http://schemas.microsoft.com/office/drawing/2014/main" id="{AF34EAA4-0135-4D08-9991-CFA7CD6B410A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Polyline: figure 132">
              <a:extLst>
                <a:ext uri="{FF2B5EF4-FFF2-40B4-BE49-F238E27FC236}">
                  <a16:creationId xmlns:a16="http://schemas.microsoft.com/office/drawing/2014/main" id="{96183F05-6ABA-4AA8-9C13-1D09B0483D4B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Polyline: figure 133">
              <a:extLst>
                <a:ext uri="{FF2B5EF4-FFF2-40B4-BE49-F238E27FC236}">
                  <a16:creationId xmlns:a16="http://schemas.microsoft.com/office/drawing/2014/main" id="{BC150EF4-7151-43BA-87BE-C1F24A93A5D0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Polyline: figure 134">
              <a:extLst>
                <a:ext uri="{FF2B5EF4-FFF2-40B4-BE49-F238E27FC236}">
                  <a16:creationId xmlns:a16="http://schemas.microsoft.com/office/drawing/2014/main" id="{C963688B-DDA2-4E84-819E-24DE16CB3CD2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Polyline: figure 135">
              <a:extLst>
                <a:ext uri="{FF2B5EF4-FFF2-40B4-BE49-F238E27FC236}">
                  <a16:creationId xmlns:a16="http://schemas.microsoft.com/office/drawing/2014/main" id="{2AD09FFF-FC5A-4F90-8F7C-A9FC37601196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Polyline: figure 136">
              <a:extLst>
                <a:ext uri="{FF2B5EF4-FFF2-40B4-BE49-F238E27FC236}">
                  <a16:creationId xmlns:a16="http://schemas.microsoft.com/office/drawing/2014/main" id="{FFBA8E47-EBA5-4B2B-9AB4-90CDFB82E341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Polyline: figure 137">
              <a:extLst>
                <a:ext uri="{FF2B5EF4-FFF2-40B4-BE49-F238E27FC236}">
                  <a16:creationId xmlns:a16="http://schemas.microsoft.com/office/drawing/2014/main" id="{2034E0AE-44D7-4B94-8661-3AF1BDABE510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Polyline: figure 138">
              <a:extLst>
                <a:ext uri="{FF2B5EF4-FFF2-40B4-BE49-F238E27FC236}">
                  <a16:creationId xmlns:a16="http://schemas.microsoft.com/office/drawing/2014/main" id="{85C8FBE8-F2AE-45BE-BEED-3144979FA0A8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Polyline: figure 139">
              <a:extLst>
                <a:ext uri="{FF2B5EF4-FFF2-40B4-BE49-F238E27FC236}">
                  <a16:creationId xmlns:a16="http://schemas.microsoft.com/office/drawing/2014/main" id="{7D17FE3B-C4EB-4323-A8DA-9A42DCA1F649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Polyline: figure 140">
              <a:extLst>
                <a:ext uri="{FF2B5EF4-FFF2-40B4-BE49-F238E27FC236}">
                  <a16:creationId xmlns:a16="http://schemas.microsoft.com/office/drawing/2014/main" id="{C8E317DA-0131-4F8C-A512-002B726EA569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Polyline: figure 141">
              <a:extLst>
                <a:ext uri="{FF2B5EF4-FFF2-40B4-BE49-F238E27FC236}">
                  <a16:creationId xmlns:a16="http://schemas.microsoft.com/office/drawing/2014/main" id="{82A0672E-1CEB-4200-9CE2-176D15B04B48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Polyline: figure 142">
              <a:extLst>
                <a:ext uri="{FF2B5EF4-FFF2-40B4-BE49-F238E27FC236}">
                  <a16:creationId xmlns:a16="http://schemas.microsoft.com/office/drawing/2014/main" id="{A5908140-A0F1-419B-B00A-B07FFF92B4B7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Polyline: figure 143">
              <a:extLst>
                <a:ext uri="{FF2B5EF4-FFF2-40B4-BE49-F238E27FC236}">
                  <a16:creationId xmlns:a16="http://schemas.microsoft.com/office/drawing/2014/main" id="{88809C42-1165-4B32-B2EB-B4F907CB9638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Polyline: figure 144">
              <a:extLst>
                <a:ext uri="{FF2B5EF4-FFF2-40B4-BE49-F238E27FC236}">
                  <a16:creationId xmlns:a16="http://schemas.microsoft.com/office/drawing/2014/main" id="{2E9621AB-A9F0-4205-9136-A1EFB8CD6A83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73713712-E631-47D0-8493-48A9E5E05105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Polyline: figure 146">
              <a:extLst>
                <a:ext uri="{FF2B5EF4-FFF2-40B4-BE49-F238E27FC236}">
                  <a16:creationId xmlns:a16="http://schemas.microsoft.com/office/drawing/2014/main" id="{45B810DA-8C04-4196-A028-1E3D9E020DBB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Polyline: figure 147">
              <a:extLst>
                <a:ext uri="{FF2B5EF4-FFF2-40B4-BE49-F238E27FC236}">
                  <a16:creationId xmlns:a16="http://schemas.microsoft.com/office/drawing/2014/main" id="{B6169DA9-4A4B-4F4B-8D4F-A10CC28F963D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Polyline: figure 148">
              <a:extLst>
                <a:ext uri="{FF2B5EF4-FFF2-40B4-BE49-F238E27FC236}">
                  <a16:creationId xmlns:a16="http://schemas.microsoft.com/office/drawing/2014/main" id="{17466C51-D37D-4021-8D9E-08E3F69D13EB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Polyline: figure 149">
              <a:extLst>
                <a:ext uri="{FF2B5EF4-FFF2-40B4-BE49-F238E27FC236}">
                  <a16:creationId xmlns:a16="http://schemas.microsoft.com/office/drawing/2014/main" id="{AE7D3671-DD5F-4BFA-BE97-9947F327495C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Polyline: figure 150">
              <a:extLst>
                <a:ext uri="{FF2B5EF4-FFF2-40B4-BE49-F238E27FC236}">
                  <a16:creationId xmlns:a16="http://schemas.microsoft.com/office/drawing/2014/main" id="{EE1D9B69-4D35-41C5-936D-B57F23B87C0B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Polyline: figure 151">
              <a:extLst>
                <a:ext uri="{FF2B5EF4-FFF2-40B4-BE49-F238E27FC236}">
                  <a16:creationId xmlns:a16="http://schemas.microsoft.com/office/drawing/2014/main" id="{8D696566-8D8B-434B-800F-3DC8AD944153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Polyline: figure 152">
              <a:extLst>
                <a:ext uri="{FF2B5EF4-FFF2-40B4-BE49-F238E27FC236}">
                  <a16:creationId xmlns:a16="http://schemas.microsoft.com/office/drawing/2014/main" id="{444D91D3-70DD-4D29-A183-2C576218194B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Polyline: figure 153">
              <a:extLst>
                <a:ext uri="{FF2B5EF4-FFF2-40B4-BE49-F238E27FC236}">
                  <a16:creationId xmlns:a16="http://schemas.microsoft.com/office/drawing/2014/main" id="{43C1440B-9004-4898-9A4E-E401F363BC0B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Polyline: figure 154">
              <a:extLst>
                <a:ext uri="{FF2B5EF4-FFF2-40B4-BE49-F238E27FC236}">
                  <a16:creationId xmlns:a16="http://schemas.microsoft.com/office/drawing/2014/main" id="{14622F98-72EB-4FB4-9B28-61E2F3F76A24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6" name="Drawing 8">
            <a:extLst>
              <a:ext uri="{FF2B5EF4-FFF2-40B4-BE49-F238E27FC236}">
                <a16:creationId xmlns:a16="http://schemas.microsoft.com/office/drawing/2014/main" id="{51847B6D-2099-4751-8B74-0F4BC274B7E2}"/>
              </a:ext>
            </a:extLst>
          </p:cNvPr>
          <p:cNvGrpSpPr/>
          <p:nvPr userDrawn="1"/>
        </p:nvGrpSpPr>
        <p:grpSpPr>
          <a:xfrm rot="17473477" flipH="1">
            <a:off x="10426778" y="3165205"/>
            <a:ext cx="2182551" cy="2717482"/>
            <a:chOff x="1117055" y="4732283"/>
            <a:chExt cx="2182551" cy="2717482"/>
          </a:xfrm>
          <a:solidFill>
            <a:schemeClr val="accent1"/>
          </a:solidFill>
        </p:grpSpPr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6F808F86-DE1B-4D7E-AAE9-A312BE514E27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8" name="Drawing 8">
              <a:extLst>
                <a:ext uri="{FF2B5EF4-FFF2-40B4-BE49-F238E27FC236}">
                  <a16:creationId xmlns:a16="http://schemas.microsoft.com/office/drawing/2014/main" id="{31338DE9-15B7-4787-B454-D457AF80B6A2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14" name="Polyline: figure 113">
                <a:extLst>
                  <a:ext uri="{FF2B5EF4-FFF2-40B4-BE49-F238E27FC236}">
                    <a16:creationId xmlns:a16="http://schemas.microsoft.com/office/drawing/2014/main" id="{8E52CFBA-3C18-4CAB-B149-3D2EABE8A665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Polyline: figure 114">
                <a:extLst>
                  <a:ext uri="{FF2B5EF4-FFF2-40B4-BE49-F238E27FC236}">
                    <a16:creationId xmlns:a16="http://schemas.microsoft.com/office/drawing/2014/main" id="{91B2EF85-0F6A-4979-9215-400450683694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Polyline: figure 115">
                <a:extLst>
                  <a:ext uri="{FF2B5EF4-FFF2-40B4-BE49-F238E27FC236}">
                    <a16:creationId xmlns:a16="http://schemas.microsoft.com/office/drawing/2014/main" id="{AD99357E-F93D-4044-82FD-5873E3D9C8D7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9" name="Drawing 8">
              <a:extLst>
                <a:ext uri="{FF2B5EF4-FFF2-40B4-BE49-F238E27FC236}">
                  <a16:creationId xmlns:a16="http://schemas.microsoft.com/office/drawing/2014/main" id="{0AEF6161-45FE-431E-8485-482AB8F84C37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02" name="Polyline: figure 101">
                <a:extLst>
                  <a:ext uri="{FF2B5EF4-FFF2-40B4-BE49-F238E27FC236}">
                    <a16:creationId xmlns:a16="http://schemas.microsoft.com/office/drawing/2014/main" id="{3E7DB96D-662F-41B3-9091-8B313645026E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Polyline: figure 102">
                <a:extLst>
                  <a:ext uri="{FF2B5EF4-FFF2-40B4-BE49-F238E27FC236}">
                    <a16:creationId xmlns:a16="http://schemas.microsoft.com/office/drawing/2014/main" id="{58C580BF-D88A-410B-AA57-7793C305623C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Polyline: figure 103">
                <a:extLst>
                  <a:ext uri="{FF2B5EF4-FFF2-40B4-BE49-F238E27FC236}">
                    <a16:creationId xmlns:a16="http://schemas.microsoft.com/office/drawing/2014/main" id="{D3159D1F-B40B-4F82-8422-7CA05CFB63F2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Polyline: figure 104">
                <a:extLst>
                  <a:ext uri="{FF2B5EF4-FFF2-40B4-BE49-F238E27FC236}">
                    <a16:creationId xmlns:a16="http://schemas.microsoft.com/office/drawing/2014/main" id="{C695E849-0090-48FA-8486-4F8AB32E3FEC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Polyline: figure 105">
                <a:extLst>
                  <a:ext uri="{FF2B5EF4-FFF2-40B4-BE49-F238E27FC236}">
                    <a16:creationId xmlns:a16="http://schemas.microsoft.com/office/drawing/2014/main" id="{63C36742-B9C3-45EF-B7E1-F043289E1EBF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Polyline: figure 106">
                <a:extLst>
                  <a:ext uri="{FF2B5EF4-FFF2-40B4-BE49-F238E27FC236}">
                    <a16:creationId xmlns:a16="http://schemas.microsoft.com/office/drawing/2014/main" id="{EFDFC5D2-6D75-4CAB-BE00-E3A7AF84E41E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Polyline: figure 107">
                <a:extLst>
                  <a:ext uri="{FF2B5EF4-FFF2-40B4-BE49-F238E27FC236}">
                    <a16:creationId xmlns:a16="http://schemas.microsoft.com/office/drawing/2014/main" id="{98D45D63-B683-4097-8DA6-FC24FAA9390C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Polyline: figure 108">
                <a:extLst>
                  <a:ext uri="{FF2B5EF4-FFF2-40B4-BE49-F238E27FC236}">
                    <a16:creationId xmlns:a16="http://schemas.microsoft.com/office/drawing/2014/main" id="{A90D704F-ABBF-45CF-B747-FA8037B31041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6855527B-24F5-44BC-872E-7678F5E6ACD9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B5F81ECB-15EB-4077-92AF-44665FE0BC31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Polyline: figure 111">
                <a:extLst>
                  <a:ext uri="{FF2B5EF4-FFF2-40B4-BE49-F238E27FC236}">
                    <a16:creationId xmlns:a16="http://schemas.microsoft.com/office/drawing/2014/main" id="{13B76E1F-5658-4EEF-BEB3-04C3003E4041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Polyline: figure 112">
                <a:extLst>
                  <a:ext uri="{FF2B5EF4-FFF2-40B4-BE49-F238E27FC236}">
                    <a16:creationId xmlns:a16="http://schemas.microsoft.com/office/drawing/2014/main" id="{5AA6C0A2-75F6-48C5-AFB0-4007C0EF8E5A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0" name="Drawing 8">
              <a:extLst>
                <a:ext uri="{FF2B5EF4-FFF2-40B4-BE49-F238E27FC236}">
                  <a16:creationId xmlns:a16="http://schemas.microsoft.com/office/drawing/2014/main" id="{F0E52274-BF14-42A2-A780-1DCF63B5E8AE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99" name="Polyline: figure 98">
                <a:extLst>
                  <a:ext uri="{FF2B5EF4-FFF2-40B4-BE49-F238E27FC236}">
                    <a16:creationId xmlns:a16="http://schemas.microsoft.com/office/drawing/2014/main" id="{65DB6CD7-0AC7-476D-A63C-9A8597202F66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Polyline: figure 99">
                <a:extLst>
                  <a:ext uri="{FF2B5EF4-FFF2-40B4-BE49-F238E27FC236}">
                    <a16:creationId xmlns:a16="http://schemas.microsoft.com/office/drawing/2014/main" id="{CA4E1138-1A93-4F2A-9BA2-76A90E12168E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Polyline: figure 100">
                <a:extLst>
                  <a:ext uri="{FF2B5EF4-FFF2-40B4-BE49-F238E27FC236}">
                    <a16:creationId xmlns:a16="http://schemas.microsoft.com/office/drawing/2014/main" id="{03683E7B-F32C-4DE1-BCA4-518A2CD1A2FB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1" name="Drawing 8">
              <a:extLst>
                <a:ext uri="{FF2B5EF4-FFF2-40B4-BE49-F238E27FC236}">
                  <a16:creationId xmlns:a16="http://schemas.microsoft.com/office/drawing/2014/main" id="{B7228E85-9A25-4278-AF9C-56EDFDCB7658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96" name="Polyline: figure 95">
                <a:extLst>
                  <a:ext uri="{FF2B5EF4-FFF2-40B4-BE49-F238E27FC236}">
                    <a16:creationId xmlns:a16="http://schemas.microsoft.com/office/drawing/2014/main" id="{FD37247A-E11C-4732-8652-B732253CC1D8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Polyline: figure 96">
                <a:extLst>
                  <a:ext uri="{FF2B5EF4-FFF2-40B4-BE49-F238E27FC236}">
                    <a16:creationId xmlns:a16="http://schemas.microsoft.com/office/drawing/2014/main" id="{E020632C-45B8-4D71-AB9A-0DD54ED4A030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Polyline: figure 97">
                <a:extLst>
                  <a:ext uri="{FF2B5EF4-FFF2-40B4-BE49-F238E27FC236}">
                    <a16:creationId xmlns:a16="http://schemas.microsoft.com/office/drawing/2014/main" id="{AC0DE5D6-44DA-4F8B-9B23-8822ACB11133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2" name="Drawing 8">
              <a:extLst>
                <a:ext uri="{FF2B5EF4-FFF2-40B4-BE49-F238E27FC236}">
                  <a16:creationId xmlns:a16="http://schemas.microsoft.com/office/drawing/2014/main" id="{4564E286-8266-4AAB-BD7D-9EAA16C79F0D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93" name="Polyline: figure 92">
                <a:extLst>
                  <a:ext uri="{FF2B5EF4-FFF2-40B4-BE49-F238E27FC236}">
                    <a16:creationId xmlns:a16="http://schemas.microsoft.com/office/drawing/2014/main" id="{F27935C8-AD48-47E7-B78A-8F6397F44FA0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Polyline: figure 93">
                <a:extLst>
                  <a:ext uri="{FF2B5EF4-FFF2-40B4-BE49-F238E27FC236}">
                    <a16:creationId xmlns:a16="http://schemas.microsoft.com/office/drawing/2014/main" id="{DFC8C006-1240-4061-8424-9CDDC5929A7E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Polyline: figure 94">
                <a:extLst>
                  <a:ext uri="{FF2B5EF4-FFF2-40B4-BE49-F238E27FC236}">
                    <a16:creationId xmlns:a16="http://schemas.microsoft.com/office/drawing/2014/main" id="{E26CC36E-1090-419B-910F-CB12C4F76C76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3" name="Drawing 8">
              <a:extLst>
                <a:ext uri="{FF2B5EF4-FFF2-40B4-BE49-F238E27FC236}">
                  <a16:creationId xmlns:a16="http://schemas.microsoft.com/office/drawing/2014/main" id="{B8D3A77D-BD2D-42A2-BCE3-0AA70A2B73F7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90" name="Polyline: figure 89">
                <a:extLst>
                  <a:ext uri="{FF2B5EF4-FFF2-40B4-BE49-F238E27FC236}">
                    <a16:creationId xmlns:a16="http://schemas.microsoft.com/office/drawing/2014/main" id="{8A8C0202-A6C7-49C0-9F6A-94420E7D4498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Polyline: figure 90">
                <a:extLst>
                  <a:ext uri="{FF2B5EF4-FFF2-40B4-BE49-F238E27FC236}">
                    <a16:creationId xmlns:a16="http://schemas.microsoft.com/office/drawing/2014/main" id="{2DEF9225-DBDD-4BE6-9D2D-A11A8D6938AF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Polyline: figure 91">
                <a:extLst>
                  <a:ext uri="{FF2B5EF4-FFF2-40B4-BE49-F238E27FC236}">
                    <a16:creationId xmlns:a16="http://schemas.microsoft.com/office/drawing/2014/main" id="{D6ED6D05-6398-4F86-B230-F614FC06E220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4" name="Drawing 8">
              <a:extLst>
                <a:ext uri="{FF2B5EF4-FFF2-40B4-BE49-F238E27FC236}">
                  <a16:creationId xmlns:a16="http://schemas.microsoft.com/office/drawing/2014/main" id="{E1223490-CEFF-4C72-AE20-13721FDA7FB5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87" name="Polyline: figure 86">
                <a:extLst>
                  <a:ext uri="{FF2B5EF4-FFF2-40B4-BE49-F238E27FC236}">
                    <a16:creationId xmlns:a16="http://schemas.microsoft.com/office/drawing/2014/main" id="{875C45A3-CA54-496B-8B3E-E83922B7E44F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Polyline: figure 87">
                <a:extLst>
                  <a:ext uri="{FF2B5EF4-FFF2-40B4-BE49-F238E27FC236}">
                    <a16:creationId xmlns:a16="http://schemas.microsoft.com/office/drawing/2014/main" id="{386545AC-9127-497C-991C-92D16CBDF0FB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Polyline: figure 88">
                <a:extLst>
                  <a:ext uri="{FF2B5EF4-FFF2-40B4-BE49-F238E27FC236}">
                    <a16:creationId xmlns:a16="http://schemas.microsoft.com/office/drawing/2014/main" id="{14769CC0-BC0B-4C50-941B-F1748FFFF135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5" name="Drawing 8">
              <a:extLst>
                <a:ext uri="{FF2B5EF4-FFF2-40B4-BE49-F238E27FC236}">
                  <a16:creationId xmlns:a16="http://schemas.microsoft.com/office/drawing/2014/main" id="{B7A0FA99-D4B0-4ADF-86C3-0358C8BAE7D4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84" name="Polyline: figure 83">
                <a:extLst>
                  <a:ext uri="{FF2B5EF4-FFF2-40B4-BE49-F238E27FC236}">
                    <a16:creationId xmlns:a16="http://schemas.microsoft.com/office/drawing/2014/main" id="{A0F2BDAD-593A-4DBF-A284-177B2445A0A8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Polyline: figure 84">
                <a:extLst>
                  <a:ext uri="{FF2B5EF4-FFF2-40B4-BE49-F238E27FC236}">
                    <a16:creationId xmlns:a16="http://schemas.microsoft.com/office/drawing/2014/main" id="{4E00CC1C-96C5-4005-946D-39D9AFE68163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Polyline: figure 85">
                <a:extLst>
                  <a:ext uri="{FF2B5EF4-FFF2-40B4-BE49-F238E27FC236}">
                    <a16:creationId xmlns:a16="http://schemas.microsoft.com/office/drawing/2014/main" id="{4E09ED88-555B-4325-805F-CF431DECEBE9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6" name="Drawing 8">
              <a:extLst>
                <a:ext uri="{FF2B5EF4-FFF2-40B4-BE49-F238E27FC236}">
                  <a16:creationId xmlns:a16="http://schemas.microsoft.com/office/drawing/2014/main" id="{04B9A898-47D7-464F-958E-3B322074F252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81" name="Polyline: figure 80">
                <a:extLst>
                  <a:ext uri="{FF2B5EF4-FFF2-40B4-BE49-F238E27FC236}">
                    <a16:creationId xmlns:a16="http://schemas.microsoft.com/office/drawing/2014/main" id="{A00DFFB5-4B51-47B7-86FA-3D40302F44F5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Polyline: figure 81">
                <a:extLst>
                  <a:ext uri="{FF2B5EF4-FFF2-40B4-BE49-F238E27FC236}">
                    <a16:creationId xmlns:a16="http://schemas.microsoft.com/office/drawing/2014/main" id="{01973C43-5C6C-4533-888C-6F48988A3AD7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Polyline: figure 82">
                <a:extLst>
                  <a:ext uri="{FF2B5EF4-FFF2-40B4-BE49-F238E27FC236}">
                    <a16:creationId xmlns:a16="http://schemas.microsoft.com/office/drawing/2014/main" id="{9FDF1132-A92E-4C54-901B-516EFAC34036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7" name="Drawing 8">
              <a:extLst>
                <a:ext uri="{FF2B5EF4-FFF2-40B4-BE49-F238E27FC236}">
                  <a16:creationId xmlns:a16="http://schemas.microsoft.com/office/drawing/2014/main" id="{9099E3A6-93DD-4E5B-873A-D2BB3E08A79C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78" name="Polyline: figure 77">
                <a:extLst>
                  <a:ext uri="{FF2B5EF4-FFF2-40B4-BE49-F238E27FC236}">
                    <a16:creationId xmlns:a16="http://schemas.microsoft.com/office/drawing/2014/main" id="{3AAB9159-7D4B-47C8-952E-2CA9E5E8FBC5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Polyline: figure 78">
                <a:extLst>
                  <a:ext uri="{FF2B5EF4-FFF2-40B4-BE49-F238E27FC236}">
                    <a16:creationId xmlns:a16="http://schemas.microsoft.com/office/drawing/2014/main" id="{567A0D71-095B-4ABD-AE90-95D14CA5AF2D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Polyline: figure 79">
                <a:extLst>
                  <a:ext uri="{FF2B5EF4-FFF2-40B4-BE49-F238E27FC236}">
                    <a16:creationId xmlns:a16="http://schemas.microsoft.com/office/drawing/2014/main" id="{6F8AFE79-28D7-40EA-8DB6-D26447B0CCD2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8" name="Drawing 8">
              <a:extLst>
                <a:ext uri="{FF2B5EF4-FFF2-40B4-BE49-F238E27FC236}">
                  <a16:creationId xmlns:a16="http://schemas.microsoft.com/office/drawing/2014/main" id="{48984F67-1DE6-42D3-A2DC-6A50FF698CFA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75" name="Polyline: figure 74">
                <a:extLst>
                  <a:ext uri="{FF2B5EF4-FFF2-40B4-BE49-F238E27FC236}">
                    <a16:creationId xmlns:a16="http://schemas.microsoft.com/office/drawing/2014/main" id="{22B1615D-7581-4769-B319-92F431217A74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Polyline: figure 75">
                <a:extLst>
                  <a:ext uri="{FF2B5EF4-FFF2-40B4-BE49-F238E27FC236}">
                    <a16:creationId xmlns:a16="http://schemas.microsoft.com/office/drawing/2014/main" id="{06096FE8-D4E5-4462-94BB-B98B031DD888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Polyline: figure 76">
                <a:extLst>
                  <a:ext uri="{FF2B5EF4-FFF2-40B4-BE49-F238E27FC236}">
                    <a16:creationId xmlns:a16="http://schemas.microsoft.com/office/drawing/2014/main" id="{DADD56AB-A13E-48A9-B896-77386862EF21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9" name="Drawing 8">
              <a:extLst>
                <a:ext uri="{FF2B5EF4-FFF2-40B4-BE49-F238E27FC236}">
                  <a16:creationId xmlns:a16="http://schemas.microsoft.com/office/drawing/2014/main" id="{677AE2F7-84DD-4B14-891C-E0DA32C86932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72" name="Polyline: figure 71">
                <a:extLst>
                  <a:ext uri="{FF2B5EF4-FFF2-40B4-BE49-F238E27FC236}">
                    <a16:creationId xmlns:a16="http://schemas.microsoft.com/office/drawing/2014/main" id="{73B59C96-78AD-462D-A92A-13679BC1B8CD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Polyline: figure 72">
                <a:extLst>
                  <a:ext uri="{FF2B5EF4-FFF2-40B4-BE49-F238E27FC236}">
                    <a16:creationId xmlns:a16="http://schemas.microsoft.com/office/drawing/2014/main" id="{FF41275C-67F6-4D88-BE92-5D34E6089837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Polyline: figure 73">
                <a:extLst>
                  <a:ext uri="{FF2B5EF4-FFF2-40B4-BE49-F238E27FC236}">
                    <a16:creationId xmlns:a16="http://schemas.microsoft.com/office/drawing/2014/main" id="{43464339-056A-47A1-8330-2FF42B3A6090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0" name="Drawing 8">
              <a:extLst>
                <a:ext uri="{FF2B5EF4-FFF2-40B4-BE49-F238E27FC236}">
                  <a16:creationId xmlns:a16="http://schemas.microsoft.com/office/drawing/2014/main" id="{98A92140-73EA-470F-9A92-9F49DD75D40A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69" name="Polyline: figure 68">
                <a:extLst>
                  <a:ext uri="{FF2B5EF4-FFF2-40B4-BE49-F238E27FC236}">
                    <a16:creationId xmlns:a16="http://schemas.microsoft.com/office/drawing/2014/main" id="{73CB11B1-2D38-46BA-A0F4-6DB71D149E01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Polyline: figure 69">
                <a:extLst>
                  <a:ext uri="{FF2B5EF4-FFF2-40B4-BE49-F238E27FC236}">
                    <a16:creationId xmlns:a16="http://schemas.microsoft.com/office/drawing/2014/main" id="{535EB431-9B71-402C-B6CF-9F6F9AB33F0F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Polyline: figure 70">
                <a:extLst>
                  <a:ext uri="{FF2B5EF4-FFF2-40B4-BE49-F238E27FC236}">
                    <a16:creationId xmlns:a16="http://schemas.microsoft.com/office/drawing/2014/main" id="{1C5AB946-C37E-4B60-82F8-FE3BEA1A9BF3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1" name="Drawing 8">
              <a:extLst>
                <a:ext uri="{FF2B5EF4-FFF2-40B4-BE49-F238E27FC236}">
                  <a16:creationId xmlns:a16="http://schemas.microsoft.com/office/drawing/2014/main" id="{7E0F9892-AEE1-444D-9270-3F5F57CF97B2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66" name="Polyline: figure 65">
                <a:extLst>
                  <a:ext uri="{FF2B5EF4-FFF2-40B4-BE49-F238E27FC236}">
                    <a16:creationId xmlns:a16="http://schemas.microsoft.com/office/drawing/2014/main" id="{8B370BAA-CD14-4D3F-8346-9C58B453095A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Polyline: figure 66">
                <a:extLst>
                  <a:ext uri="{FF2B5EF4-FFF2-40B4-BE49-F238E27FC236}">
                    <a16:creationId xmlns:a16="http://schemas.microsoft.com/office/drawing/2014/main" id="{E639DDD1-A1A8-4F35-860D-68500CCEDE58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Polyline: figure 67">
                <a:extLst>
                  <a:ext uri="{FF2B5EF4-FFF2-40B4-BE49-F238E27FC236}">
                    <a16:creationId xmlns:a16="http://schemas.microsoft.com/office/drawing/2014/main" id="{9102302A-E92D-4BDE-B50B-54F2F9C19973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2" name="Drawing 8">
              <a:extLst>
                <a:ext uri="{FF2B5EF4-FFF2-40B4-BE49-F238E27FC236}">
                  <a16:creationId xmlns:a16="http://schemas.microsoft.com/office/drawing/2014/main" id="{CB75EB17-F3F7-470D-A696-F8C6455AC15F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63" name="Polyline: figure 62">
                <a:extLst>
                  <a:ext uri="{FF2B5EF4-FFF2-40B4-BE49-F238E27FC236}">
                    <a16:creationId xmlns:a16="http://schemas.microsoft.com/office/drawing/2014/main" id="{92A88873-8D4C-4B97-8AEF-60E2759EB20A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Polyline: figure 63">
                <a:extLst>
                  <a:ext uri="{FF2B5EF4-FFF2-40B4-BE49-F238E27FC236}">
                    <a16:creationId xmlns:a16="http://schemas.microsoft.com/office/drawing/2014/main" id="{5E21ECAA-5B72-4F6E-A5AC-EB5DF6783917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Polyline: figure 64">
                <a:extLst>
                  <a:ext uri="{FF2B5EF4-FFF2-40B4-BE49-F238E27FC236}">
                    <a16:creationId xmlns:a16="http://schemas.microsoft.com/office/drawing/2014/main" id="{7867C47F-1498-4FCD-8824-6C1DCD145B75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268" name="Drawing 267">
            <a:extLst>
              <a:ext uri="{FF2B5EF4-FFF2-40B4-BE49-F238E27FC236}">
                <a16:creationId xmlns:a16="http://schemas.microsoft.com/office/drawing/2014/main" id="{A5F2BAE1-7706-44D3-9C9E-035C1ACFFF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0596950">
            <a:off x="11518637" y="683147"/>
            <a:ext cx="6073065" cy="5767227"/>
          </a:xfrm>
          <a:prstGeom prst="rect">
            <a:avLst/>
          </a:prstGeom>
        </p:spPr>
      </p:pic>
      <p:sp>
        <p:nvSpPr>
          <p:cNvPr id="269" name="Drawing 131">
            <a:extLst>
              <a:ext uri="{FF2B5EF4-FFF2-40B4-BE49-F238E27FC236}">
                <a16:creationId xmlns:a16="http://schemas.microsoft.com/office/drawing/2014/main" id="{88BBA02D-23B0-423F-98BE-005F7DCFEE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40122" y="3105440"/>
            <a:ext cx="6120000" cy="61200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Drawing 266">
            <a:extLst>
              <a:ext uri="{FF2B5EF4-FFF2-40B4-BE49-F238E27FC236}">
                <a16:creationId xmlns:a16="http://schemas.microsoft.com/office/drawing/2014/main" id="{9150B5D5-381C-4B2A-A7CC-33E1904DAB3B}"/>
              </a:ext>
            </a:extLst>
          </p:cNvPr>
          <p:cNvSpPr/>
          <p:nvPr/>
        </p:nvSpPr>
        <p:spPr>
          <a:xfrm rot="18438377">
            <a:off x="7699145" y="6086431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3">
              <a:alpha val="6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39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Drawing 12">
            <a:extLst>
              <a:ext uri="{FF2B5EF4-FFF2-40B4-BE49-F238E27FC236}">
                <a16:creationId xmlns:a16="http://schemas.microsoft.com/office/drawing/2014/main" id="{31C93ECB-9D85-49E7-9183-E8EDFA75CC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05857" y="2605100"/>
            <a:ext cx="2944800" cy="29448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5" name="Drawing 12">
            <a:extLst>
              <a:ext uri="{FF2B5EF4-FFF2-40B4-BE49-F238E27FC236}">
                <a16:creationId xmlns:a16="http://schemas.microsoft.com/office/drawing/2014/main" id="{93CD370D-3CC8-40C6-837B-B9A639BA27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599932" y="2605100"/>
            <a:ext cx="2944800" cy="29448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grpSp>
        <p:nvGrpSpPr>
          <p:cNvPr id="101" name="Drawing 8">
            <a:extLst>
              <a:ext uri="{FF2B5EF4-FFF2-40B4-BE49-F238E27FC236}">
                <a16:creationId xmlns:a16="http://schemas.microsoft.com/office/drawing/2014/main" id="{481352C5-3A0D-491F-8CC2-3F22B131FD74}"/>
              </a:ext>
            </a:extLst>
          </p:cNvPr>
          <p:cNvGrpSpPr/>
          <p:nvPr userDrawn="1"/>
        </p:nvGrpSpPr>
        <p:grpSpPr>
          <a:xfrm rot="17473477" flipH="1">
            <a:off x="-1124505" y="3732480"/>
            <a:ext cx="2998512" cy="3733430"/>
            <a:chOff x="1117055" y="4732283"/>
            <a:chExt cx="2182551" cy="2717482"/>
          </a:xfrm>
          <a:solidFill>
            <a:schemeClr val="accent1"/>
          </a:solidFill>
        </p:grpSpPr>
        <p:sp>
          <p:nvSpPr>
            <p:cNvPr id="102" name="Polyline: figure 101">
              <a:extLst>
                <a:ext uri="{FF2B5EF4-FFF2-40B4-BE49-F238E27FC236}">
                  <a16:creationId xmlns:a16="http://schemas.microsoft.com/office/drawing/2014/main" id="{DEE57DE4-7D81-48A4-A3DC-555930762E0F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3" name="Drawing 8">
              <a:extLst>
                <a:ext uri="{FF2B5EF4-FFF2-40B4-BE49-F238E27FC236}">
                  <a16:creationId xmlns:a16="http://schemas.microsoft.com/office/drawing/2014/main" id="{1D20F579-AF61-451E-B407-500BF6762547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69" name="Polyline: figure 168">
                <a:extLst>
                  <a:ext uri="{FF2B5EF4-FFF2-40B4-BE49-F238E27FC236}">
                    <a16:creationId xmlns:a16="http://schemas.microsoft.com/office/drawing/2014/main" id="{7D40383E-0E90-47AC-BF05-A351E9C7B991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Polyline: figure 169">
                <a:extLst>
                  <a:ext uri="{FF2B5EF4-FFF2-40B4-BE49-F238E27FC236}">
                    <a16:creationId xmlns:a16="http://schemas.microsoft.com/office/drawing/2014/main" id="{F57E29EF-D933-4B54-8B95-2F86E3B794D6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Polyline: figure 170">
                <a:extLst>
                  <a:ext uri="{FF2B5EF4-FFF2-40B4-BE49-F238E27FC236}">
                    <a16:creationId xmlns:a16="http://schemas.microsoft.com/office/drawing/2014/main" id="{164F8966-6BCF-423A-894A-658F9E199B4D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4" name="Drawing 8">
              <a:extLst>
                <a:ext uri="{FF2B5EF4-FFF2-40B4-BE49-F238E27FC236}">
                  <a16:creationId xmlns:a16="http://schemas.microsoft.com/office/drawing/2014/main" id="{3943A182-A2CE-4D0F-90E0-C802E2217269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57" name="Polyline: figure 156">
                <a:extLst>
                  <a:ext uri="{FF2B5EF4-FFF2-40B4-BE49-F238E27FC236}">
                    <a16:creationId xmlns:a16="http://schemas.microsoft.com/office/drawing/2014/main" id="{D875FEC0-5F37-4D53-9EE7-B1ADB3B390B4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Polyline: figure 157">
                <a:extLst>
                  <a:ext uri="{FF2B5EF4-FFF2-40B4-BE49-F238E27FC236}">
                    <a16:creationId xmlns:a16="http://schemas.microsoft.com/office/drawing/2014/main" id="{4050B742-C92C-4F88-B86E-0AD26E8396A2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Polyline: figure 158">
                <a:extLst>
                  <a:ext uri="{FF2B5EF4-FFF2-40B4-BE49-F238E27FC236}">
                    <a16:creationId xmlns:a16="http://schemas.microsoft.com/office/drawing/2014/main" id="{20B82639-EF89-43E3-8E2B-5294BDE0E213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Polyline: figure 159">
                <a:extLst>
                  <a:ext uri="{FF2B5EF4-FFF2-40B4-BE49-F238E27FC236}">
                    <a16:creationId xmlns:a16="http://schemas.microsoft.com/office/drawing/2014/main" id="{807B74CA-726E-4387-B07D-57CB244558CC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Polyline: figure 160">
                <a:extLst>
                  <a:ext uri="{FF2B5EF4-FFF2-40B4-BE49-F238E27FC236}">
                    <a16:creationId xmlns:a16="http://schemas.microsoft.com/office/drawing/2014/main" id="{B3193EBC-3DF7-4943-BA80-4688A28BFEBE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Polyline: figure 161">
                <a:extLst>
                  <a:ext uri="{FF2B5EF4-FFF2-40B4-BE49-F238E27FC236}">
                    <a16:creationId xmlns:a16="http://schemas.microsoft.com/office/drawing/2014/main" id="{A2C930FA-9F76-4655-BB90-F5C1F0C7843E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Polyline: figure 162">
                <a:extLst>
                  <a:ext uri="{FF2B5EF4-FFF2-40B4-BE49-F238E27FC236}">
                    <a16:creationId xmlns:a16="http://schemas.microsoft.com/office/drawing/2014/main" id="{824015EA-F69A-432D-ABBF-DB56FDACA009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Polyline: figure 163">
                <a:extLst>
                  <a:ext uri="{FF2B5EF4-FFF2-40B4-BE49-F238E27FC236}">
                    <a16:creationId xmlns:a16="http://schemas.microsoft.com/office/drawing/2014/main" id="{FE89F578-6B39-4A3E-810A-DC7E6753D181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Polyline: figure 164">
                <a:extLst>
                  <a:ext uri="{FF2B5EF4-FFF2-40B4-BE49-F238E27FC236}">
                    <a16:creationId xmlns:a16="http://schemas.microsoft.com/office/drawing/2014/main" id="{3F4CEE2B-1CE9-42BF-85DF-12C2C04BBDDB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Polyline: figure 165">
                <a:extLst>
                  <a:ext uri="{FF2B5EF4-FFF2-40B4-BE49-F238E27FC236}">
                    <a16:creationId xmlns:a16="http://schemas.microsoft.com/office/drawing/2014/main" id="{4536707A-91AA-43BC-901B-E0D0F53E3B82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Polyline: figure 166">
                <a:extLst>
                  <a:ext uri="{FF2B5EF4-FFF2-40B4-BE49-F238E27FC236}">
                    <a16:creationId xmlns:a16="http://schemas.microsoft.com/office/drawing/2014/main" id="{F11187DE-0BDF-4BEB-B6A2-6D3180873123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Polyline: figure 167">
                <a:extLst>
                  <a:ext uri="{FF2B5EF4-FFF2-40B4-BE49-F238E27FC236}">
                    <a16:creationId xmlns:a16="http://schemas.microsoft.com/office/drawing/2014/main" id="{3D772C6F-0610-4652-ABDB-6DA93D3CA9B7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5" name="Drawing 8">
              <a:extLst>
                <a:ext uri="{FF2B5EF4-FFF2-40B4-BE49-F238E27FC236}">
                  <a16:creationId xmlns:a16="http://schemas.microsoft.com/office/drawing/2014/main" id="{4ED9932F-63F7-4309-8E64-E088A7F9C3FF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154" name="Polyline: figure 153">
                <a:extLst>
                  <a:ext uri="{FF2B5EF4-FFF2-40B4-BE49-F238E27FC236}">
                    <a16:creationId xmlns:a16="http://schemas.microsoft.com/office/drawing/2014/main" id="{B43108D1-B560-4F35-97D5-A5ECC8BB9AE2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Polyline: figure 154">
                <a:extLst>
                  <a:ext uri="{FF2B5EF4-FFF2-40B4-BE49-F238E27FC236}">
                    <a16:creationId xmlns:a16="http://schemas.microsoft.com/office/drawing/2014/main" id="{7D77136E-294F-430A-ADA6-281F8B7372F6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Polyline: figure 155">
                <a:extLst>
                  <a:ext uri="{FF2B5EF4-FFF2-40B4-BE49-F238E27FC236}">
                    <a16:creationId xmlns:a16="http://schemas.microsoft.com/office/drawing/2014/main" id="{653B0567-30E4-4D98-9324-CF94E7C18A5D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6" name="Drawing 8">
              <a:extLst>
                <a:ext uri="{FF2B5EF4-FFF2-40B4-BE49-F238E27FC236}">
                  <a16:creationId xmlns:a16="http://schemas.microsoft.com/office/drawing/2014/main" id="{D5C5D9C5-A5B0-44CE-885F-12D2A0148AC8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151" name="Polyline: figure 150">
                <a:extLst>
                  <a:ext uri="{FF2B5EF4-FFF2-40B4-BE49-F238E27FC236}">
                    <a16:creationId xmlns:a16="http://schemas.microsoft.com/office/drawing/2014/main" id="{0A27290C-AFAB-4797-846D-3049706B0DFD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Polyline: figure 151">
                <a:extLst>
                  <a:ext uri="{FF2B5EF4-FFF2-40B4-BE49-F238E27FC236}">
                    <a16:creationId xmlns:a16="http://schemas.microsoft.com/office/drawing/2014/main" id="{64A5C274-6907-4BEA-85A1-2EB7AED883E8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Polyline: figure 152">
                <a:extLst>
                  <a:ext uri="{FF2B5EF4-FFF2-40B4-BE49-F238E27FC236}">
                    <a16:creationId xmlns:a16="http://schemas.microsoft.com/office/drawing/2014/main" id="{D39B4AE3-AF6A-47A5-9199-3833FCA75893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7" name="Drawing 8">
              <a:extLst>
                <a:ext uri="{FF2B5EF4-FFF2-40B4-BE49-F238E27FC236}">
                  <a16:creationId xmlns:a16="http://schemas.microsoft.com/office/drawing/2014/main" id="{52E269FC-C84C-49B4-A5CF-9FE7A09F9B14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148" name="Polyline: figure 147">
                <a:extLst>
                  <a:ext uri="{FF2B5EF4-FFF2-40B4-BE49-F238E27FC236}">
                    <a16:creationId xmlns:a16="http://schemas.microsoft.com/office/drawing/2014/main" id="{60CA2241-518A-4EA2-AB93-3C5401BDDF91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Polyline: figure 148">
                <a:extLst>
                  <a:ext uri="{FF2B5EF4-FFF2-40B4-BE49-F238E27FC236}">
                    <a16:creationId xmlns:a16="http://schemas.microsoft.com/office/drawing/2014/main" id="{97777076-3E25-465C-93B0-EF89727953CC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Polyline: figure 149">
                <a:extLst>
                  <a:ext uri="{FF2B5EF4-FFF2-40B4-BE49-F238E27FC236}">
                    <a16:creationId xmlns:a16="http://schemas.microsoft.com/office/drawing/2014/main" id="{99872675-FC7C-4BDA-A1C0-1104B3818D36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8" name="Drawing 8">
              <a:extLst>
                <a:ext uri="{FF2B5EF4-FFF2-40B4-BE49-F238E27FC236}">
                  <a16:creationId xmlns:a16="http://schemas.microsoft.com/office/drawing/2014/main" id="{516C74F6-344A-4B58-85F7-C092E3FB97C9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145" name="Polyline: figure 144">
                <a:extLst>
                  <a:ext uri="{FF2B5EF4-FFF2-40B4-BE49-F238E27FC236}">
                    <a16:creationId xmlns:a16="http://schemas.microsoft.com/office/drawing/2014/main" id="{21845FEB-9AB1-4AD6-9104-90D99F61D595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Polyline: figure 145">
                <a:extLst>
                  <a:ext uri="{FF2B5EF4-FFF2-40B4-BE49-F238E27FC236}">
                    <a16:creationId xmlns:a16="http://schemas.microsoft.com/office/drawing/2014/main" id="{A26A44EB-07E1-49B2-85D4-22F097C1A4CC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Polyline: figure 146">
                <a:extLst>
                  <a:ext uri="{FF2B5EF4-FFF2-40B4-BE49-F238E27FC236}">
                    <a16:creationId xmlns:a16="http://schemas.microsoft.com/office/drawing/2014/main" id="{77BA37E8-E6BB-4F4F-8D59-848AF22534ED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9" name="Drawing 8">
              <a:extLst>
                <a:ext uri="{FF2B5EF4-FFF2-40B4-BE49-F238E27FC236}">
                  <a16:creationId xmlns:a16="http://schemas.microsoft.com/office/drawing/2014/main" id="{9F5D7CD6-1A64-4BE4-AA10-CF8FE031EEF2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42" name="Polyline: figure 141">
                <a:extLst>
                  <a:ext uri="{FF2B5EF4-FFF2-40B4-BE49-F238E27FC236}">
                    <a16:creationId xmlns:a16="http://schemas.microsoft.com/office/drawing/2014/main" id="{731040A4-5E4D-4137-A1B5-84DC1E4BA22E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Polyline: figure 142">
                <a:extLst>
                  <a:ext uri="{FF2B5EF4-FFF2-40B4-BE49-F238E27FC236}">
                    <a16:creationId xmlns:a16="http://schemas.microsoft.com/office/drawing/2014/main" id="{DABAEE91-87C8-4CE3-B302-F6AC743467A3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Polyline: figure 143">
                <a:extLst>
                  <a:ext uri="{FF2B5EF4-FFF2-40B4-BE49-F238E27FC236}">
                    <a16:creationId xmlns:a16="http://schemas.microsoft.com/office/drawing/2014/main" id="{09F76190-3AAA-4A2C-93EC-6A38465D5605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0" name="Drawing 8">
              <a:extLst>
                <a:ext uri="{FF2B5EF4-FFF2-40B4-BE49-F238E27FC236}">
                  <a16:creationId xmlns:a16="http://schemas.microsoft.com/office/drawing/2014/main" id="{FD777C6C-C68C-4443-BD1D-463535197D6F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39" name="Polyline: figure 138">
                <a:extLst>
                  <a:ext uri="{FF2B5EF4-FFF2-40B4-BE49-F238E27FC236}">
                    <a16:creationId xmlns:a16="http://schemas.microsoft.com/office/drawing/2014/main" id="{DA6D36AD-88F1-4662-943B-BBCBD77E4C4A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Polyline: figure 139">
                <a:extLst>
                  <a:ext uri="{FF2B5EF4-FFF2-40B4-BE49-F238E27FC236}">
                    <a16:creationId xmlns:a16="http://schemas.microsoft.com/office/drawing/2014/main" id="{A42FF6CF-A797-4AC5-9EFC-B9E876C5908C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Polyline: figure 140">
                <a:extLst>
                  <a:ext uri="{FF2B5EF4-FFF2-40B4-BE49-F238E27FC236}">
                    <a16:creationId xmlns:a16="http://schemas.microsoft.com/office/drawing/2014/main" id="{7A9966FE-BFDE-4E23-A76D-4AC896D4E5D4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1" name="Drawing 8">
              <a:extLst>
                <a:ext uri="{FF2B5EF4-FFF2-40B4-BE49-F238E27FC236}">
                  <a16:creationId xmlns:a16="http://schemas.microsoft.com/office/drawing/2014/main" id="{618606C8-7AA5-47CF-BD8C-352ACC1282A3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36" name="Polyline: figure 135">
                <a:extLst>
                  <a:ext uri="{FF2B5EF4-FFF2-40B4-BE49-F238E27FC236}">
                    <a16:creationId xmlns:a16="http://schemas.microsoft.com/office/drawing/2014/main" id="{7F0663AF-4ED8-48BE-BCE5-CAFC6C420263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Polyline: figure 136">
                <a:extLst>
                  <a:ext uri="{FF2B5EF4-FFF2-40B4-BE49-F238E27FC236}">
                    <a16:creationId xmlns:a16="http://schemas.microsoft.com/office/drawing/2014/main" id="{815C51FA-9011-4B6E-A25D-65A61291C51C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Polyline: figure 137">
                <a:extLst>
                  <a:ext uri="{FF2B5EF4-FFF2-40B4-BE49-F238E27FC236}">
                    <a16:creationId xmlns:a16="http://schemas.microsoft.com/office/drawing/2014/main" id="{6169F605-8094-450C-8DAA-3102834E246E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2" name="Drawing 8">
              <a:extLst>
                <a:ext uri="{FF2B5EF4-FFF2-40B4-BE49-F238E27FC236}">
                  <a16:creationId xmlns:a16="http://schemas.microsoft.com/office/drawing/2014/main" id="{A1F4EAED-6081-42D3-9EE1-227C5BB0EA86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33" name="Polyline: figure 132">
                <a:extLst>
                  <a:ext uri="{FF2B5EF4-FFF2-40B4-BE49-F238E27FC236}">
                    <a16:creationId xmlns:a16="http://schemas.microsoft.com/office/drawing/2014/main" id="{04AD5A18-A449-4F81-A67F-A9D4D6F3177F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Polyline: figure 133">
                <a:extLst>
                  <a:ext uri="{FF2B5EF4-FFF2-40B4-BE49-F238E27FC236}">
                    <a16:creationId xmlns:a16="http://schemas.microsoft.com/office/drawing/2014/main" id="{D40F3256-F89E-4EB3-A308-F8992A5134ED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B452FBBA-518D-47EC-9BE1-36579AF1CF61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3" name="Drawing 8">
              <a:extLst>
                <a:ext uri="{FF2B5EF4-FFF2-40B4-BE49-F238E27FC236}">
                  <a16:creationId xmlns:a16="http://schemas.microsoft.com/office/drawing/2014/main" id="{8BF61532-69A1-41FD-9C30-CBBF09F582F6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30" name="Polyline: figure 129">
                <a:extLst>
                  <a:ext uri="{FF2B5EF4-FFF2-40B4-BE49-F238E27FC236}">
                    <a16:creationId xmlns:a16="http://schemas.microsoft.com/office/drawing/2014/main" id="{48E748A7-F5CB-451B-84E0-2050D38BBC38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Polyline: figure 130">
                <a:extLst>
                  <a:ext uri="{FF2B5EF4-FFF2-40B4-BE49-F238E27FC236}">
                    <a16:creationId xmlns:a16="http://schemas.microsoft.com/office/drawing/2014/main" id="{3D60A888-68E6-405E-B52F-A4BE6F7AA166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Polyline: figure 131">
                <a:extLst>
                  <a:ext uri="{FF2B5EF4-FFF2-40B4-BE49-F238E27FC236}">
                    <a16:creationId xmlns:a16="http://schemas.microsoft.com/office/drawing/2014/main" id="{1D9904C6-7D92-43E6-8201-330D23FB98E6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4" name="Drawing 8">
              <a:extLst>
                <a:ext uri="{FF2B5EF4-FFF2-40B4-BE49-F238E27FC236}">
                  <a16:creationId xmlns:a16="http://schemas.microsoft.com/office/drawing/2014/main" id="{95E6C205-0DA0-4FC9-9EB5-E344543E783F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27" name="Polyline: figure 126">
                <a:extLst>
                  <a:ext uri="{FF2B5EF4-FFF2-40B4-BE49-F238E27FC236}">
                    <a16:creationId xmlns:a16="http://schemas.microsoft.com/office/drawing/2014/main" id="{8AB4D6A3-CE2B-48AE-B77A-D322E912514C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Polyline: figure 127">
                <a:extLst>
                  <a:ext uri="{FF2B5EF4-FFF2-40B4-BE49-F238E27FC236}">
                    <a16:creationId xmlns:a16="http://schemas.microsoft.com/office/drawing/2014/main" id="{2EF46B56-B3E0-429D-8AE6-1777CBA39704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Polyline: figure 128">
                <a:extLst>
                  <a:ext uri="{FF2B5EF4-FFF2-40B4-BE49-F238E27FC236}">
                    <a16:creationId xmlns:a16="http://schemas.microsoft.com/office/drawing/2014/main" id="{A7EB094B-AFF9-4ACE-8B91-277ECED76E27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5" name="Drawing 8">
              <a:extLst>
                <a:ext uri="{FF2B5EF4-FFF2-40B4-BE49-F238E27FC236}">
                  <a16:creationId xmlns:a16="http://schemas.microsoft.com/office/drawing/2014/main" id="{E0B2951C-8175-41ED-8A45-70281F0883F6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24" name="Polyline: figure 123">
                <a:extLst>
                  <a:ext uri="{FF2B5EF4-FFF2-40B4-BE49-F238E27FC236}">
                    <a16:creationId xmlns:a16="http://schemas.microsoft.com/office/drawing/2014/main" id="{95E0DBB0-F820-4F45-B221-E06DE4C6E299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Polyline: figure 124">
                <a:extLst>
                  <a:ext uri="{FF2B5EF4-FFF2-40B4-BE49-F238E27FC236}">
                    <a16:creationId xmlns:a16="http://schemas.microsoft.com/office/drawing/2014/main" id="{869F1BD9-DAE5-464B-94BD-78DAAEBDD3A5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Polyline: figure 125">
                <a:extLst>
                  <a:ext uri="{FF2B5EF4-FFF2-40B4-BE49-F238E27FC236}">
                    <a16:creationId xmlns:a16="http://schemas.microsoft.com/office/drawing/2014/main" id="{59D2D397-9E2E-4F56-A587-2B7D14420CE7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6" name="Drawing 8">
              <a:extLst>
                <a:ext uri="{FF2B5EF4-FFF2-40B4-BE49-F238E27FC236}">
                  <a16:creationId xmlns:a16="http://schemas.microsoft.com/office/drawing/2014/main" id="{282DFD1E-668D-46CD-B3E2-15D9841431C5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21" name="Polyline: figure 120">
                <a:extLst>
                  <a:ext uri="{FF2B5EF4-FFF2-40B4-BE49-F238E27FC236}">
                    <a16:creationId xmlns:a16="http://schemas.microsoft.com/office/drawing/2014/main" id="{377B23BA-2540-4DBF-A976-DF3D4B14A01C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Polyline: figure 121">
                <a:extLst>
                  <a:ext uri="{FF2B5EF4-FFF2-40B4-BE49-F238E27FC236}">
                    <a16:creationId xmlns:a16="http://schemas.microsoft.com/office/drawing/2014/main" id="{D05267A0-7A96-4492-AF04-6BC1F82D527E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Polyline: figure 122">
                <a:extLst>
                  <a:ext uri="{FF2B5EF4-FFF2-40B4-BE49-F238E27FC236}">
                    <a16:creationId xmlns:a16="http://schemas.microsoft.com/office/drawing/2014/main" id="{7037FA5A-AB59-4F74-89E8-E4EFBD1BB297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7" name="Drawing 8">
              <a:extLst>
                <a:ext uri="{FF2B5EF4-FFF2-40B4-BE49-F238E27FC236}">
                  <a16:creationId xmlns:a16="http://schemas.microsoft.com/office/drawing/2014/main" id="{DB1473E7-4E7A-40AC-A012-A45A04DFD158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18" name="Polyline: figure 117">
                <a:extLst>
                  <a:ext uri="{FF2B5EF4-FFF2-40B4-BE49-F238E27FC236}">
                    <a16:creationId xmlns:a16="http://schemas.microsoft.com/office/drawing/2014/main" id="{400C896C-2DCF-43DF-8280-B55AC7B78329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Polyline: figure 118">
                <a:extLst>
                  <a:ext uri="{FF2B5EF4-FFF2-40B4-BE49-F238E27FC236}">
                    <a16:creationId xmlns:a16="http://schemas.microsoft.com/office/drawing/2014/main" id="{AAF419C1-EFAC-45FC-BD56-9D87D4A14B73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Polyline: figure 119">
                <a:extLst>
                  <a:ext uri="{FF2B5EF4-FFF2-40B4-BE49-F238E27FC236}">
                    <a16:creationId xmlns:a16="http://schemas.microsoft.com/office/drawing/2014/main" id="{CE48A99A-41D1-4B58-96D9-9DC0650C6740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72" name="Drawing 266">
            <a:extLst>
              <a:ext uri="{FF2B5EF4-FFF2-40B4-BE49-F238E27FC236}">
                <a16:creationId xmlns:a16="http://schemas.microsoft.com/office/drawing/2014/main" id="{567AE11E-82A3-4377-8E10-A87C5C05E5AA}"/>
              </a:ext>
            </a:extLst>
          </p:cNvPr>
          <p:cNvSpPr/>
          <p:nvPr userDrawn="1"/>
        </p:nvSpPr>
        <p:spPr>
          <a:xfrm rot="21379170">
            <a:off x="-26986" y="6063489"/>
            <a:ext cx="2492632" cy="2371948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4">
              <a:alpha val="6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" name="Drawing 266">
            <a:extLst>
              <a:ext uri="{FF2B5EF4-FFF2-40B4-BE49-F238E27FC236}">
                <a16:creationId xmlns:a16="http://schemas.microsoft.com/office/drawing/2014/main" id="{4460F876-B3E8-4CD3-916E-33D0540CE4EC}"/>
              </a:ext>
            </a:extLst>
          </p:cNvPr>
          <p:cNvSpPr/>
          <p:nvPr userDrawn="1"/>
        </p:nvSpPr>
        <p:spPr>
          <a:xfrm rot="679361">
            <a:off x="6531055" y="-1899342"/>
            <a:ext cx="4137754" cy="2910068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Drawing 9">
            <a:extLst>
              <a:ext uri="{FF2B5EF4-FFF2-40B4-BE49-F238E27FC236}">
                <a16:creationId xmlns:a16="http://schemas.microsoft.com/office/drawing/2014/main" id="{7D75C3AB-B00F-4FA8-AF3B-5BABB7E29639}"/>
              </a:ext>
            </a:extLst>
          </p:cNvPr>
          <p:cNvSpPr/>
          <p:nvPr/>
        </p:nvSpPr>
        <p:spPr>
          <a:xfrm rot="19634514">
            <a:off x="9081292" y="-2516759"/>
            <a:ext cx="3881936" cy="2920193"/>
          </a:xfrm>
          <a:custGeom>
            <a:avLst/>
            <a:gdLst>
              <a:gd name="connsiteX0" fmla="*/ 2491596 w 3338533"/>
              <a:gd name="connsiteY0" fmla="*/ 2596296 h 2633444"/>
              <a:gd name="connsiteX1" fmla="*/ 1379666 w 3338533"/>
              <a:gd name="connsiteY1" fmla="*/ 2293786 h 2633444"/>
              <a:gd name="connsiteX2" fmla="*/ 938165 w 3338533"/>
              <a:gd name="connsiteY2" fmla="*/ 1070119 h 2633444"/>
              <a:gd name="connsiteX3" fmla="*/ 1961521 w 3338533"/>
              <a:gd name="connsiteY3" fmla="*/ 48125 h 2633444"/>
              <a:gd name="connsiteX4" fmla="*/ 2491596 w 3338533"/>
              <a:gd name="connsiteY4" fmla="*/ 2596296 h 2633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8533" h="2633444">
                <a:moveTo>
                  <a:pt x="2491596" y="2596296"/>
                </a:moveTo>
                <a:cubicBezTo>
                  <a:pt x="2122315" y="2747551"/>
                  <a:pt x="1753035" y="2394623"/>
                  <a:pt x="1379666" y="2293786"/>
                </a:cubicBezTo>
                <a:cubicBezTo>
                  <a:pt x="-274601" y="2310138"/>
                  <a:pt x="-465373" y="1160054"/>
                  <a:pt x="938165" y="1070119"/>
                </a:cubicBezTo>
                <a:cubicBezTo>
                  <a:pt x="1688990" y="950204"/>
                  <a:pt x="1597692" y="165313"/>
                  <a:pt x="1961521" y="48125"/>
                </a:cubicBezTo>
                <a:cubicBezTo>
                  <a:pt x="3241058" y="-364761"/>
                  <a:pt x="4030037" y="1998089"/>
                  <a:pt x="2491596" y="2596296"/>
                </a:cubicBezTo>
                <a:close/>
              </a:path>
            </a:pathLst>
          </a:custGeom>
          <a:solidFill>
            <a:schemeClr val="accent3">
              <a:alpha val="50000"/>
            </a:schemeClr>
          </a:solidFill>
          <a:ln w="136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3" name="Drawing 126">
            <a:extLst>
              <a:ext uri="{FF2B5EF4-FFF2-40B4-BE49-F238E27FC236}">
                <a16:creationId xmlns:a16="http://schemas.microsoft.com/office/drawing/2014/main" id="{11EC1788-C5FA-4125-99F5-E6F93D73519C}"/>
              </a:ext>
            </a:extLst>
          </p:cNvPr>
          <p:cNvSpPr/>
          <p:nvPr userDrawn="1"/>
        </p:nvSpPr>
        <p:spPr>
          <a:xfrm rot="1121120">
            <a:off x="4997289" y="5390590"/>
            <a:ext cx="5384039" cy="4247135"/>
          </a:xfrm>
          <a:custGeom>
            <a:avLst/>
            <a:gdLst>
              <a:gd name="connsiteX0" fmla="*/ 4017805 w 5384039"/>
              <a:gd name="connsiteY0" fmla="*/ 4187495 h 4247135"/>
              <a:gd name="connsiteX1" fmla="*/ 2224614 w 5384039"/>
              <a:gd name="connsiteY1" fmla="*/ 3699652 h 4247135"/>
              <a:gd name="connsiteX2" fmla="*/ 1513452 w 5384039"/>
              <a:gd name="connsiteY2" fmla="*/ 1727009 h 4247135"/>
              <a:gd name="connsiteX3" fmla="*/ 3165740 w 5384039"/>
              <a:gd name="connsiteY3" fmla="*/ 77380 h 4247135"/>
              <a:gd name="connsiteX4" fmla="*/ 4017805 w 5384039"/>
              <a:gd name="connsiteY4" fmla="*/ 4187495 h 42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84039" h="4247135">
                <a:moveTo>
                  <a:pt x="4017805" y="4187495"/>
                </a:moveTo>
                <a:cubicBezTo>
                  <a:pt x="3420960" y="4430753"/>
                  <a:pt x="2825446" y="3861823"/>
                  <a:pt x="2224614" y="3699652"/>
                </a:cubicBezTo>
                <a:cubicBezTo>
                  <a:pt x="-443239" y="3726237"/>
                  <a:pt x="-750302" y="1871900"/>
                  <a:pt x="1513452" y="1727009"/>
                </a:cubicBezTo>
                <a:cubicBezTo>
                  <a:pt x="2725750" y="1534264"/>
                  <a:pt x="2578201" y="267466"/>
                  <a:pt x="3165740" y="77380"/>
                </a:cubicBezTo>
                <a:cubicBezTo>
                  <a:pt x="5226115" y="-587257"/>
                  <a:pt x="6499559" y="3221113"/>
                  <a:pt x="4017805" y="4187495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132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94" name="Drawing 137">
            <a:extLst>
              <a:ext uri="{FF2B5EF4-FFF2-40B4-BE49-F238E27FC236}">
                <a16:creationId xmlns:a16="http://schemas.microsoft.com/office/drawing/2014/main" id="{F90C736B-E72A-49D5-92D9-2C6B56302394}"/>
              </a:ext>
            </a:extLst>
          </p:cNvPr>
          <p:cNvGrpSpPr/>
          <p:nvPr userDrawn="1"/>
        </p:nvGrpSpPr>
        <p:grpSpPr>
          <a:xfrm rot="11602520">
            <a:off x="6532041" y="5902147"/>
            <a:ext cx="1419629" cy="1751097"/>
            <a:chOff x="11507743" y="5551666"/>
            <a:chExt cx="1419629" cy="1751097"/>
          </a:xfrm>
          <a:solidFill>
            <a:schemeClr val="accent1"/>
          </a:solidFill>
        </p:grpSpPr>
        <p:sp>
          <p:nvSpPr>
            <p:cNvPr id="195" name="Polyline: figure 194">
              <a:extLst>
                <a:ext uri="{FF2B5EF4-FFF2-40B4-BE49-F238E27FC236}">
                  <a16:creationId xmlns:a16="http://schemas.microsoft.com/office/drawing/2014/main" id="{E5781F88-A0BC-4616-81F1-0EF6DE5D6207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Polyline: figure 195">
              <a:extLst>
                <a:ext uri="{FF2B5EF4-FFF2-40B4-BE49-F238E27FC236}">
                  <a16:creationId xmlns:a16="http://schemas.microsoft.com/office/drawing/2014/main" id="{B56371C5-F9A2-44B5-A261-9B2C0B77492E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Polyline: figure 196">
              <a:extLst>
                <a:ext uri="{FF2B5EF4-FFF2-40B4-BE49-F238E27FC236}">
                  <a16:creationId xmlns:a16="http://schemas.microsoft.com/office/drawing/2014/main" id="{D9A03D85-AB0F-4872-B9C0-CC70266F5AC7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Polyline: figure 197">
              <a:extLst>
                <a:ext uri="{FF2B5EF4-FFF2-40B4-BE49-F238E27FC236}">
                  <a16:creationId xmlns:a16="http://schemas.microsoft.com/office/drawing/2014/main" id="{4944F563-C68B-4573-B4A1-1492C5296F36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Polyline: figure 198">
              <a:extLst>
                <a:ext uri="{FF2B5EF4-FFF2-40B4-BE49-F238E27FC236}">
                  <a16:creationId xmlns:a16="http://schemas.microsoft.com/office/drawing/2014/main" id="{C2B89662-D794-4BFB-A8C5-F28853F977B9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Polyline: figure 199">
              <a:extLst>
                <a:ext uri="{FF2B5EF4-FFF2-40B4-BE49-F238E27FC236}">
                  <a16:creationId xmlns:a16="http://schemas.microsoft.com/office/drawing/2014/main" id="{9FB2D959-FA3B-400F-A655-2FC9678B5740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Polyline: figure 200">
              <a:extLst>
                <a:ext uri="{FF2B5EF4-FFF2-40B4-BE49-F238E27FC236}">
                  <a16:creationId xmlns:a16="http://schemas.microsoft.com/office/drawing/2014/main" id="{665024C8-F87E-496A-A1EB-173E7CEC92E8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Polyline: figure 201">
              <a:extLst>
                <a:ext uri="{FF2B5EF4-FFF2-40B4-BE49-F238E27FC236}">
                  <a16:creationId xmlns:a16="http://schemas.microsoft.com/office/drawing/2014/main" id="{E45362BF-4F2D-4CCB-A87E-64034CC1907D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Polyline: figure 202">
              <a:extLst>
                <a:ext uri="{FF2B5EF4-FFF2-40B4-BE49-F238E27FC236}">
                  <a16:creationId xmlns:a16="http://schemas.microsoft.com/office/drawing/2014/main" id="{F38C2549-0886-4042-B680-3E51EE8D6EDE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Polyline: figure 203">
              <a:extLst>
                <a:ext uri="{FF2B5EF4-FFF2-40B4-BE49-F238E27FC236}">
                  <a16:creationId xmlns:a16="http://schemas.microsoft.com/office/drawing/2014/main" id="{B3E88F17-2388-47DA-A1C2-99B56B280C10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Polyline: figure 204">
              <a:extLst>
                <a:ext uri="{FF2B5EF4-FFF2-40B4-BE49-F238E27FC236}">
                  <a16:creationId xmlns:a16="http://schemas.microsoft.com/office/drawing/2014/main" id="{DBB57F3E-68DB-4B67-86AB-AF6A6E584698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Polyline: figure 205">
              <a:extLst>
                <a:ext uri="{FF2B5EF4-FFF2-40B4-BE49-F238E27FC236}">
                  <a16:creationId xmlns:a16="http://schemas.microsoft.com/office/drawing/2014/main" id="{EF395A2A-12EC-4923-AFC4-8DCCF8AB61E4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Polyline: figure 206">
              <a:extLst>
                <a:ext uri="{FF2B5EF4-FFF2-40B4-BE49-F238E27FC236}">
                  <a16:creationId xmlns:a16="http://schemas.microsoft.com/office/drawing/2014/main" id="{A8F12646-9329-4C2D-B834-4C6EF90AEDC3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Polyline: figure 207">
              <a:extLst>
                <a:ext uri="{FF2B5EF4-FFF2-40B4-BE49-F238E27FC236}">
                  <a16:creationId xmlns:a16="http://schemas.microsoft.com/office/drawing/2014/main" id="{6F6FA551-0F1D-4A1C-A3A3-98D08CBBEDAB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Polyline: figure 208">
              <a:extLst>
                <a:ext uri="{FF2B5EF4-FFF2-40B4-BE49-F238E27FC236}">
                  <a16:creationId xmlns:a16="http://schemas.microsoft.com/office/drawing/2014/main" id="{9671F991-3DBC-4036-AEA6-4752E7CFA103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Polyline: figure 209">
              <a:extLst>
                <a:ext uri="{FF2B5EF4-FFF2-40B4-BE49-F238E27FC236}">
                  <a16:creationId xmlns:a16="http://schemas.microsoft.com/office/drawing/2014/main" id="{275B4892-6600-4096-A9F2-CBA5F992F340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Polyline: figure 210">
              <a:extLst>
                <a:ext uri="{FF2B5EF4-FFF2-40B4-BE49-F238E27FC236}">
                  <a16:creationId xmlns:a16="http://schemas.microsoft.com/office/drawing/2014/main" id="{20C9821B-6F39-464D-BDD7-2BFF0F5F1487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Polyline: figure 211">
              <a:extLst>
                <a:ext uri="{FF2B5EF4-FFF2-40B4-BE49-F238E27FC236}">
                  <a16:creationId xmlns:a16="http://schemas.microsoft.com/office/drawing/2014/main" id="{0C83D8B5-1FE1-4233-A6B4-B1B15B3F37E6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Polyline: figure 212">
              <a:extLst>
                <a:ext uri="{FF2B5EF4-FFF2-40B4-BE49-F238E27FC236}">
                  <a16:creationId xmlns:a16="http://schemas.microsoft.com/office/drawing/2014/main" id="{9082BD4E-750E-49E1-B6A0-B5D16F554C75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Polyline: figure 213">
              <a:extLst>
                <a:ext uri="{FF2B5EF4-FFF2-40B4-BE49-F238E27FC236}">
                  <a16:creationId xmlns:a16="http://schemas.microsoft.com/office/drawing/2014/main" id="{B9BA298D-D236-40C3-A29C-8C1F698CB81D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Polyline: figure 214">
              <a:extLst>
                <a:ext uri="{FF2B5EF4-FFF2-40B4-BE49-F238E27FC236}">
                  <a16:creationId xmlns:a16="http://schemas.microsoft.com/office/drawing/2014/main" id="{8BA3318A-8015-43E8-8702-61A27619F1C6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Polyline: figure 215">
              <a:extLst>
                <a:ext uri="{FF2B5EF4-FFF2-40B4-BE49-F238E27FC236}">
                  <a16:creationId xmlns:a16="http://schemas.microsoft.com/office/drawing/2014/main" id="{9C0A2DFB-B623-4E32-9153-C06C76C2439F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Polyline: figure 216">
              <a:extLst>
                <a:ext uri="{FF2B5EF4-FFF2-40B4-BE49-F238E27FC236}">
                  <a16:creationId xmlns:a16="http://schemas.microsoft.com/office/drawing/2014/main" id="{360B9075-65F4-4607-A7F8-EE244709CD88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Polyline: figure 217">
              <a:extLst>
                <a:ext uri="{FF2B5EF4-FFF2-40B4-BE49-F238E27FC236}">
                  <a16:creationId xmlns:a16="http://schemas.microsoft.com/office/drawing/2014/main" id="{6DADEAC0-63DC-4645-8227-683C6BCA3AC3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Polyline: figure 218">
              <a:extLst>
                <a:ext uri="{FF2B5EF4-FFF2-40B4-BE49-F238E27FC236}">
                  <a16:creationId xmlns:a16="http://schemas.microsoft.com/office/drawing/2014/main" id="{58E125C5-2ADD-4809-84BF-C56BBF7FB2FF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Polyline: figure 219">
              <a:extLst>
                <a:ext uri="{FF2B5EF4-FFF2-40B4-BE49-F238E27FC236}">
                  <a16:creationId xmlns:a16="http://schemas.microsoft.com/office/drawing/2014/main" id="{C2BF37F9-8077-4176-AF81-AE6CA4AE5807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Polyline: figure 220">
              <a:extLst>
                <a:ext uri="{FF2B5EF4-FFF2-40B4-BE49-F238E27FC236}">
                  <a16:creationId xmlns:a16="http://schemas.microsoft.com/office/drawing/2014/main" id="{87AEE10B-8ADC-496D-A5D5-2698BAFE7174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Polyline: figure 221">
              <a:extLst>
                <a:ext uri="{FF2B5EF4-FFF2-40B4-BE49-F238E27FC236}">
                  <a16:creationId xmlns:a16="http://schemas.microsoft.com/office/drawing/2014/main" id="{46E04927-E04C-4AB8-A23B-A6F97520F2BD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Polyline: figure 222">
              <a:extLst>
                <a:ext uri="{FF2B5EF4-FFF2-40B4-BE49-F238E27FC236}">
                  <a16:creationId xmlns:a16="http://schemas.microsoft.com/office/drawing/2014/main" id="{C920A221-03B2-4ED5-8126-719DC6D0E2A1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4649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Drawing 8">
            <a:extLst>
              <a:ext uri="{FF2B5EF4-FFF2-40B4-BE49-F238E27FC236}">
                <a16:creationId xmlns:a16="http://schemas.microsoft.com/office/drawing/2014/main" id="{114CFDF1-3BC7-4C86-B941-4A7F752E418D}"/>
              </a:ext>
            </a:extLst>
          </p:cNvPr>
          <p:cNvSpPr/>
          <p:nvPr userDrawn="1"/>
        </p:nvSpPr>
        <p:spPr>
          <a:xfrm>
            <a:off x="4577197" y="-6378047"/>
            <a:ext cx="10602262" cy="7319069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Drawing 84">
            <a:extLst>
              <a:ext uri="{FF2B5EF4-FFF2-40B4-BE49-F238E27FC236}">
                <a16:creationId xmlns:a16="http://schemas.microsoft.com/office/drawing/2014/main" id="{28E708DC-17AF-4554-ADBD-07AE8541D0EC}"/>
              </a:ext>
            </a:extLst>
          </p:cNvPr>
          <p:cNvSpPr/>
          <p:nvPr userDrawn="1"/>
        </p:nvSpPr>
        <p:spPr>
          <a:xfrm rot="15980629">
            <a:off x="10531070" y="3485526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accent4">
              <a:alpha val="5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" name="Drawing 8">
            <a:extLst>
              <a:ext uri="{FF2B5EF4-FFF2-40B4-BE49-F238E27FC236}">
                <a16:creationId xmlns:a16="http://schemas.microsoft.com/office/drawing/2014/main" id="{22C5624B-7359-43DD-B61E-00311FD6FE9B}"/>
              </a:ext>
            </a:extLst>
          </p:cNvPr>
          <p:cNvGrpSpPr/>
          <p:nvPr userDrawn="1"/>
        </p:nvGrpSpPr>
        <p:grpSpPr>
          <a:xfrm rot="17473477" flipH="1">
            <a:off x="10426778" y="2862881"/>
            <a:ext cx="2182551" cy="2717482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0943B7F6-F0AB-4722-A2E9-D6FE22B01FB0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6" name="Drawing 8">
              <a:extLst>
                <a:ext uri="{FF2B5EF4-FFF2-40B4-BE49-F238E27FC236}">
                  <a16:creationId xmlns:a16="http://schemas.microsoft.com/office/drawing/2014/main" id="{DDCA6375-FE58-4CBA-BC11-29CB8F809B80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02" name="Polyline: figure 101">
                <a:extLst>
                  <a:ext uri="{FF2B5EF4-FFF2-40B4-BE49-F238E27FC236}">
                    <a16:creationId xmlns:a16="http://schemas.microsoft.com/office/drawing/2014/main" id="{7D08FB5D-04F0-42BD-910C-1C9AFF005441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Polyline: figure 102">
                <a:extLst>
                  <a:ext uri="{FF2B5EF4-FFF2-40B4-BE49-F238E27FC236}">
                    <a16:creationId xmlns:a16="http://schemas.microsoft.com/office/drawing/2014/main" id="{8C132810-436B-4896-8A66-16AF7868BDD8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Polyline: figure 103">
                <a:extLst>
                  <a:ext uri="{FF2B5EF4-FFF2-40B4-BE49-F238E27FC236}">
                    <a16:creationId xmlns:a16="http://schemas.microsoft.com/office/drawing/2014/main" id="{C32BCCCA-66C2-4F27-9B21-E0606DB71A0D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7" name="Drawing 8">
              <a:extLst>
                <a:ext uri="{FF2B5EF4-FFF2-40B4-BE49-F238E27FC236}">
                  <a16:creationId xmlns:a16="http://schemas.microsoft.com/office/drawing/2014/main" id="{400BC3DB-DCFE-404C-963E-BABDBEF762AF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90" name="Polyline: figure 89">
                <a:extLst>
                  <a:ext uri="{FF2B5EF4-FFF2-40B4-BE49-F238E27FC236}">
                    <a16:creationId xmlns:a16="http://schemas.microsoft.com/office/drawing/2014/main" id="{06366DF7-8D3C-4977-A0F3-C6651F35582F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Polyline: figure 90">
                <a:extLst>
                  <a:ext uri="{FF2B5EF4-FFF2-40B4-BE49-F238E27FC236}">
                    <a16:creationId xmlns:a16="http://schemas.microsoft.com/office/drawing/2014/main" id="{1B3ED740-9708-4925-838E-480633585C43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Polyline: figure 91">
                <a:extLst>
                  <a:ext uri="{FF2B5EF4-FFF2-40B4-BE49-F238E27FC236}">
                    <a16:creationId xmlns:a16="http://schemas.microsoft.com/office/drawing/2014/main" id="{6C7FB203-FC51-488A-B558-F2F00CC45FDF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Polyline: figure 92">
                <a:extLst>
                  <a:ext uri="{FF2B5EF4-FFF2-40B4-BE49-F238E27FC236}">
                    <a16:creationId xmlns:a16="http://schemas.microsoft.com/office/drawing/2014/main" id="{DA4307BF-2C3B-45C8-A858-30C5AB6E05C4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Polyline: figure 93">
                <a:extLst>
                  <a:ext uri="{FF2B5EF4-FFF2-40B4-BE49-F238E27FC236}">
                    <a16:creationId xmlns:a16="http://schemas.microsoft.com/office/drawing/2014/main" id="{1F79344A-E3D6-40AB-8F3E-1E158BCC4EAD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Polyline: figure 94">
                <a:extLst>
                  <a:ext uri="{FF2B5EF4-FFF2-40B4-BE49-F238E27FC236}">
                    <a16:creationId xmlns:a16="http://schemas.microsoft.com/office/drawing/2014/main" id="{7DE58616-A3DD-4789-8AD0-69EC68B9685E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Polyline: figure 95">
                <a:extLst>
                  <a:ext uri="{FF2B5EF4-FFF2-40B4-BE49-F238E27FC236}">
                    <a16:creationId xmlns:a16="http://schemas.microsoft.com/office/drawing/2014/main" id="{166AE4D9-3C62-4F8A-8309-73241C2EBAA3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Polyline: figure 96">
                <a:extLst>
                  <a:ext uri="{FF2B5EF4-FFF2-40B4-BE49-F238E27FC236}">
                    <a16:creationId xmlns:a16="http://schemas.microsoft.com/office/drawing/2014/main" id="{4F5CDB1A-B284-4EEF-91E5-E0FBDA77AECC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Polyline: figure 97">
                <a:extLst>
                  <a:ext uri="{FF2B5EF4-FFF2-40B4-BE49-F238E27FC236}">
                    <a16:creationId xmlns:a16="http://schemas.microsoft.com/office/drawing/2014/main" id="{54D59913-216E-4E41-A281-A2909D000710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Polyline: figure 98">
                <a:extLst>
                  <a:ext uri="{FF2B5EF4-FFF2-40B4-BE49-F238E27FC236}">
                    <a16:creationId xmlns:a16="http://schemas.microsoft.com/office/drawing/2014/main" id="{5C4B5F00-A804-468C-A8DE-DBE3F5DF2B33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Polyline: figure 99">
                <a:extLst>
                  <a:ext uri="{FF2B5EF4-FFF2-40B4-BE49-F238E27FC236}">
                    <a16:creationId xmlns:a16="http://schemas.microsoft.com/office/drawing/2014/main" id="{7A34202D-90CF-4340-87DB-48CC3674EAB5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Polyline: figure 100">
                <a:extLst>
                  <a:ext uri="{FF2B5EF4-FFF2-40B4-BE49-F238E27FC236}">
                    <a16:creationId xmlns:a16="http://schemas.microsoft.com/office/drawing/2014/main" id="{A51E67BD-D34E-40C3-91F4-91221F3FAD9F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8" name="Drawing 8">
              <a:extLst>
                <a:ext uri="{FF2B5EF4-FFF2-40B4-BE49-F238E27FC236}">
                  <a16:creationId xmlns:a16="http://schemas.microsoft.com/office/drawing/2014/main" id="{13DE3AF9-C130-4669-A6D4-BE5D6C2A26CF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87" name="Polyline: figure 86">
                <a:extLst>
                  <a:ext uri="{FF2B5EF4-FFF2-40B4-BE49-F238E27FC236}">
                    <a16:creationId xmlns:a16="http://schemas.microsoft.com/office/drawing/2014/main" id="{0D229BA3-7922-44C8-8355-D5683B29C793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Polyline: figure 87">
                <a:extLst>
                  <a:ext uri="{FF2B5EF4-FFF2-40B4-BE49-F238E27FC236}">
                    <a16:creationId xmlns:a16="http://schemas.microsoft.com/office/drawing/2014/main" id="{A675EA5C-2601-4AA0-88BD-DA2F8A4C40FE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Polyline: figure 88">
                <a:extLst>
                  <a:ext uri="{FF2B5EF4-FFF2-40B4-BE49-F238E27FC236}">
                    <a16:creationId xmlns:a16="http://schemas.microsoft.com/office/drawing/2014/main" id="{75EBAC90-9BCF-4351-8549-0CB92003012A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9" name="Drawing 8">
              <a:extLst>
                <a:ext uri="{FF2B5EF4-FFF2-40B4-BE49-F238E27FC236}">
                  <a16:creationId xmlns:a16="http://schemas.microsoft.com/office/drawing/2014/main" id="{8730ED2E-AD95-4DEB-A4C2-FDF52F59EBBB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84" name="Polyline: figure 83">
                <a:extLst>
                  <a:ext uri="{FF2B5EF4-FFF2-40B4-BE49-F238E27FC236}">
                    <a16:creationId xmlns:a16="http://schemas.microsoft.com/office/drawing/2014/main" id="{351285A8-74E3-499B-B01F-C7C83DAB2561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Polyline: figure 84">
                <a:extLst>
                  <a:ext uri="{FF2B5EF4-FFF2-40B4-BE49-F238E27FC236}">
                    <a16:creationId xmlns:a16="http://schemas.microsoft.com/office/drawing/2014/main" id="{C8C23262-DDF2-430C-8BDD-489DFC5F7C0A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Polyline: figure 85">
                <a:extLst>
                  <a:ext uri="{FF2B5EF4-FFF2-40B4-BE49-F238E27FC236}">
                    <a16:creationId xmlns:a16="http://schemas.microsoft.com/office/drawing/2014/main" id="{3A123F51-1274-40A7-BCC0-C45B0426A38F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0" name="Drawing 8">
              <a:extLst>
                <a:ext uri="{FF2B5EF4-FFF2-40B4-BE49-F238E27FC236}">
                  <a16:creationId xmlns:a16="http://schemas.microsoft.com/office/drawing/2014/main" id="{2F689725-A011-47B9-A320-2DCD3AE8B37D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81" name="Polyline: figure 80">
                <a:extLst>
                  <a:ext uri="{FF2B5EF4-FFF2-40B4-BE49-F238E27FC236}">
                    <a16:creationId xmlns:a16="http://schemas.microsoft.com/office/drawing/2014/main" id="{3BBDF3E1-223E-4F45-976E-C56AC2EA473A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Polyline: figure 81">
                <a:extLst>
                  <a:ext uri="{FF2B5EF4-FFF2-40B4-BE49-F238E27FC236}">
                    <a16:creationId xmlns:a16="http://schemas.microsoft.com/office/drawing/2014/main" id="{23CB3DD0-C5A2-4808-8692-5DCFAC12D20A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Polyline: figure 82">
                <a:extLst>
                  <a:ext uri="{FF2B5EF4-FFF2-40B4-BE49-F238E27FC236}">
                    <a16:creationId xmlns:a16="http://schemas.microsoft.com/office/drawing/2014/main" id="{28631A8E-40EC-4974-88D2-7E581968B4A7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1" name="Drawing 8">
              <a:extLst>
                <a:ext uri="{FF2B5EF4-FFF2-40B4-BE49-F238E27FC236}">
                  <a16:creationId xmlns:a16="http://schemas.microsoft.com/office/drawing/2014/main" id="{20A65818-B580-46F2-9210-2C64ADC1B582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78" name="Polyline: figure 77">
                <a:extLst>
                  <a:ext uri="{FF2B5EF4-FFF2-40B4-BE49-F238E27FC236}">
                    <a16:creationId xmlns:a16="http://schemas.microsoft.com/office/drawing/2014/main" id="{E164FDC4-F531-49D0-BB32-DB6F36398718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Polyline: figure 78">
                <a:extLst>
                  <a:ext uri="{FF2B5EF4-FFF2-40B4-BE49-F238E27FC236}">
                    <a16:creationId xmlns:a16="http://schemas.microsoft.com/office/drawing/2014/main" id="{12FEC969-0FAD-46F7-82BB-735536C699AF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Polyline: figure 79">
                <a:extLst>
                  <a:ext uri="{FF2B5EF4-FFF2-40B4-BE49-F238E27FC236}">
                    <a16:creationId xmlns:a16="http://schemas.microsoft.com/office/drawing/2014/main" id="{4B740F2C-A2C9-4076-B345-D0DA23BFE08B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2" name="Drawing 8">
              <a:extLst>
                <a:ext uri="{FF2B5EF4-FFF2-40B4-BE49-F238E27FC236}">
                  <a16:creationId xmlns:a16="http://schemas.microsoft.com/office/drawing/2014/main" id="{7B58B9DF-32A4-4EF5-808A-3A26F050B87F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75" name="Polyline: figure 74">
                <a:extLst>
                  <a:ext uri="{FF2B5EF4-FFF2-40B4-BE49-F238E27FC236}">
                    <a16:creationId xmlns:a16="http://schemas.microsoft.com/office/drawing/2014/main" id="{43E835ED-350E-49E4-8192-F44237481808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Polyline: figure 75">
                <a:extLst>
                  <a:ext uri="{FF2B5EF4-FFF2-40B4-BE49-F238E27FC236}">
                    <a16:creationId xmlns:a16="http://schemas.microsoft.com/office/drawing/2014/main" id="{702915A9-E48C-4BCE-8C03-4831D30C56EB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Polyline: figure 76">
                <a:extLst>
                  <a:ext uri="{FF2B5EF4-FFF2-40B4-BE49-F238E27FC236}">
                    <a16:creationId xmlns:a16="http://schemas.microsoft.com/office/drawing/2014/main" id="{39DD1C1C-817B-4621-A42C-4A37C1E2C322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3" name="Drawing 8">
              <a:extLst>
                <a:ext uri="{FF2B5EF4-FFF2-40B4-BE49-F238E27FC236}">
                  <a16:creationId xmlns:a16="http://schemas.microsoft.com/office/drawing/2014/main" id="{220BE4B4-57FB-4C7C-B7A2-DF87B23AA67F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72" name="Polyline: figure 71">
                <a:extLst>
                  <a:ext uri="{FF2B5EF4-FFF2-40B4-BE49-F238E27FC236}">
                    <a16:creationId xmlns:a16="http://schemas.microsoft.com/office/drawing/2014/main" id="{6D387911-6454-49E8-B663-736EA4FCE535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Polyline: figure 72">
                <a:extLst>
                  <a:ext uri="{FF2B5EF4-FFF2-40B4-BE49-F238E27FC236}">
                    <a16:creationId xmlns:a16="http://schemas.microsoft.com/office/drawing/2014/main" id="{7922EA39-FEEF-4D2C-9CBC-0D57211360C0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Polyline: figure 73">
                <a:extLst>
                  <a:ext uri="{FF2B5EF4-FFF2-40B4-BE49-F238E27FC236}">
                    <a16:creationId xmlns:a16="http://schemas.microsoft.com/office/drawing/2014/main" id="{D5ACA657-06E6-482A-9439-A6A1B9E52F5D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4" name="Drawing 8">
              <a:extLst>
                <a:ext uri="{FF2B5EF4-FFF2-40B4-BE49-F238E27FC236}">
                  <a16:creationId xmlns:a16="http://schemas.microsoft.com/office/drawing/2014/main" id="{2C82DF68-5427-40CA-A56F-46619C119F9C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69" name="Polyline: figure 68">
                <a:extLst>
                  <a:ext uri="{FF2B5EF4-FFF2-40B4-BE49-F238E27FC236}">
                    <a16:creationId xmlns:a16="http://schemas.microsoft.com/office/drawing/2014/main" id="{9ABF2390-30EC-4B4E-ACF6-921382000B19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Polyline: figure 69">
                <a:extLst>
                  <a:ext uri="{FF2B5EF4-FFF2-40B4-BE49-F238E27FC236}">
                    <a16:creationId xmlns:a16="http://schemas.microsoft.com/office/drawing/2014/main" id="{FA94E022-534B-4EFC-A501-7711A781B6C0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Polyline: figure 70">
                <a:extLst>
                  <a:ext uri="{FF2B5EF4-FFF2-40B4-BE49-F238E27FC236}">
                    <a16:creationId xmlns:a16="http://schemas.microsoft.com/office/drawing/2014/main" id="{6957E805-106B-4B88-9CFF-535D7080D2B2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5" name="Drawing 8">
              <a:extLst>
                <a:ext uri="{FF2B5EF4-FFF2-40B4-BE49-F238E27FC236}">
                  <a16:creationId xmlns:a16="http://schemas.microsoft.com/office/drawing/2014/main" id="{2BD184FF-391F-4EDB-9EAD-7E76E1D5E924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66" name="Polyline: figure 65">
                <a:extLst>
                  <a:ext uri="{FF2B5EF4-FFF2-40B4-BE49-F238E27FC236}">
                    <a16:creationId xmlns:a16="http://schemas.microsoft.com/office/drawing/2014/main" id="{CE83A22C-0A84-45B1-A79E-9AF950CAE369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Polyline: figure 66">
                <a:extLst>
                  <a:ext uri="{FF2B5EF4-FFF2-40B4-BE49-F238E27FC236}">
                    <a16:creationId xmlns:a16="http://schemas.microsoft.com/office/drawing/2014/main" id="{EF7C13E2-EEAB-4765-AF1E-33374B29D70F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Polyline: figure 67">
                <a:extLst>
                  <a:ext uri="{FF2B5EF4-FFF2-40B4-BE49-F238E27FC236}">
                    <a16:creationId xmlns:a16="http://schemas.microsoft.com/office/drawing/2014/main" id="{7993906B-F90F-40F0-BFAF-2252BA621438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6" name="Drawing 8">
              <a:extLst>
                <a:ext uri="{FF2B5EF4-FFF2-40B4-BE49-F238E27FC236}">
                  <a16:creationId xmlns:a16="http://schemas.microsoft.com/office/drawing/2014/main" id="{9955E6A4-F6DB-46B7-8BC1-7B979FF5CF20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63" name="Polyline: figure 62">
                <a:extLst>
                  <a:ext uri="{FF2B5EF4-FFF2-40B4-BE49-F238E27FC236}">
                    <a16:creationId xmlns:a16="http://schemas.microsoft.com/office/drawing/2014/main" id="{874288BF-422A-43E2-B031-18341CD6E579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Polyline: figure 63">
                <a:extLst>
                  <a:ext uri="{FF2B5EF4-FFF2-40B4-BE49-F238E27FC236}">
                    <a16:creationId xmlns:a16="http://schemas.microsoft.com/office/drawing/2014/main" id="{4184A4EB-E76A-4D75-B1E1-7CEC1A58939A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Polyline: figure 64">
                <a:extLst>
                  <a:ext uri="{FF2B5EF4-FFF2-40B4-BE49-F238E27FC236}">
                    <a16:creationId xmlns:a16="http://schemas.microsoft.com/office/drawing/2014/main" id="{EB4177EB-195A-42F9-94D1-2D37F5751FA9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7" name="Drawing 8">
              <a:extLst>
                <a:ext uri="{FF2B5EF4-FFF2-40B4-BE49-F238E27FC236}">
                  <a16:creationId xmlns:a16="http://schemas.microsoft.com/office/drawing/2014/main" id="{6A84CDA0-1BC5-4F93-BA5D-85F240EE4CB2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60" name="Polyline: figure 59">
                <a:extLst>
                  <a:ext uri="{FF2B5EF4-FFF2-40B4-BE49-F238E27FC236}">
                    <a16:creationId xmlns:a16="http://schemas.microsoft.com/office/drawing/2014/main" id="{D90716C9-5D94-4AED-9464-B9F4F7814772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Polyline: figure 60">
                <a:extLst>
                  <a:ext uri="{FF2B5EF4-FFF2-40B4-BE49-F238E27FC236}">
                    <a16:creationId xmlns:a16="http://schemas.microsoft.com/office/drawing/2014/main" id="{9571D629-671A-4BB2-B777-B69266A4A7CA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Polyline: figure 61">
                <a:extLst>
                  <a:ext uri="{FF2B5EF4-FFF2-40B4-BE49-F238E27FC236}">
                    <a16:creationId xmlns:a16="http://schemas.microsoft.com/office/drawing/2014/main" id="{AEA47C67-7877-424C-B5D5-7C24058DFD7C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8" name="Drawing 8">
              <a:extLst>
                <a:ext uri="{FF2B5EF4-FFF2-40B4-BE49-F238E27FC236}">
                  <a16:creationId xmlns:a16="http://schemas.microsoft.com/office/drawing/2014/main" id="{38F2AB95-3AED-485B-8BB3-79D10859AB89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57" name="Polyline: figure 56">
                <a:extLst>
                  <a:ext uri="{FF2B5EF4-FFF2-40B4-BE49-F238E27FC236}">
                    <a16:creationId xmlns:a16="http://schemas.microsoft.com/office/drawing/2014/main" id="{A1AE6FB6-8733-401B-974E-306BF8DFCDDC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Polyline: figure 57">
                <a:extLst>
                  <a:ext uri="{FF2B5EF4-FFF2-40B4-BE49-F238E27FC236}">
                    <a16:creationId xmlns:a16="http://schemas.microsoft.com/office/drawing/2014/main" id="{5E1CDEEB-946A-4BB7-9BC0-87F395715B00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Polyline: figure 58">
                <a:extLst>
                  <a:ext uri="{FF2B5EF4-FFF2-40B4-BE49-F238E27FC236}">
                    <a16:creationId xmlns:a16="http://schemas.microsoft.com/office/drawing/2014/main" id="{52EAA666-9BC2-4DE9-9E90-9AC122190D5D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9" name="Drawing 8">
              <a:extLst>
                <a:ext uri="{FF2B5EF4-FFF2-40B4-BE49-F238E27FC236}">
                  <a16:creationId xmlns:a16="http://schemas.microsoft.com/office/drawing/2014/main" id="{C8B40C68-A0B9-477A-91DE-0ECA4F51CCD2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54" name="Polyline: figure 53">
                <a:extLst>
                  <a:ext uri="{FF2B5EF4-FFF2-40B4-BE49-F238E27FC236}">
                    <a16:creationId xmlns:a16="http://schemas.microsoft.com/office/drawing/2014/main" id="{C7293D33-2F9A-4745-B550-E6E3AABBC6E9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Polyline: figure 54">
                <a:extLst>
                  <a:ext uri="{FF2B5EF4-FFF2-40B4-BE49-F238E27FC236}">
                    <a16:creationId xmlns:a16="http://schemas.microsoft.com/office/drawing/2014/main" id="{68316A84-095D-4E5C-AB56-45EF372F86B9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Polyline: figure 55">
                <a:extLst>
                  <a:ext uri="{FF2B5EF4-FFF2-40B4-BE49-F238E27FC236}">
                    <a16:creationId xmlns:a16="http://schemas.microsoft.com/office/drawing/2014/main" id="{2AAC04C4-17D9-4FE9-9486-C6006FC41A57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0" name="Drawing 8">
              <a:extLst>
                <a:ext uri="{FF2B5EF4-FFF2-40B4-BE49-F238E27FC236}">
                  <a16:creationId xmlns:a16="http://schemas.microsoft.com/office/drawing/2014/main" id="{7EA6FA27-0326-4EDF-8D54-0B05574EAB36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51" name="Polyline: figure 50">
                <a:extLst>
                  <a:ext uri="{FF2B5EF4-FFF2-40B4-BE49-F238E27FC236}">
                    <a16:creationId xmlns:a16="http://schemas.microsoft.com/office/drawing/2014/main" id="{53153479-BB1C-4362-8B5F-74E6E76404C8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Polyline: figure 51">
                <a:extLst>
                  <a:ext uri="{FF2B5EF4-FFF2-40B4-BE49-F238E27FC236}">
                    <a16:creationId xmlns:a16="http://schemas.microsoft.com/office/drawing/2014/main" id="{E7C2EC7F-CB1D-454A-94FE-E9C12379EC4B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Polyline: figure 52">
                <a:extLst>
                  <a:ext uri="{FF2B5EF4-FFF2-40B4-BE49-F238E27FC236}">
                    <a16:creationId xmlns:a16="http://schemas.microsoft.com/office/drawing/2014/main" id="{9FA03921-E21A-4813-9C25-3EEEA681824C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05" name="Drawing 137">
            <a:extLst>
              <a:ext uri="{FF2B5EF4-FFF2-40B4-BE49-F238E27FC236}">
                <a16:creationId xmlns:a16="http://schemas.microsoft.com/office/drawing/2014/main" id="{066E0A39-590C-4B60-85AE-B854DE583964}"/>
              </a:ext>
            </a:extLst>
          </p:cNvPr>
          <p:cNvGrpSpPr/>
          <p:nvPr userDrawn="1"/>
        </p:nvGrpSpPr>
        <p:grpSpPr>
          <a:xfrm rot="2580843">
            <a:off x="8419266" y="5433176"/>
            <a:ext cx="1419629" cy="1751097"/>
            <a:chOff x="11507743" y="5551666"/>
            <a:chExt cx="1419629" cy="1751097"/>
          </a:xfrm>
          <a:solidFill>
            <a:schemeClr val="accent1"/>
          </a:solidFill>
        </p:grpSpPr>
        <p:sp>
          <p:nvSpPr>
            <p:cNvPr id="106" name="Polyline: figure 105">
              <a:extLst>
                <a:ext uri="{FF2B5EF4-FFF2-40B4-BE49-F238E27FC236}">
                  <a16:creationId xmlns:a16="http://schemas.microsoft.com/office/drawing/2014/main" id="{38B92D91-9EB9-44B8-84A0-BE7AD429D104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Polyline: figure 106">
              <a:extLst>
                <a:ext uri="{FF2B5EF4-FFF2-40B4-BE49-F238E27FC236}">
                  <a16:creationId xmlns:a16="http://schemas.microsoft.com/office/drawing/2014/main" id="{337F89EB-96FB-4681-950A-7C9C56579181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Polyline: figure 107">
              <a:extLst>
                <a:ext uri="{FF2B5EF4-FFF2-40B4-BE49-F238E27FC236}">
                  <a16:creationId xmlns:a16="http://schemas.microsoft.com/office/drawing/2014/main" id="{EDD97F93-94DC-459F-A3C0-F6DC2D0CAB07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Polyline: figure 108">
              <a:extLst>
                <a:ext uri="{FF2B5EF4-FFF2-40B4-BE49-F238E27FC236}">
                  <a16:creationId xmlns:a16="http://schemas.microsoft.com/office/drawing/2014/main" id="{BF100254-8064-485C-B95C-12FA86060FEF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Polyline: figure 109">
              <a:extLst>
                <a:ext uri="{FF2B5EF4-FFF2-40B4-BE49-F238E27FC236}">
                  <a16:creationId xmlns:a16="http://schemas.microsoft.com/office/drawing/2014/main" id="{9760A372-5196-44A6-9BC0-001583E2EE07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Polyline: figure 110">
              <a:extLst>
                <a:ext uri="{FF2B5EF4-FFF2-40B4-BE49-F238E27FC236}">
                  <a16:creationId xmlns:a16="http://schemas.microsoft.com/office/drawing/2014/main" id="{55F57FAA-0B96-4F2D-ADAD-F7E8CB025AE8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Polyline: figure 111">
              <a:extLst>
                <a:ext uri="{FF2B5EF4-FFF2-40B4-BE49-F238E27FC236}">
                  <a16:creationId xmlns:a16="http://schemas.microsoft.com/office/drawing/2014/main" id="{720CF049-019A-4956-851D-0F57D9085BB4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Polyline: figure 112">
              <a:extLst>
                <a:ext uri="{FF2B5EF4-FFF2-40B4-BE49-F238E27FC236}">
                  <a16:creationId xmlns:a16="http://schemas.microsoft.com/office/drawing/2014/main" id="{CD7D73B3-69F9-41C4-88C6-EC25F86B1F31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Polyline: figure 113">
              <a:extLst>
                <a:ext uri="{FF2B5EF4-FFF2-40B4-BE49-F238E27FC236}">
                  <a16:creationId xmlns:a16="http://schemas.microsoft.com/office/drawing/2014/main" id="{77475F9E-603B-4C32-8989-A2ABA554A30E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Polyline: figure 114">
              <a:extLst>
                <a:ext uri="{FF2B5EF4-FFF2-40B4-BE49-F238E27FC236}">
                  <a16:creationId xmlns:a16="http://schemas.microsoft.com/office/drawing/2014/main" id="{F0C1E83D-9CC4-448D-A5F8-4F6051E4681C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Polyline: figure 115">
              <a:extLst>
                <a:ext uri="{FF2B5EF4-FFF2-40B4-BE49-F238E27FC236}">
                  <a16:creationId xmlns:a16="http://schemas.microsoft.com/office/drawing/2014/main" id="{529BE0CA-DAE5-4B23-AEFF-51AEB307BF75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Polyline: figure 116">
              <a:extLst>
                <a:ext uri="{FF2B5EF4-FFF2-40B4-BE49-F238E27FC236}">
                  <a16:creationId xmlns:a16="http://schemas.microsoft.com/office/drawing/2014/main" id="{084B3851-74D0-495E-9DFC-D221C2DBACAA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Polyline: figure 117">
              <a:extLst>
                <a:ext uri="{FF2B5EF4-FFF2-40B4-BE49-F238E27FC236}">
                  <a16:creationId xmlns:a16="http://schemas.microsoft.com/office/drawing/2014/main" id="{12E9E2EC-9B78-45DE-A05B-E17AF91C994B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Polyline: figure 118">
              <a:extLst>
                <a:ext uri="{FF2B5EF4-FFF2-40B4-BE49-F238E27FC236}">
                  <a16:creationId xmlns:a16="http://schemas.microsoft.com/office/drawing/2014/main" id="{56A67922-C4CD-4C91-AB87-E5127317D774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Polyline: figure 119">
              <a:extLst>
                <a:ext uri="{FF2B5EF4-FFF2-40B4-BE49-F238E27FC236}">
                  <a16:creationId xmlns:a16="http://schemas.microsoft.com/office/drawing/2014/main" id="{F5590C2B-46B2-4A14-A094-1879275845E4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Polyline: figure 120">
              <a:extLst>
                <a:ext uri="{FF2B5EF4-FFF2-40B4-BE49-F238E27FC236}">
                  <a16:creationId xmlns:a16="http://schemas.microsoft.com/office/drawing/2014/main" id="{E5C9DF89-FAD3-45A9-80E4-C8895FACAD3C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Polyline: figure 121">
              <a:extLst>
                <a:ext uri="{FF2B5EF4-FFF2-40B4-BE49-F238E27FC236}">
                  <a16:creationId xmlns:a16="http://schemas.microsoft.com/office/drawing/2014/main" id="{3B062BF2-B4B8-4011-BDD3-8EF0322015A5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Polyline: figure 122">
              <a:extLst>
                <a:ext uri="{FF2B5EF4-FFF2-40B4-BE49-F238E27FC236}">
                  <a16:creationId xmlns:a16="http://schemas.microsoft.com/office/drawing/2014/main" id="{1EBA0F6F-EE5A-4377-AE22-35CD1738BE95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Polyline: figure 123">
              <a:extLst>
                <a:ext uri="{FF2B5EF4-FFF2-40B4-BE49-F238E27FC236}">
                  <a16:creationId xmlns:a16="http://schemas.microsoft.com/office/drawing/2014/main" id="{8024F03B-EB67-498A-B285-2F505C856A49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Polyline: figure 124">
              <a:extLst>
                <a:ext uri="{FF2B5EF4-FFF2-40B4-BE49-F238E27FC236}">
                  <a16:creationId xmlns:a16="http://schemas.microsoft.com/office/drawing/2014/main" id="{D0E5117A-240E-4593-8E2F-B6D710DA5E09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Polyline: figure 125">
              <a:extLst>
                <a:ext uri="{FF2B5EF4-FFF2-40B4-BE49-F238E27FC236}">
                  <a16:creationId xmlns:a16="http://schemas.microsoft.com/office/drawing/2014/main" id="{D054E243-AFEA-435A-A371-7FD7B626B186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Polyline: figure 126">
              <a:extLst>
                <a:ext uri="{FF2B5EF4-FFF2-40B4-BE49-F238E27FC236}">
                  <a16:creationId xmlns:a16="http://schemas.microsoft.com/office/drawing/2014/main" id="{6C513C88-5F28-4825-9D7F-8062D07986A6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Polyline: figure 127">
              <a:extLst>
                <a:ext uri="{FF2B5EF4-FFF2-40B4-BE49-F238E27FC236}">
                  <a16:creationId xmlns:a16="http://schemas.microsoft.com/office/drawing/2014/main" id="{11D2AC9B-7DD3-431C-8D35-71B0E4645334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Polyline: figure 128">
              <a:extLst>
                <a:ext uri="{FF2B5EF4-FFF2-40B4-BE49-F238E27FC236}">
                  <a16:creationId xmlns:a16="http://schemas.microsoft.com/office/drawing/2014/main" id="{DC699D23-61CD-4429-BF15-F3770075B49D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Polyline: figure 129">
              <a:extLst>
                <a:ext uri="{FF2B5EF4-FFF2-40B4-BE49-F238E27FC236}">
                  <a16:creationId xmlns:a16="http://schemas.microsoft.com/office/drawing/2014/main" id="{54FF6CC2-C7BC-4CB8-9F00-4713ED29D6EF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Polyline: figure 130">
              <a:extLst>
                <a:ext uri="{FF2B5EF4-FFF2-40B4-BE49-F238E27FC236}">
                  <a16:creationId xmlns:a16="http://schemas.microsoft.com/office/drawing/2014/main" id="{3DB7340F-1C66-4248-A271-8AFBB4473224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Polyline: figure 131">
              <a:extLst>
                <a:ext uri="{FF2B5EF4-FFF2-40B4-BE49-F238E27FC236}">
                  <a16:creationId xmlns:a16="http://schemas.microsoft.com/office/drawing/2014/main" id="{7D6B513D-7D75-4FB2-8FAE-73D8B0E6B3B2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Polyline: figure 132">
              <a:extLst>
                <a:ext uri="{FF2B5EF4-FFF2-40B4-BE49-F238E27FC236}">
                  <a16:creationId xmlns:a16="http://schemas.microsoft.com/office/drawing/2014/main" id="{64F3686C-3583-4F3B-A3AC-DCE3EC0F2EE5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Polyline: figure 133">
              <a:extLst>
                <a:ext uri="{FF2B5EF4-FFF2-40B4-BE49-F238E27FC236}">
                  <a16:creationId xmlns:a16="http://schemas.microsoft.com/office/drawing/2014/main" id="{EA678494-4A8D-4B42-A7DE-EDAE44F010C1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5" name="Drawing 266">
            <a:extLst>
              <a:ext uri="{FF2B5EF4-FFF2-40B4-BE49-F238E27FC236}">
                <a16:creationId xmlns:a16="http://schemas.microsoft.com/office/drawing/2014/main" id="{584A3223-C015-4107-8A35-A8E7C782C07E}"/>
              </a:ext>
            </a:extLst>
          </p:cNvPr>
          <p:cNvSpPr/>
          <p:nvPr userDrawn="1"/>
        </p:nvSpPr>
        <p:spPr>
          <a:xfrm rot="20675617">
            <a:off x="7677033" y="6061435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6" name="Drawing 12">
            <a:extLst>
              <a:ext uri="{FF2B5EF4-FFF2-40B4-BE49-F238E27FC236}">
                <a16:creationId xmlns:a16="http://schemas.microsoft.com/office/drawing/2014/main" id="{4E8D2D7C-EC39-4F09-B7E0-6C0B03E5B6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3044" y="1285498"/>
            <a:ext cx="5128448" cy="5128448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grpSp>
        <p:nvGrpSpPr>
          <p:cNvPr id="137" name="Drawing 168">
            <a:extLst>
              <a:ext uri="{FF2B5EF4-FFF2-40B4-BE49-F238E27FC236}">
                <a16:creationId xmlns:a16="http://schemas.microsoft.com/office/drawing/2014/main" id="{7C7EA994-170B-4674-B144-C9D293011FDF}"/>
              </a:ext>
            </a:extLst>
          </p:cNvPr>
          <p:cNvGrpSpPr/>
          <p:nvPr userDrawn="1"/>
        </p:nvGrpSpPr>
        <p:grpSpPr>
          <a:xfrm rot="13254760">
            <a:off x="9118341" y="-948017"/>
            <a:ext cx="1770780" cy="2287914"/>
            <a:chOff x="10909303" y="3705797"/>
            <a:chExt cx="1770780" cy="2287914"/>
          </a:xfrm>
          <a:solidFill>
            <a:schemeClr val="accent3"/>
          </a:solidFill>
        </p:grpSpPr>
        <p:sp>
          <p:nvSpPr>
            <p:cNvPr id="138" name="Polyline: figure 137">
              <a:extLst>
                <a:ext uri="{FF2B5EF4-FFF2-40B4-BE49-F238E27FC236}">
                  <a16:creationId xmlns:a16="http://schemas.microsoft.com/office/drawing/2014/main" id="{3A61EAC7-EC73-4C80-AE6E-92A5BF670628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Polyline: figure 138">
              <a:extLst>
                <a:ext uri="{FF2B5EF4-FFF2-40B4-BE49-F238E27FC236}">
                  <a16:creationId xmlns:a16="http://schemas.microsoft.com/office/drawing/2014/main" id="{A12C7786-4B59-4A90-BD34-42A237677AED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Polyline: figure 139">
              <a:extLst>
                <a:ext uri="{FF2B5EF4-FFF2-40B4-BE49-F238E27FC236}">
                  <a16:creationId xmlns:a16="http://schemas.microsoft.com/office/drawing/2014/main" id="{6A84C827-BC2D-4D20-857F-BED1BAF69938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Polyline: figure 140">
              <a:extLst>
                <a:ext uri="{FF2B5EF4-FFF2-40B4-BE49-F238E27FC236}">
                  <a16:creationId xmlns:a16="http://schemas.microsoft.com/office/drawing/2014/main" id="{C8819072-5089-4778-873B-5A328A56C85E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Polyline: figure 141">
              <a:extLst>
                <a:ext uri="{FF2B5EF4-FFF2-40B4-BE49-F238E27FC236}">
                  <a16:creationId xmlns:a16="http://schemas.microsoft.com/office/drawing/2014/main" id="{1CD1502D-73A1-41BC-91FB-0CEC353FFCA0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Polyline: figure 142">
              <a:extLst>
                <a:ext uri="{FF2B5EF4-FFF2-40B4-BE49-F238E27FC236}">
                  <a16:creationId xmlns:a16="http://schemas.microsoft.com/office/drawing/2014/main" id="{69F44033-8A58-4E90-9FE5-CF34C04DDF48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Polyline: figure 143">
              <a:extLst>
                <a:ext uri="{FF2B5EF4-FFF2-40B4-BE49-F238E27FC236}">
                  <a16:creationId xmlns:a16="http://schemas.microsoft.com/office/drawing/2014/main" id="{36805B42-7D5A-42BB-92B4-CE49858756D2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Polyline: figure 144">
              <a:extLst>
                <a:ext uri="{FF2B5EF4-FFF2-40B4-BE49-F238E27FC236}">
                  <a16:creationId xmlns:a16="http://schemas.microsoft.com/office/drawing/2014/main" id="{A97DA28A-59F1-489D-B23D-144148B3C0A6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8F4F91D8-38C8-4E78-BF50-EF0A8C2B9D9E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Polyline: figure 146">
              <a:extLst>
                <a:ext uri="{FF2B5EF4-FFF2-40B4-BE49-F238E27FC236}">
                  <a16:creationId xmlns:a16="http://schemas.microsoft.com/office/drawing/2014/main" id="{B1D70BF9-1668-48BA-8E25-0F170B0952A4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Polyline: figure 147">
              <a:extLst>
                <a:ext uri="{FF2B5EF4-FFF2-40B4-BE49-F238E27FC236}">
                  <a16:creationId xmlns:a16="http://schemas.microsoft.com/office/drawing/2014/main" id="{074ADDB5-0683-45DC-9186-13FCD6214F1D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Polyline: figure 148">
              <a:extLst>
                <a:ext uri="{FF2B5EF4-FFF2-40B4-BE49-F238E27FC236}">
                  <a16:creationId xmlns:a16="http://schemas.microsoft.com/office/drawing/2014/main" id="{42041160-59F7-4465-BA77-0A25DBA64951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Polyline: figure 149">
              <a:extLst>
                <a:ext uri="{FF2B5EF4-FFF2-40B4-BE49-F238E27FC236}">
                  <a16:creationId xmlns:a16="http://schemas.microsoft.com/office/drawing/2014/main" id="{D88035FB-BDF4-4F69-8215-05DDB17AFC26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Polyline: figure 150">
              <a:extLst>
                <a:ext uri="{FF2B5EF4-FFF2-40B4-BE49-F238E27FC236}">
                  <a16:creationId xmlns:a16="http://schemas.microsoft.com/office/drawing/2014/main" id="{BF034FCA-F08B-426B-8C1C-FEA41A7BC59E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Polyline: figure 151">
              <a:extLst>
                <a:ext uri="{FF2B5EF4-FFF2-40B4-BE49-F238E27FC236}">
                  <a16:creationId xmlns:a16="http://schemas.microsoft.com/office/drawing/2014/main" id="{AAAD3831-7B83-494F-9E8E-11A7DE33C1E9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Polyline: figure 152">
              <a:extLst>
                <a:ext uri="{FF2B5EF4-FFF2-40B4-BE49-F238E27FC236}">
                  <a16:creationId xmlns:a16="http://schemas.microsoft.com/office/drawing/2014/main" id="{9CFD20D5-456E-4848-8034-4D1AC65DA806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Polyline: figure 153">
              <a:extLst>
                <a:ext uri="{FF2B5EF4-FFF2-40B4-BE49-F238E27FC236}">
                  <a16:creationId xmlns:a16="http://schemas.microsoft.com/office/drawing/2014/main" id="{CE67738C-5270-4F2A-B3D4-26FC394CE2B4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Polyline: figure 154">
              <a:extLst>
                <a:ext uri="{FF2B5EF4-FFF2-40B4-BE49-F238E27FC236}">
                  <a16:creationId xmlns:a16="http://schemas.microsoft.com/office/drawing/2014/main" id="{4A4C96FC-8D74-4710-9211-D887A72192C3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Polyline: figure 155">
              <a:extLst>
                <a:ext uri="{FF2B5EF4-FFF2-40B4-BE49-F238E27FC236}">
                  <a16:creationId xmlns:a16="http://schemas.microsoft.com/office/drawing/2014/main" id="{4FE0BD2A-55CE-4C37-A7FB-7FEF953EA64E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Polyline: figure 156">
              <a:extLst>
                <a:ext uri="{FF2B5EF4-FFF2-40B4-BE49-F238E27FC236}">
                  <a16:creationId xmlns:a16="http://schemas.microsoft.com/office/drawing/2014/main" id="{CAD14480-4FCB-4AAB-BCE5-6C60A9E29770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Polyline: figure 157">
              <a:extLst>
                <a:ext uri="{FF2B5EF4-FFF2-40B4-BE49-F238E27FC236}">
                  <a16:creationId xmlns:a16="http://schemas.microsoft.com/office/drawing/2014/main" id="{76580564-40C9-4D23-B474-9E80517462C2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Polyline: figure 158">
              <a:extLst>
                <a:ext uri="{FF2B5EF4-FFF2-40B4-BE49-F238E27FC236}">
                  <a16:creationId xmlns:a16="http://schemas.microsoft.com/office/drawing/2014/main" id="{B2C28E4D-637F-4C2A-BA48-CEFA44D3445E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Polyline: figure 159">
              <a:extLst>
                <a:ext uri="{FF2B5EF4-FFF2-40B4-BE49-F238E27FC236}">
                  <a16:creationId xmlns:a16="http://schemas.microsoft.com/office/drawing/2014/main" id="{8DBE4172-50BA-48B4-A5D6-89A99F15D55E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Polyline: figure 160">
              <a:extLst>
                <a:ext uri="{FF2B5EF4-FFF2-40B4-BE49-F238E27FC236}">
                  <a16:creationId xmlns:a16="http://schemas.microsoft.com/office/drawing/2014/main" id="{94D97908-B0D7-4F78-92A8-47EB70B6D2BD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Polyline: figure 161">
              <a:extLst>
                <a:ext uri="{FF2B5EF4-FFF2-40B4-BE49-F238E27FC236}">
                  <a16:creationId xmlns:a16="http://schemas.microsoft.com/office/drawing/2014/main" id="{F4323764-14A3-483C-AA40-8D2A99D0D6A0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Polyline: figure 162">
              <a:extLst>
                <a:ext uri="{FF2B5EF4-FFF2-40B4-BE49-F238E27FC236}">
                  <a16:creationId xmlns:a16="http://schemas.microsoft.com/office/drawing/2014/main" id="{2FE8D754-06C7-4A01-AB22-6D741D9A4834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Polyline: figure 163">
              <a:extLst>
                <a:ext uri="{FF2B5EF4-FFF2-40B4-BE49-F238E27FC236}">
                  <a16:creationId xmlns:a16="http://schemas.microsoft.com/office/drawing/2014/main" id="{4136AABC-86A1-43B2-B02E-A7B50C5165BC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Polyline: figure 164">
              <a:extLst>
                <a:ext uri="{FF2B5EF4-FFF2-40B4-BE49-F238E27FC236}">
                  <a16:creationId xmlns:a16="http://schemas.microsoft.com/office/drawing/2014/main" id="{1F0F549F-4D53-43A2-9079-5B646FCB56BF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Polyline: figure 165">
              <a:extLst>
                <a:ext uri="{FF2B5EF4-FFF2-40B4-BE49-F238E27FC236}">
                  <a16:creationId xmlns:a16="http://schemas.microsoft.com/office/drawing/2014/main" id="{03FACA45-932E-413E-AA8E-27AA4E64B8DA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Polyline: figure 166">
              <a:extLst>
                <a:ext uri="{FF2B5EF4-FFF2-40B4-BE49-F238E27FC236}">
                  <a16:creationId xmlns:a16="http://schemas.microsoft.com/office/drawing/2014/main" id="{68B426B2-1B6F-41AF-9579-EE7747D6820B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Polyline: figure 167">
              <a:extLst>
                <a:ext uri="{FF2B5EF4-FFF2-40B4-BE49-F238E27FC236}">
                  <a16:creationId xmlns:a16="http://schemas.microsoft.com/office/drawing/2014/main" id="{D8EEABEE-D379-4A02-9B87-3E7450D10ADD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Polyline: figure 168">
              <a:extLst>
                <a:ext uri="{FF2B5EF4-FFF2-40B4-BE49-F238E27FC236}">
                  <a16:creationId xmlns:a16="http://schemas.microsoft.com/office/drawing/2014/main" id="{8CAF3EB0-AA44-499B-936A-43E72060D7DB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Polyline: figure 169">
              <a:extLst>
                <a:ext uri="{FF2B5EF4-FFF2-40B4-BE49-F238E27FC236}">
                  <a16:creationId xmlns:a16="http://schemas.microsoft.com/office/drawing/2014/main" id="{32317FCC-437F-4C8D-8408-9213A0C71DB5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Polyline: figure 170">
              <a:extLst>
                <a:ext uri="{FF2B5EF4-FFF2-40B4-BE49-F238E27FC236}">
                  <a16:creationId xmlns:a16="http://schemas.microsoft.com/office/drawing/2014/main" id="{620AACAE-5A6A-44A6-9454-42A61FCAB337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Polyline: figure 171">
              <a:extLst>
                <a:ext uri="{FF2B5EF4-FFF2-40B4-BE49-F238E27FC236}">
                  <a16:creationId xmlns:a16="http://schemas.microsoft.com/office/drawing/2014/main" id="{84250B71-F1AD-4478-BCBC-4938B2235A16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Polyline: figure 172">
              <a:extLst>
                <a:ext uri="{FF2B5EF4-FFF2-40B4-BE49-F238E27FC236}">
                  <a16:creationId xmlns:a16="http://schemas.microsoft.com/office/drawing/2014/main" id="{7D12195A-9ED3-4EB4-B51C-7488CC114B47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Polyline: figure 173">
              <a:extLst>
                <a:ext uri="{FF2B5EF4-FFF2-40B4-BE49-F238E27FC236}">
                  <a16:creationId xmlns:a16="http://schemas.microsoft.com/office/drawing/2014/main" id="{C75E30D9-D51E-44AB-98A4-965A43A50FF4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Polyline: figure 174">
              <a:extLst>
                <a:ext uri="{FF2B5EF4-FFF2-40B4-BE49-F238E27FC236}">
                  <a16:creationId xmlns:a16="http://schemas.microsoft.com/office/drawing/2014/main" id="{2DD1898C-9EDE-4C18-8B75-49E8A9797074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7" name="Drawing 266">
            <a:extLst>
              <a:ext uri="{FF2B5EF4-FFF2-40B4-BE49-F238E27FC236}">
                <a16:creationId xmlns:a16="http://schemas.microsoft.com/office/drawing/2014/main" id="{125368AE-AEAE-4979-8416-785A9E375EB6}"/>
              </a:ext>
            </a:extLst>
          </p:cNvPr>
          <p:cNvSpPr/>
          <p:nvPr userDrawn="1"/>
        </p:nvSpPr>
        <p:spPr>
          <a:xfrm rot="20675617">
            <a:off x="-940252" y="-814932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4">
              <a:alpha val="55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78" name="Drawing 8">
            <a:extLst>
              <a:ext uri="{FF2B5EF4-FFF2-40B4-BE49-F238E27FC236}">
                <a16:creationId xmlns:a16="http://schemas.microsoft.com/office/drawing/2014/main" id="{0FC9A606-7D60-4D70-B36F-785FA105C4A7}"/>
              </a:ext>
            </a:extLst>
          </p:cNvPr>
          <p:cNvGrpSpPr/>
          <p:nvPr userDrawn="1"/>
        </p:nvGrpSpPr>
        <p:grpSpPr>
          <a:xfrm rot="20875881" flipH="1">
            <a:off x="-1080281" y="948297"/>
            <a:ext cx="1712224" cy="2131880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179" name="Polyline: figure 178">
              <a:extLst>
                <a:ext uri="{FF2B5EF4-FFF2-40B4-BE49-F238E27FC236}">
                  <a16:creationId xmlns:a16="http://schemas.microsoft.com/office/drawing/2014/main" id="{B8410122-101C-47C6-9E47-B71CBBA23063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0" name="Drawing 8">
              <a:extLst>
                <a:ext uri="{FF2B5EF4-FFF2-40B4-BE49-F238E27FC236}">
                  <a16:creationId xmlns:a16="http://schemas.microsoft.com/office/drawing/2014/main" id="{9C582175-A127-4BCF-8EB1-FA2680C230C7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181BE487-5732-425F-8EB2-2AC30F2513C2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BDAC27A2-D02A-41B6-975C-F300941E85D5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B820A6EA-A4BC-4D56-A370-ECFEC1EDBE39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1" name="Drawing 8">
              <a:extLst>
                <a:ext uri="{FF2B5EF4-FFF2-40B4-BE49-F238E27FC236}">
                  <a16:creationId xmlns:a16="http://schemas.microsoft.com/office/drawing/2014/main" id="{59F0E57A-4C67-4D5A-AD3F-C5074D1C925B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3AD6351C-A765-4CF0-819E-F9BDD0826001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AE9C2C09-24C0-4316-93BD-5DD66C5DEFF3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CE21BECF-B074-4DB0-948A-D457F21C0372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5CF807FF-B311-4F52-B1F1-F00949CFFD1B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F0D5B6B2-CBCA-4C0D-8D62-BEA6FD987BE0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8BBFC5D3-76B3-4C8F-B469-B41F360565D9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1494F425-D9BE-4A2E-A493-1EF0A9775A08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8E23FAC4-AC73-4739-8D73-8F8F1AEA991D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437CF640-C4F8-415C-86EC-686A741BF9D4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93422146-9E2C-428C-BE9B-3F2AC25696FF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D526767C-E047-42D4-9AC5-833CAE0C6E95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4C0D1F05-2767-4763-A4EC-1D8509458B48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2" name="Drawing 8">
              <a:extLst>
                <a:ext uri="{FF2B5EF4-FFF2-40B4-BE49-F238E27FC236}">
                  <a16:creationId xmlns:a16="http://schemas.microsoft.com/office/drawing/2014/main" id="{A963F1F9-B55D-4FFD-9FF6-F834C00B8F22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CBDD6754-4080-4806-9719-8F6B65A76581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763DF6AC-2E7A-432F-B560-D872B1FE561E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B7B7D154-F78E-4306-950D-4D9DAD8CA2A1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3" name="Drawing 8">
              <a:extLst>
                <a:ext uri="{FF2B5EF4-FFF2-40B4-BE49-F238E27FC236}">
                  <a16:creationId xmlns:a16="http://schemas.microsoft.com/office/drawing/2014/main" id="{AF1091DA-61F7-4650-AAD9-E8217153A5DE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C975CB8D-9E77-46DA-B221-73783E60DA26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A608D59F-C67C-4190-B827-2CF96B931B82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6DC179AC-18F8-422C-A5BC-0B9D3A4AB952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Drawing 8">
              <a:extLst>
                <a:ext uri="{FF2B5EF4-FFF2-40B4-BE49-F238E27FC236}">
                  <a16:creationId xmlns:a16="http://schemas.microsoft.com/office/drawing/2014/main" id="{48104F32-5538-4F9E-A846-9ECB056058BC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75BF05AD-D891-4B8A-BC7A-C81B26CB5D9E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F69589CC-B2FA-4919-AECA-AC6B37AC700E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EAA2026E-0508-4952-A606-2E2527238695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5" name="Drawing 8">
              <a:extLst>
                <a:ext uri="{FF2B5EF4-FFF2-40B4-BE49-F238E27FC236}">
                  <a16:creationId xmlns:a16="http://schemas.microsoft.com/office/drawing/2014/main" id="{E47A2BA8-1715-424B-B8DD-BEF1B20C41C0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04222ECF-3F23-4BA4-AC76-30D1F0F7E775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6E1A4994-6534-487A-B39C-5A5A4B619964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38410181-CDF8-486C-8144-7CB66225A5B1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6" name="Drawing 8">
              <a:extLst>
                <a:ext uri="{FF2B5EF4-FFF2-40B4-BE49-F238E27FC236}">
                  <a16:creationId xmlns:a16="http://schemas.microsoft.com/office/drawing/2014/main" id="{CDFDD9DE-71A3-4384-8B4E-69F197D2BEB1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219" name="Polyline: figure 218">
                <a:extLst>
                  <a:ext uri="{FF2B5EF4-FFF2-40B4-BE49-F238E27FC236}">
                    <a16:creationId xmlns:a16="http://schemas.microsoft.com/office/drawing/2014/main" id="{318A0AFA-745F-4003-87CC-9D14B1079D04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Polyline: figure 219">
                <a:extLst>
                  <a:ext uri="{FF2B5EF4-FFF2-40B4-BE49-F238E27FC236}">
                    <a16:creationId xmlns:a16="http://schemas.microsoft.com/office/drawing/2014/main" id="{E81EB1B1-E276-4E2D-B663-1E83B41F281E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CAF72423-9863-4229-89A1-6A944624AB98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7" name="Drawing 8">
              <a:extLst>
                <a:ext uri="{FF2B5EF4-FFF2-40B4-BE49-F238E27FC236}">
                  <a16:creationId xmlns:a16="http://schemas.microsoft.com/office/drawing/2014/main" id="{6158301A-2FFF-467D-9D4F-010BC2CC27C5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216" name="Polyline: figure 215">
                <a:extLst>
                  <a:ext uri="{FF2B5EF4-FFF2-40B4-BE49-F238E27FC236}">
                    <a16:creationId xmlns:a16="http://schemas.microsoft.com/office/drawing/2014/main" id="{6E37797A-9D1D-4DB7-BB7A-FC8D645CD227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Polyline: figure 216">
                <a:extLst>
                  <a:ext uri="{FF2B5EF4-FFF2-40B4-BE49-F238E27FC236}">
                    <a16:creationId xmlns:a16="http://schemas.microsoft.com/office/drawing/2014/main" id="{A6EBE1AC-E306-47ED-A370-867CF075BB72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Polyline: figure 217">
                <a:extLst>
                  <a:ext uri="{FF2B5EF4-FFF2-40B4-BE49-F238E27FC236}">
                    <a16:creationId xmlns:a16="http://schemas.microsoft.com/office/drawing/2014/main" id="{7BD255FF-4561-499E-825D-B09F374C5A22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8" name="Drawing 8">
              <a:extLst>
                <a:ext uri="{FF2B5EF4-FFF2-40B4-BE49-F238E27FC236}">
                  <a16:creationId xmlns:a16="http://schemas.microsoft.com/office/drawing/2014/main" id="{262DFAD0-4977-4EBC-9BF3-587A17B854A9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213" name="Polyline: figure 212">
                <a:extLst>
                  <a:ext uri="{FF2B5EF4-FFF2-40B4-BE49-F238E27FC236}">
                    <a16:creationId xmlns:a16="http://schemas.microsoft.com/office/drawing/2014/main" id="{497F2310-9069-4222-A04F-5C9F5791CFBC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Polyline: figure 213">
                <a:extLst>
                  <a:ext uri="{FF2B5EF4-FFF2-40B4-BE49-F238E27FC236}">
                    <a16:creationId xmlns:a16="http://schemas.microsoft.com/office/drawing/2014/main" id="{C055453E-CA02-4EE1-9750-09AFD2038BBC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Polyline: figure 214">
                <a:extLst>
                  <a:ext uri="{FF2B5EF4-FFF2-40B4-BE49-F238E27FC236}">
                    <a16:creationId xmlns:a16="http://schemas.microsoft.com/office/drawing/2014/main" id="{16E738F7-2485-4E02-B447-ACCA07461501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9" name="Drawing 8">
              <a:extLst>
                <a:ext uri="{FF2B5EF4-FFF2-40B4-BE49-F238E27FC236}">
                  <a16:creationId xmlns:a16="http://schemas.microsoft.com/office/drawing/2014/main" id="{68B5D712-9C7B-4B6F-A6DA-DC6CAF86C2C7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210" name="Polyline: figure 209">
                <a:extLst>
                  <a:ext uri="{FF2B5EF4-FFF2-40B4-BE49-F238E27FC236}">
                    <a16:creationId xmlns:a16="http://schemas.microsoft.com/office/drawing/2014/main" id="{43312D50-FD85-4458-911F-0D18E4436EEA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Polyline: figure 210">
                <a:extLst>
                  <a:ext uri="{FF2B5EF4-FFF2-40B4-BE49-F238E27FC236}">
                    <a16:creationId xmlns:a16="http://schemas.microsoft.com/office/drawing/2014/main" id="{5EF90177-CAD1-433A-A84B-5D7928133732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Polyline: figure 211">
                <a:extLst>
                  <a:ext uri="{FF2B5EF4-FFF2-40B4-BE49-F238E27FC236}">
                    <a16:creationId xmlns:a16="http://schemas.microsoft.com/office/drawing/2014/main" id="{2E5F56FC-B317-4297-AA99-077632E78513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0" name="Drawing 8">
              <a:extLst>
                <a:ext uri="{FF2B5EF4-FFF2-40B4-BE49-F238E27FC236}">
                  <a16:creationId xmlns:a16="http://schemas.microsoft.com/office/drawing/2014/main" id="{8BF503F5-FA3A-439F-B987-937EBB569B35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207" name="Polyline: figure 206">
                <a:extLst>
                  <a:ext uri="{FF2B5EF4-FFF2-40B4-BE49-F238E27FC236}">
                    <a16:creationId xmlns:a16="http://schemas.microsoft.com/office/drawing/2014/main" id="{4A3146EB-F859-4359-A63C-986A3F4F0F94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Polyline: figure 207">
                <a:extLst>
                  <a:ext uri="{FF2B5EF4-FFF2-40B4-BE49-F238E27FC236}">
                    <a16:creationId xmlns:a16="http://schemas.microsoft.com/office/drawing/2014/main" id="{2A00B81C-5CD8-4FCD-B307-E2D99E194D7A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Polyline: figure 208">
                <a:extLst>
                  <a:ext uri="{FF2B5EF4-FFF2-40B4-BE49-F238E27FC236}">
                    <a16:creationId xmlns:a16="http://schemas.microsoft.com/office/drawing/2014/main" id="{49506CBA-76B0-4F92-8C4A-D26158601532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1" name="Drawing 8">
              <a:extLst>
                <a:ext uri="{FF2B5EF4-FFF2-40B4-BE49-F238E27FC236}">
                  <a16:creationId xmlns:a16="http://schemas.microsoft.com/office/drawing/2014/main" id="{1DE17375-B668-49F7-A26A-332724C622FB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204" name="Polyline: figure 203">
                <a:extLst>
                  <a:ext uri="{FF2B5EF4-FFF2-40B4-BE49-F238E27FC236}">
                    <a16:creationId xmlns:a16="http://schemas.microsoft.com/office/drawing/2014/main" id="{FF40DE6A-D9FE-46D0-B0A2-31E2F89DC859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Polyline: figure 204">
                <a:extLst>
                  <a:ext uri="{FF2B5EF4-FFF2-40B4-BE49-F238E27FC236}">
                    <a16:creationId xmlns:a16="http://schemas.microsoft.com/office/drawing/2014/main" id="{6450F73B-82BF-48A6-9973-722350DF0932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Polyline: figure 205">
                <a:extLst>
                  <a:ext uri="{FF2B5EF4-FFF2-40B4-BE49-F238E27FC236}">
                    <a16:creationId xmlns:a16="http://schemas.microsoft.com/office/drawing/2014/main" id="{B0B43E4C-B7BF-4EBF-A11C-70292A4B3F64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2" name="Drawing 8">
              <a:extLst>
                <a:ext uri="{FF2B5EF4-FFF2-40B4-BE49-F238E27FC236}">
                  <a16:creationId xmlns:a16="http://schemas.microsoft.com/office/drawing/2014/main" id="{2FA621DB-239E-4E2A-A528-9413A9FFEF9F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201" name="Polyline: figure 200">
                <a:extLst>
                  <a:ext uri="{FF2B5EF4-FFF2-40B4-BE49-F238E27FC236}">
                    <a16:creationId xmlns:a16="http://schemas.microsoft.com/office/drawing/2014/main" id="{DA10C5F1-AD57-4C3A-8B60-A68A45F1A4A0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Polyline: figure 201">
                <a:extLst>
                  <a:ext uri="{FF2B5EF4-FFF2-40B4-BE49-F238E27FC236}">
                    <a16:creationId xmlns:a16="http://schemas.microsoft.com/office/drawing/2014/main" id="{5A44FA2C-79C7-4F81-AEBB-B207F7205D6D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Polyline: figure 202">
                <a:extLst>
                  <a:ext uri="{FF2B5EF4-FFF2-40B4-BE49-F238E27FC236}">
                    <a16:creationId xmlns:a16="http://schemas.microsoft.com/office/drawing/2014/main" id="{CAA06982-F5E7-46F5-9D70-EB9D2E1EF329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3" name="Drawing 8">
              <a:extLst>
                <a:ext uri="{FF2B5EF4-FFF2-40B4-BE49-F238E27FC236}">
                  <a16:creationId xmlns:a16="http://schemas.microsoft.com/office/drawing/2014/main" id="{CF538919-2CD4-4F5C-A0BD-9ADD9AE41DB6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98" name="Polyline: figure 197">
                <a:extLst>
                  <a:ext uri="{FF2B5EF4-FFF2-40B4-BE49-F238E27FC236}">
                    <a16:creationId xmlns:a16="http://schemas.microsoft.com/office/drawing/2014/main" id="{E7120692-0097-4C81-8E64-134C6B478B57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Polyline: figure 198">
                <a:extLst>
                  <a:ext uri="{FF2B5EF4-FFF2-40B4-BE49-F238E27FC236}">
                    <a16:creationId xmlns:a16="http://schemas.microsoft.com/office/drawing/2014/main" id="{4E02589B-AE29-4E93-BAE3-5463C9A6FEF7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Polyline: figure 199">
                <a:extLst>
                  <a:ext uri="{FF2B5EF4-FFF2-40B4-BE49-F238E27FC236}">
                    <a16:creationId xmlns:a16="http://schemas.microsoft.com/office/drawing/2014/main" id="{EF2914FA-F5F8-4F4F-813E-3454FA71DB6D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4" name="Drawing 8">
              <a:extLst>
                <a:ext uri="{FF2B5EF4-FFF2-40B4-BE49-F238E27FC236}">
                  <a16:creationId xmlns:a16="http://schemas.microsoft.com/office/drawing/2014/main" id="{7B1D19FC-4B79-45E1-9FA1-01336FE6E788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95" name="Polyline: figure 194">
                <a:extLst>
                  <a:ext uri="{FF2B5EF4-FFF2-40B4-BE49-F238E27FC236}">
                    <a16:creationId xmlns:a16="http://schemas.microsoft.com/office/drawing/2014/main" id="{1E53D7D4-2EEB-421D-8287-AD71906B9AB0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Polyline: figure 195">
                <a:extLst>
                  <a:ext uri="{FF2B5EF4-FFF2-40B4-BE49-F238E27FC236}">
                    <a16:creationId xmlns:a16="http://schemas.microsoft.com/office/drawing/2014/main" id="{46BB101D-98E2-4AE7-B70A-F74C2337C26F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Polyline: figure 196">
                <a:extLst>
                  <a:ext uri="{FF2B5EF4-FFF2-40B4-BE49-F238E27FC236}">
                    <a16:creationId xmlns:a16="http://schemas.microsoft.com/office/drawing/2014/main" id="{E10B76C1-F5F0-491F-9FA2-13CA0EADC9E9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85" name="Drawing 8">
            <a:extLst>
              <a:ext uri="{FF2B5EF4-FFF2-40B4-BE49-F238E27FC236}">
                <a16:creationId xmlns:a16="http://schemas.microsoft.com/office/drawing/2014/main" id="{D2C8DD85-30E4-434B-8F1E-39368575A871}"/>
              </a:ext>
            </a:extLst>
          </p:cNvPr>
          <p:cNvSpPr/>
          <p:nvPr userDrawn="1"/>
        </p:nvSpPr>
        <p:spPr>
          <a:xfrm rot="1777012">
            <a:off x="-1772129" y="4700327"/>
            <a:ext cx="5777463" cy="3988361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86" name="Drawing 137">
            <a:extLst>
              <a:ext uri="{FF2B5EF4-FFF2-40B4-BE49-F238E27FC236}">
                <a16:creationId xmlns:a16="http://schemas.microsoft.com/office/drawing/2014/main" id="{170D01D0-DBDC-48CD-9431-CFF655295E12}"/>
              </a:ext>
            </a:extLst>
          </p:cNvPr>
          <p:cNvGrpSpPr/>
          <p:nvPr userDrawn="1"/>
        </p:nvGrpSpPr>
        <p:grpSpPr>
          <a:xfrm rot="2580843">
            <a:off x="679684" y="5902981"/>
            <a:ext cx="1085225" cy="1338613"/>
            <a:chOff x="11507743" y="5551666"/>
            <a:chExt cx="1419629" cy="1751097"/>
          </a:xfrm>
          <a:solidFill>
            <a:schemeClr val="accent4"/>
          </a:solidFill>
        </p:grpSpPr>
        <p:sp>
          <p:nvSpPr>
            <p:cNvPr id="287" name="Polyline: figure 286">
              <a:extLst>
                <a:ext uri="{FF2B5EF4-FFF2-40B4-BE49-F238E27FC236}">
                  <a16:creationId xmlns:a16="http://schemas.microsoft.com/office/drawing/2014/main" id="{215A19D9-AA6F-4E96-B056-D6C143718BFA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Polyline: figure 287">
              <a:extLst>
                <a:ext uri="{FF2B5EF4-FFF2-40B4-BE49-F238E27FC236}">
                  <a16:creationId xmlns:a16="http://schemas.microsoft.com/office/drawing/2014/main" id="{9AD2D196-32DB-4AD8-923C-4EA11F2F4684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Polyline: figure 288">
              <a:extLst>
                <a:ext uri="{FF2B5EF4-FFF2-40B4-BE49-F238E27FC236}">
                  <a16:creationId xmlns:a16="http://schemas.microsoft.com/office/drawing/2014/main" id="{FD58F9F9-3EA8-49B7-944A-A898F4191B00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Polyline: figure 289">
              <a:extLst>
                <a:ext uri="{FF2B5EF4-FFF2-40B4-BE49-F238E27FC236}">
                  <a16:creationId xmlns:a16="http://schemas.microsoft.com/office/drawing/2014/main" id="{1220713A-F082-45D2-8CF6-846BE0F52C1D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Polyline: figure 290">
              <a:extLst>
                <a:ext uri="{FF2B5EF4-FFF2-40B4-BE49-F238E27FC236}">
                  <a16:creationId xmlns:a16="http://schemas.microsoft.com/office/drawing/2014/main" id="{837F780B-2E53-41D6-9CDF-306178C08927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Polyline: figure 291">
              <a:extLst>
                <a:ext uri="{FF2B5EF4-FFF2-40B4-BE49-F238E27FC236}">
                  <a16:creationId xmlns:a16="http://schemas.microsoft.com/office/drawing/2014/main" id="{FF8D6EA9-770E-4A21-BC04-53E43376A964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Polyline: figure 292">
              <a:extLst>
                <a:ext uri="{FF2B5EF4-FFF2-40B4-BE49-F238E27FC236}">
                  <a16:creationId xmlns:a16="http://schemas.microsoft.com/office/drawing/2014/main" id="{2DC7FB47-1C3D-4D2D-8ED5-780296952085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Polyline: figure 293">
              <a:extLst>
                <a:ext uri="{FF2B5EF4-FFF2-40B4-BE49-F238E27FC236}">
                  <a16:creationId xmlns:a16="http://schemas.microsoft.com/office/drawing/2014/main" id="{80B2B933-A5A2-48BF-9B59-323E97BE1F80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Polyline: figure 294">
              <a:extLst>
                <a:ext uri="{FF2B5EF4-FFF2-40B4-BE49-F238E27FC236}">
                  <a16:creationId xmlns:a16="http://schemas.microsoft.com/office/drawing/2014/main" id="{DABF0D15-420F-4A49-AAF9-70F810264BB4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Polyline: figure 295">
              <a:extLst>
                <a:ext uri="{FF2B5EF4-FFF2-40B4-BE49-F238E27FC236}">
                  <a16:creationId xmlns:a16="http://schemas.microsoft.com/office/drawing/2014/main" id="{38FD1537-C1F4-4AC7-B41E-DE9FED593E2F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Polyline: figure 296">
              <a:extLst>
                <a:ext uri="{FF2B5EF4-FFF2-40B4-BE49-F238E27FC236}">
                  <a16:creationId xmlns:a16="http://schemas.microsoft.com/office/drawing/2014/main" id="{46A03E44-3296-473D-BFA5-6224FB2BA157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Polyline: figure 297">
              <a:extLst>
                <a:ext uri="{FF2B5EF4-FFF2-40B4-BE49-F238E27FC236}">
                  <a16:creationId xmlns:a16="http://schemas.microsoft.com/office/drawing/2014/main" id="{5E18F629-9A3D-4438-9816-50D55CA35D95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Polyline: figure 298">
              <a:extLst>
                <a:ext uri="{FF2B5EF4-FFF2-40B4-BE49-F238E27FC236}">
                  <a16:creationId xmlns:a16="http://schemas.microsoft.com/office/drawing/2014/main" id="{0AB7F908-5E30-4F06-9D84-ECC1F1011380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Polyline: figure 299">
              <a:extLst>
                <a:ext uri="{FF2B5EF4-FFF2-40B4-BE49-F238E27FC236}">
                  <a16:creationId xmlns:a16="http://schemas.microsoft.com/office/drawing/2014/main" id="{EFFA8059-D396-4926-A29E-074B0815301D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Polyline: figure 300">
              <a:extLst>
                <a:ext uri="{FF2B5EF4-FFF2-40B4-BE49-F238E27FC236}">
                  <a16:creationId xmlns:a16="http://schemas.microsoft.com/office/drawing/2014/main" id="{1AAFB7A9-1A55-4603-A1DF-FE6689C537CF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Polyline: figure 301">
              <a:extLst>
                <a:ext uri="{FF2B5EF4-FFF2-40B4-BE49-F238E27FC236}">
                  <a16:creationId xmlns:a16="http://schemas.microsoft.com/office/drawing/2014/main" id="{39DF50C5-B0AE-4B1F-8776-3C40920910E4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Polyline: figure 302">
              <a:extLst>
                <a:ext uri="{FF2B5EF4-FFF2-40B4-BE49-F238E27FC236}">
                  <a16:creationId xmlns:a16="http://schemas.microsoft.com/office/drawing/2014/main" id="{FD2240B1-16BF-4A7B-99A2-E3C92D0A353C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Polyline: figure 303">
              <a:extLst>
                <a:ext uri="{FF2B5EF4-FFF2-40B4-BE49-F238E27FC236}">
                  <a16:creationId xmlns:a16="http://schemas.microsoft.com/office/drawing/2014/main" id="{0E9ECC31-1EB6-4DD1-B5C4-81F4E96F110E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Polyline: figure 304">
              <a:extLst>
                <a:ext uri="{FF2B5EF4-FFF2-40B4-BE49-F238E27FC236}">
                  <a16:creationId xmlns:a16="http://schemas.microsoft.com/office/drawing/2014/main" id="{04A01DEA-E971-47DC-961E-3B73391173BB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Polyline: figure 305">
              <a:extLst>
                <a:ext uri="{FF2B5EF4-FFF2-40B4-BE49-F238E27FC236}">
                  <a16:creationId xmlns:a16="http://schemas.microsoft.com/office/drawing/2014/main" id="{DF4F8F0C-1137-4FD5-8CB1-6A0F3324F4D5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Polyline: figure 306">
              <a:extLst>
                <a:ext uri="{FF2B5EF4-FFF2-40B4-BE49-F238E27FC236}">
                  <a16:creationId xmlns:a16="http://schemas.microsoft.com/office/drawing/2014/main" id="{36FDD8BF-D30B-4436-B657-BE630CF37746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Polyline: figure 307">
              <a:extLst>
                <a:ext uri="{FF2B5EF4-FFF2-40B4-BE49-F238E27FC236}">
                  <a16:creationId xmlns:a16="http://schemas.microsoft.com/office/drawing/2014/main" id="{7A2E5865-B2AC-4417-B801-23686501D644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Polyline: figure 308">
              <a:extLst>
                <a:ext uri="{FF2B5EF4-FFF2-40B4-BE49-F238E27FC236}">
                  <a16:creationId xmlns:a16="http://schemas.microsoft.com/office/drawing/2014/main" id="{86224F8D-C427-46A2-BEA0-B316E4EBC6E0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Polyline: figure 309">
              <a:extLst>
                <a:ext uri="{FF2B5EF4-FFF2-40B4-BE49-F238E27FC236}">
                  <a16:creationId xmlns:a16="http://schemas.microsoft.com/office/drawing/2014/main" id="{F1209BFF-3BFF-4311-B4B8-4EADD7DDCB28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Polyline: figure 310">
              <a:extLst>
                <a:ext uri="{FF2B5EF4-FFF2-40B4-BE49-F238E27FC236}">
                  <a16:creationId xmlns:a16="http://schemas.microsoft.com/office/drawing/2014/main" id="{DCEA7E2F-F08F-405B-8B3B-D92258A82B93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Polyline: figure 311">
              <a:extLst>
                <a:ext uri="{FF2B5EF4-FFF2-40B4-BE49-F238E27FC236}">
                  <a16:creationId xmlns:a16="http://schemas.microsoft.com/office/drawing/2014/main" id="{E670E470-A0C1-45A7-BCC7-C6E7F0126413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Polyline: figure 312">
              <a:extLst>
                <a:ext uri="{FF2B5EF4-FFF2-40B4-BE49-F238E27FC236}">
                  <a16:creationId xmlns:a16="http://schemas.microsoft.com/office/drawing/2014/main" id="{19966B89-9F8A-4397-B1F7-E9A39A844529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Polyline: figure 313">
              <a:extLst>
                <a:ext uri="{FF2B5EF4-FFF2-40B4-BE49-F238E27FC236}">
                  <a16:creationId xmlns:a16="http://schemas.microsoft.com/office/drawing/2014/main" id="{636F07D6-7BF4-4869-9AE9-663628C0BD12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Polyline: figure 314">
              <a:extLst>
                <a:ext uri="{FF2B5EF4-FFF2-40B4-BE49-F238E27FC236}">
                  <a16:creationId xmlns:a16="http://schemas.microsoft.com/office/drawing/2014/main" id="{48725427-D12A-4CF9-B2EB-DF2C97794377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64606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Drawing 8">
            <a:extLst>
              <a:ext uri="{FF2B5EF4-FFF2-40B4-BE49-F238E27FC236}">
                <a16:creationId xmlns:a16="http://schemas.microsoft.com/office/drawing/2014/main" id="{C2F471FA-0C37-44ED-8B97-0E9DB2A2D253}"/>
              </a:ext>
            </a:extLst>
          </p:cNvPr>
          <p:cNvSpPr/>
          <p:nvPr userDrawn="1"/>
        </p:nvSpPr>
        <p:spPr>
          <a:xfrm rot="2396474">
            <a:off x="-3723331" y="2000969"/>
            <a:ext cx="10602262" cy="7319069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0" name="Drawing 137">
            <a:extLst>
              <a:ext uri="{FF2B5EF4-FFF2-40B4-BE49-F238E27FC236}">
                <a16:creationId xmlns:a16="http://schemas.microsoft.com/office/drawing/2014/main" id="{53F40B5D-CEC0-4EB7-A26A-740B278E19B4}"/>
              </a:ext>
            </a:extLst>
          </p:cNvPr>
          <p:cNvGrpSpPr/>
          <p:nvPr userDrawn="1"/>
        </p:nvGrpSpPr>
        <p:grpSpPr>
          <a:xfrm rot="4136504">
            <a:off x="11605939" y="1412571"/>
            <a:ext cx="1419629" cy="1751097"/>
            <a:chOff x="11507743" y="5551666"/>
            <a:chExt cx="1419629" cy="1751097"/>
          </a:xfrm>
          <a:solidFill>
            <a:schemeClr val="accent3"/>
          </a:solidFill>
        </p:grpSpPr>
        <p:sp>
          <p:nvSpPr>
            <p:cNvPr id="61" name="Polyline: figure 60">
              <a:extLst>
                <a:ext uri="{FF2B5EF4-FFF2-40B4-BE49-F238E27FC236}">
                  <a16:creationId xmlns:a16="http://schemas.microsoft.com/office/drawing/2014/main" id="{BA9471F9-0828-41DF-8C2B-3B71F0C62BF9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12E3D94B-D054-403E-8202-4733FCD0A5E9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93BAB701-3DE0-43A9-BEDC-62DBABD98387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9A00114C-0FBA-4263-BEC8-34881AEB0355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Polyline: figure 64">
              <a:extLst>
                <a:ext uri="{FF2B5EF4-FFF2-40B4-BE49-F238E27FC236}">
                  <a16:creationId xmlns:a16="http://schemas.microsoft.com/office/drawing/2014/main" id="{5AB56DA6-58C7-4067-9B0F-C6AE77CB11FE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Polyline: figure 65">
              <a:extLst>
                <a:ext uri="{FF2B5EF4-FFF2-40B4-BE49-F238E27FC236}">
                  <a16:creationId xmlns:a16="http://schemas.microsoft.com/office/drawing/2014/main" id="{3A3AE680-4C61-49CC-A145-8FCE76602218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Polyline: figure 66">
              <a:extLst>
                <a:ext uri="{FF2B5EF4-FFF2-40B4-BE49-F238E27FC236}">
                  <a16:creationId xmlns:a16="http://schemas.microsoft.com/office/drawing/2014/main" id="{1465382C-D0D2-48EE-97F6-9770144ABFD1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Polyline: figure 67">
              <a:extLst>
                <a:ext uri="{FF2B5EF4-FFF2-40B4-BE49-F238E27FC236}">
                  <a16:creationId xmlns:a16="http://schemas.microsoft.com/office/drawing/2014/main" id="{31660BD8-16AA-4D12-8898-DD0B51B9B6D9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Polyline: figure 68">
              <a:extLst>
                <a:ext uri="{FF2B5EF4-FFF2-40B4-BE49-F238E27FC236}">
                  <a16:creationId xmlns:a16="http://schemas.microsoft.com/office/drawing/2014/main" id="{6FAFFD72-7439-4131-B33D-90BB62352AC1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B07D4FE6-5025-41CF-A8AA-2D7EBAADC4B0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Polyline: figure 70">
              <a:extLst>
                <a:ext uri="{FF2B5EF4-FFF2-40B4-BE49-F238E27FC236}">
                  <a16:creationId xmlns:a16="http://schemas.microsoft.com/office/drawing/2014/main" id="{DCB652DF-93A9-49FD-A148-7CE6B4DE2A43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Polyline: figure 71">
              <a:extLst>
                <a:ext uri="{FF2B5EF4-FFF2-40B4-BE49-F238E27FC236}">
                  <a16:creationId xmlns:a16="http://schemas.microsoft.com/office/drawing/2014/main" id="{34E9560D-E503-40B7-BDD8-0E545BC042D7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Polyline: figure 72">
              <a:extLst>
                <a:ext uri="{FF2B5EF4-FFF2-40B4-BE49-F238E27FC236}">
                  <a16:creationId xmlns:a16="http://schemas.microsoft.com/office/drawing/2014/main" id="{1DC3D299-B209-4E12-9A6F-CF836D519B52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Polyline: figure 73">
              <a:extLst>
                <a:ext uri="{FF2B5EF4-FFF2-40B4-BE49-F238E27FC236}">
                  <a16:creationId xmlns:a16="http://schemas.microsoft.com/office/drawing/2014/main" id="{0E27EFE2-00E4-46CB-A08F-5B917B721C1F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Polyline: figure 74">
              <a:extLst>
                <a:ext uri="{FF2B5EF4-FFF2-40B4-BE49-F238E27FC236}">
                  <a16:creationId xmlns:a16="http://schemas.microsoft.com/office/drawing/2014/main" id="{1CCA2F86-6AC6-4B40-B07E-496A571CC027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Polyline: figure 75">
              <a:extLst>
                <a:ext uri="{FF2B5EF4-FFF2-40B4-BE49-F238E27FC236}">
                  <a16:creationId xmlns:a16="http://schemas.microsoft.com/office/drawing/2014/main" id="{A6CAFC2D-B548-4EA5-8DD3-B6EF59BCED0D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Polyline: figure 76">
              <a:extLst>
                <a:ext uri="{FF2B5EF4-FFF2-40B4-BE49-F238E27FC236}">
                  <a16:creationId xmlns:a16="http://schemas.microsoft.com/office/drawing/2014/main" id="{992C4940-2577-44DE-98C7-AB2317E23A73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Polyline: figure 77">
              <a:extLst>
                <a:ext uri="{FF2B5EF4-FFF2-40B4-BE49-F238E27FC236}">
                  <a16:creationId xmlns:a16="http://schemas.microsoft.com/office/drawing/2014/main" id="{105BD071-F0CC-48AF-A8A5-5617DAD280D7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Polyline: figure 78">
              <a:extLst>
                <a:ext uri="{FF2B5EF4-FFF2-40B4-BE49-F238E27FC236}">
                  <a16:creationId xmlns:a16="http://schemas.microsoft.com/office/drawing/2014/main" id="{8D265A96-28BD-4BFE-8073-983F182C4DED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Polyline: figure 79">
              <a:extLst>
                <a:ext uri="{FF2B5EF4-FFF2-40B4-BE49-F238E27FC236}">
                  <a16:creationId xmlns:a16="http://schemas.microsoft.com/office/drawing/2014/main" id="{32C1C980-BB5B-4BAE-AD85-B19C7A8ADED5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Polyline: figure 80">
              <a:extLst>
                <a:ext uri="{FF2B5EF4-FFF2-40B4-BE49-F238E27FC236}">
                  <a16:creationId xmlns:a16="http://schemas.microsoft.com/office/drawing/2014/main" id="{E64997D8-0B31-4004-B477-A16CE7D20203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Polyline: figure 81">
              <a:extLst>
                <a:ext uri="{FF2B5EF4-FFF2-40B4-BE49-F238E27FC236}">
                  <a16:creationId xmlns:a16="http://schemas.microsoft.com/office/drawing/2014/main" id="{71D0BCA7-182A-4FB0-9D12-7BA0A0D30FEB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Polyline: figure 85">
              <a:extLst>
                <a:ext uri="{FF2B5EF4-FFF2-40B4-BE49-F238E27FC236}">
                  <a16:creationId xmlns:a16="http://schemas.microsoft.com/office/drawing/2014/main" id="{F54DC358-C5BA-4F04-9EDB-A077D0CEED83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Polyline: figure 86">
              <a:extLst>
                <a:ext uri="{FF2B5EF4-FFF2-40B4-BE49-F238E27FC236}">
                  <a16:creationId xmlns:a16="http://schemas.microsoft.com/office/drawing/2014/main" id="{9702FDB7-E3CC-4D7A-9613-4C94453A1F5B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Polyline: figure 87">
              <a:extLst>
                <a:ext uri="{FF2B5EF4-FFF2-40B4-BE49-F238E27FC236}">
                  <a16:creationId xmlns:a16="http://schemas.microsoft.com/office/drawing/2014/main" id="{9EA4A402-0DDE-4E6B-8BDE-3BD7642F6A27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Polyline: figure 88">
              <a:extLst>
                <a:ext uri="{FF2B5EF4-FFF2-40B4-BE49-F238E27FC236}">
                  <a16:creationId xmlns:a16="http://schemas.microsoft.com/office/drawing/2014/main" id="{8B91768D-5136-4C84-9741-93BF52549962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Polyline: figure 89">
              <a:extLst>
                <a:ext uri="{FF2B5EF4-FFF2-40B4-BE49-F238E27FC236}">
                  <a16:creationId xmlns:a16="http://schemas.microsoft.com/office/drawing/2014/main" id="{EB1EEF89-E182-4CF5-8480-774055C2428E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Polyline: figure 90">
              <a:extLst>
                <a:ext uri="{FF2B5EF4-FFF2-40B4-BE49-F238E27FC236}">
                  <a16:creationId xmlns:a16="http://schemas.microsoft.com/office/drawing/2014/main" id="{582B9C04-D20F-4E7E-9A0D-F4C5593EBD7F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Polyline: figure 91">
              <a:extLst>
                <a:ext uri="{FF2B5EF4-FFF2-40B4-BE49-F238E27FC236}">
                  <a16:creationId xmlns:a16="http://schemas.microsoft.com/office/drawing/2014/main" id="{C2B185FC-45C7-4AA8-B80A-B5C13A926A0B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" name="Drawing 168">
            <a:extLst>
              <a:ext uri="{FF2B5EF4-FFF2-40B4-BE49-F238E27FC236}">
                <a16:creationId xmlns:a16="http://schemas.microsoft.com/office/drawing/2014/main" id="{65457C7E-4096-4D20-AE96-D8EB1B6AA3AC}"/>
              </a:ext>
            </a:extLst>
          </p:cNvPr>
          <p:cNvGrpSpPr/>
          <p:nvPr userDrawn="1"/>
        </p:nvGrpSpPr>
        <p:grpSpPr>
          <a:xfrm rot="2187921">
            <a:off x="105783" y="5668473"/>
            <a:ext cx="1770780" cy="2287914"/>
            <a:chOff x="10909303" y="3705797"/>
            <a:chExt cx="1770780" cy="2287914"/>
          </a:xfrm>
          <a:solidFill>
            <a:schemeClr val="accent3"/>
          </a:solidFill>
        </p:grpSpPr>
        <p:sp>
          <p:nvSpPr>
            <p:cNvPr id="94" name="Polyline: figure 93">
              <a:extLst>
                <a:ext uri="{FF2B5EF4-FFF2-40B4-BE49-F238E27FC236}">
                  <a16:creationId xmlns:a16="http://schemas.microsoft.com/office/drawing/2014/main" id="{2A025BF6-2667-4AED-A564-ACE8E87AAA89}"/>
                </a:ext>
              </a:extLst>
            </p:cNvPr>
            <p:cNvSpPr/>
            <p:nvPr/>
          </p:nvSpPr>
          <p:spPr>
            <a:xfrm>
              <a:off x="10909303" y="4180395"/>
              <a:ext cx="1241437" cy="1813317"/>
            </a:xfrm>
            <a:custGeom>
              <a:avLst/>
              <a:gdLst>
                <a:gd name="connsiteX0" fmla="*/ 1241437 w 1241437"/>
                <a:gd name="connsiteY0" fmla="*/ 0 h 1813317"/>
                <a:gd name="connsiteX1" fmla="*/ 1024028 w 1241437"/>
                <a:gd name="connsiteY1" fmla="*/ 173297 h 1813317"/>
                <a:gd name="connsiteX2" fmla="*/ 855457 w 1241437"/>
                <a:gd name="connsiteY2" fmla="*/ 393857 h 1813317"/>
                <a:gd name="connsiteX3" fmla="*/ 587635 w 1241437"/>
                <a:gd name="connsiteY3" fmla="*/ 880664 h 1813317"/>
                <a:gd name="connsiteX4" fmla="*/ 472628 w 1241437"/>
                <a:gd name="connsiteY4" fmla="*/ 1134308 h 1813317"/>
                <a:gd name="connsiteX5" fmla="*/ 352896 w 1241437"/>
                <a:gd name="connsiteY5" fmla="*/ 1386376 h 1813317"/>
                <a:gd name="connsiteX6" fmla="*/ 201655 w 1241437"/>
                <a:gd name="connsiteY6" fmla="*/ 1621115 h 1813317"/>
                <a:gd name="connsiteX7" fmla="*/ 0 w 1241437"/>
                <a:gd name="connsiteY7" fmla="*/ 1813317 h 1813317"/>
                <a:gd name="connsiteX8" fmla="*/ 195353 w 1241437"/>
                <a:gd name="connsiteY8" fmla="*/ 1616389 h 1813317"/>
                <a:gd name="connsiteX9" fmla="*/ 341868 w 1241437"/>
                <a:gd name="connsiteY9" fmla="*/ 1381650 h 1813317"/>
                <a:gd name="connsiteX10" fmla="*/ 458449 w 1241437"/>
                <a:gd name="connsiteY10" fmla="*/ 1129582 h 1813317"/>
                <a:gd name="connsiteX11" fmla="*/ 573456 w 1241437"/>
                <a:gd name="connsiteY11" fmla="*/ 875938 h 1813317"/>
                <a:gd name="connsiteX12" fmla="*/ 844429 w 1241437"/>
                <a:gd name="connsiteY12" fmla="*/ 389131 h 1813317"/>
                <a:gd name="connsiteX13" fmla="*/ 1017726 w 1241437"/>
                <a:gd name="connsiteY13" fmla="*/ 170146 h 1813317"/>
                <a:gd name="connsiteX14" fmla="*/ 1241437 w 1241437"/>
                <a:gd name="connsiteY14" fmla="*/ 0 h 181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41437" h="1813317">
                  <a:moveTo>
                    <a:pt x="1241437" y="0"/>
                  </a:moveTo>
                  <a:cubicBezTo>
                    <a:pt x="1162666" y="48838"/>
                    <a:pt x="1088621" y="105554"/>
                    <a:pt x="1024028" y="173297"/>
                  </a:cubicBezTo>
                  <a:cubicBezTo>
                    <a:pt x="959436" y="239465"/>
                    <a:pt x="905871" y="316661"/>
                    <a:pt x="855457" y="393857"/>
                  </a:cubicBezTo>
                  <a:cubicBezTo>
                    <a:pt x="754630" y="549824"/>
                    <a:pt x="666406" y="713669"/>
                    <a:pt x="587635" y="880664"/>
                  </a:cubicBezTo>
                  <a:cubicBezTo>
                    <a:pt x="548249" y="964162"/>
                    <a:pt x="508863" y="1049235"/>
                    <a:pt x="472628" y="1134308"/>
                  </a:cubicBezTo>
                  <a:cubicBezTo>
                    <a:pt x="434818" y="1219381"/>
                    <a:pt x="397008" y="1304454"/>
                    <a:pt x="352896" y="1386376"/>
                  </a:cubicBezTo>
                  <a:cubicBezTo>
                    <a:pt x="308784" y="1468299"/>
                    <a:pt x="259946" y="1548645"/>
                    <a:pt x="201655" y="1621115"/>
                  </a:cubicBezTo>
                  <a:cubicBezTo>
                    <a:pt x="143364" y="1693585"/>
                    <a:pt x="75621" y="1758177"/>
                    <a:pt x="0" y="1813317"/>
                  </a:cubicBezTo>
                  <a:cubicBezTo>
                    <a:pt x="74045" y="1756602"/>
                    <a:pt x="140213" y="1690434"/>
                    <a:pt x="195353" y="1616389"/>
                  </a:cubicBezTo>
                  <a:cubicBezTo>
                    <a:pt x="252068" y="1543919"/>
                    <a:pt x="299331" y="1463572"/>
                    <a:pt x="341868" y="1381650"/>
                  </a:cubicBezTo>
                  <a:cubicBezTo>
                    <a:pt x="384404" y="1299728"/>
                    <a:pt x="420639" y="1214655"/>
                    <a:pt x="458449" y="1129582"/>
                  </a:cubicBezTo>
                  <a:cubicBezTo>
                    <a:pt x="496260" y="1044509"/>
                    <a:pt x="534070" y="959435"/>
                    <a:pt x="573456" y="875938"/>
                  </a:cubicBezTo>
                  <a:cubicBezTo>
                    <a:pt x="653803" y="708942"/>
                    <a:pt x="740451" y="543522"/>
                    <a:pt x="844429" y="389131"/>
                  </a:cubicBezTo>
                  <a:cubicBezTo>
                    <a:pt x="896418" y="311935"/>
                    <a:pt x="949983" y="234739"/>
                    <a:pt x="1017726" y="170146"/>
                  </a:cubicBezTo>
                  <a:cubicBezTo>
                    <a:pt x="1085470" y="102403"/>
                    <a:pt x="1159515" y="45687"/>
                    <a:pt x="12414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Polyline: figure 94">
              <a:extLst>
                <a:ext uri="{FF2B5EF4-FFF2-40B4-BE49-F238E27FC236}">
                  <a16:creationId xmlns:a16="http://schemas.microsoft.com/office/drawing/2014/main" id="{4856984C-0F54-4DCE-88F9-9D2B0064E15A}"/>
                </a:ext>
              </a:extLst>
            </p:cNvPr>
            <p:cNvSpPr/>
            <p:nvPr/>
          </p:nvSpPr>
          <p:spPr>
            <a:xfrm>
              <a:off x="11271651" y="5084690"/>
              <a:ext cx="825524" cy="453723"/>
            </a:xfrm>
            <a:custGeom>
              <a:avLst/>
              <a:gdLst>
                <a:gd name="connsiteX0" fmla="*/ 0 w 825524"/>
                <a:gd name="connsiteY0" fmla="*/ 453723 h 453723"/>
                <a:gd name="connsiteX1" fmla="*/ 11028 w 825524"/>
                <a:gd name="connsiteY1" fmla="*/ 445846 h 453723"/>
                <a:gd name="connsiteX2" fmla="*/ 22056 w 825524"/>
                <a:gd name="connsiteY2" fmla="*/ 434818 h 453723"/>
                <a:gd name="connsiteX3" fmla="*/ 42537 w 825524"/>
                <a:gd name="connsiteY3" fmla="*/ 412762 h 453723"/>
                <a:gd name="connsiteX4" fmla="*/ 83498 w 825524"/>
                <a:gd name="connsiteY4" fmla="*/ 368650 h 453723"/>
                <a:gd name="connsiteX5" fmla="*/ 163845 w 825524"/>
                <a:gd name="connsiteY5" fmla="*/ 280426 h 453723"/>
                <a:gd name="connsiteX6" fmla="*/ 349745 w 825524"/>
                <a:gd name="connsiteY6" fmla="*/ 129185 h 453723"/>
                <a:gd name="connsiteX7" fmla="*/ 571880 w 825524"/>
                <a:gd name="connsiteY7" fmla="*/ 37810 h 453723"/>
                <a:gd name="connsiteX8" fmla="*/ 630171 w 825524"/>
                <a:gd name="connsiteY8" fmla="*/ 23631 h 453723"/>
                <a:gd name="connsiteX9" fmla="*/ 660104 w 825524"/>
                <a:gd name="connsiteY9" fmla="*/ 17330 h 453723"/>
                <a:gd name="connsiteX10" fmla="*/ 690037 w 825524"/>
                <a:gd name="connsiteY10" fmla="*/ 12603 h 453723"/>
                <a:gd name="connsiteX11" fmla="*/ 809770 w 825524"/>
                <a:gd name="connsiteY11" fmla="*/ 0 h 453723"/>
                <a:gd name="connsiteX12" fmla="*/ 819222 w 825524"/>
                <a:gd name="connsiteY12" fmla="*/ 1575 h 453723"/>
                <a:gd name="connsiteX13" fmla="*/ 820798 w 825524"/>
                <a:gd name="connsiteY13" fmla="*/ 1575 h 453723"/>
                <a:gd name="connsiteX14" fmla="*/ 823949 w 825524"/>
                <a:gd name="connsiteY14" fmla="*/ 4726 h 453723"/>
                <a:gd name="connsiteX15" fmla="*/ 825524 w 825524"/>
                <a:gd name="connsiteY15" fmla="*/ 11028 h 453723"/>
                <a:gd name="connsiteX16" fmla="*/ 823949 w 825524"/>
                <a:gd name="connsiteY16" fmla="*/ 15754 h 453723"/>
                <a:gd name="connsiteX17" fmla="*/ 820798 w 825524"/>
                <a:gd name="connsiteY17" fmla="*/ 20481 h 453723"/>
                <a:gd name="connsiteX18" fmla="*/ 809770 w 825524"/>
                <a:gd name="connsiteY18" fmla="*/ 33084 h 453723"/>
                <a:gd name="connsiteX19" fmla="*/ 787714 w 825524"/>
                <a:gd name="connsiteY19" fmla="*/ 53565 h 453723"/>
                <a:gd name="connsiteX20" fmla="*/ 742026 w 825524"/>
                <a:gd name="connsiteY20" fmla="*/ 91375 h 453723"/>
                <a:gd name="connsiteX21" fmla="*/ 647501 w 825524"/>
                <a:gd name="connsiteY21" fmla="*/ 163845 h 453723"/>
                <a:gd name="connsiteX22" fmla="*/ 450572 w 825524"/>
                <a:gd name="connsiteY22" fmla="*/ 299331 h 453723"/>
                <a:gd name="connsiteX23" fmla="*/ 345019 w 825524"/>
                <a:gd name="connsiteY23" fmla="*/ 357622 h 453723"/>
                <a:gd name="connsiteX24" fmla="*/ 231588 w 825524"/>
                <a:gd name="connsiteY24" fmla="*/ 395432 h 453723"/>
                <a:gd name="connsiteX25" fmla="*/ 0 w 825524"/>
                <a:gd name="connsiteY25" fmla="*/ 453723 h 453723"/>
                <a:gd name="connsiteX26" fmla="*/ 0 w 825524"/>
                <a:gd name="connsiteY26" fmla="*/ 453723 h 453723"/>
                <a:gd name="connsiteX27" fmla="*/ 230012 w 825524"/>
                <a:gd name="connsiteY27" fmla="*/ 390706 h 453723"/>
                <a:gd name="connsiteX28" fmla="*/ 341868 w 825524"/>
                <a:gd name="connsiteY28" fmla="*/ 351320 h 453723"/>
                <a:gd name="connsiteX29" fmla="*/ 444271 w 825524"/>
                <a:gd name="connsiteY29" fmla="*/ 291454 h 453723"/>
                <a:gd name="connsiteX30" fmla="*/ 639624 w 825524"/>
                <a:gd name="connsiteY30" fmla="*/ 154392 h 453723"/>
                <a:gd name="connsiteX31" fmla="*/ 734149 w 825524"/>
                <a:gd name="connsiteY31" fmla="*/ 80347 h 453723"/>
                <a:gd name="connsiteX32" fmla="*/ 779837 w 825524"/>
                <a:gd name="connsiteY32" fmla="*/ 42537 h 453723"/>
                <a:gd name="connsiteX33" fmla="*/ 801893 w 825524"/>
                <a:gd name="connsiteY33" fmla="*/ 22056 h 453723"/>
                <a:gd name="connsiteX34" fmla="*/ 811345 w 825524"/>
                <a:gd name="connsiteY34" fmla="*/ 11028 h 453723"/>
                <a:gd name="connsiteX35" fmla="*/ 812921 w 825524"/>
                <a:gd name="connsiteY35" fmla="*/ 9453 h 453723"/>
                <a:gd name="connsiteX36" fmla="*/ 812921 w 825524"/>
                <a:gd name="connsiteY36" fmla="*/ 11028 h 453723"/>
                <a:gd name="connsiteX37" fmla="*/ 814496 w 825524"/>
                <a:gd name="connsiteY37" fmla="*/ 14179 h 453723"/>
                <a:gd name="connsiteX38" fmla="*/ 816072 w 825524"/>
                <a:gd name="connsiteY38" fmla="*/ 15754 h 453723"/>
                <a:gd name="connsiteX39" fmla="*/ 817647 w 825524"/>
                <a:gd name="connsiteY39" fmla="*/ 15754 h 453723"/>
                <a:gd name="connsiteX40" fmla="*/ 812921 w 825524"/>
                <a:gd name="connsiteY40" fmla="*/ 15754 h 453723"/>
                <a:gd name="connsiteX41" fmla="*/ 694764 w 825524"/>
                <a:gd name="connsiteY41" fmla="*/ 26782 h 453723"/>
                <a:gd name="connsiteX42" fmla="*/ 661680 w 825524"/>
                <a:gd name="connsiteY42" fmla="*/ 31509 h 453723"/>
                <a:gd name="connsiteX43" fmla="*/ 633322 w 825524"/>
                <a:gd name="connsiteY43" fmla="*/ 37810 h 453723"/>
                <a:gd name="connsiteX44" fmla="*/ 575031 w 825524"/>
                <a:gd name="connsiteY44" fmla="*/ 51989 h 453723"/>
                <a:gd name="connsiteX45" fmla="*/ 356047 w 825524"/>
                <a:gd name="connsiteY45" fmla="*/ 140213 h 453723"/>
                <a:gd name="connsiteX46" fmla="*/ 170146 w 825524"/>
                <a:gd name="connsiteY46" fmla="*/ 285152 h 453723"/>
                <a:gd name="connsiteX47" fmla="*/ 86649 w 825524"/>
                <a:gd name="connsiteY47" fmla="*/ 370225 h 453723"/>
                <a:gd name="connsiteX48" fmla="*/ 44112 w 825524"/>
                <a:gd name="connsiteY48" fmla="*/ 412762 h 453723"/>
                <a:gd name="connsiteX49" fmla="*/ 22056 w 825524"/>
                <a:gd name="connsiteY49" fmla="*/ 433243 h 453723"/>
                <a:gd name="connsiteX50" fmla="*/ 11028 w 825524"/>
                <a:gd name="connsiteY50" fmla="*/ 442695 h 453723"/>
                <a:gd name="connsiteX51" fmla="*/ 0 w 825524"/>
                <a:gd name="connsiteY51" fmla="*/ 453723 h 45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25524" h="453723">
                  <a:moveTo>
                    <a:pt x="0" y="453723"/>
                  </a:moveTo>
                  <a:cubicBezTo>
                    <a:pt x="4726" y="452148"/>
                    <a:pt x="7877" y="447421"/>
                    <a:pt x="11028" y="445846"/>
                  </a:cubicBezTo>
                  <a:lnTo>
                    <a:pt x="22056" y="434818"/>
                  </a:lnTo>
                  <a:lnTo>
                    <a:pt x="42537" y="412762"/>
                  </a:lnTo>
                  <a:lnTo>
                    <a:pt x="83498" y="368650"/>
                  </a:lnTo>
                  <a:lnTo>
                    <a:pt x="163845" y="280426"/>
                  </a:lnTo>
                  <a:cubicBezTo>
                    <a:pt x="217409" y="222135"/>
                    <a:pt x="280426" y="170146"/>
                    <a:pt x="349745" y="129185"/>
                  </a:cubicBezTo>
                  <a:cubicBezTo>
                    <a:pt x="419064" y="88224"/>
                    <a:pt x="494684" y="59866"/>
                    <a:pt x="571880" y="37810"/>
                  </a:cubicBezTo>
                  <a:cubicBezTo>
                    <a:pt x="590785" y="33084"/>
                    <a:pt x="611266" y="26782"/>
                    <a:pt x="630171" y="23631"/>
                  </a:cubicBezTo>
                  <a:cubicBezTo>
                    <a:pt x="639624" y="22056"/>
                    <a:pt x="649076" y="18905"/>
                    <a:pt x="660104" y="17330"/>
                  </a:cubicBezTo>
                  <a:lnTo>
                    <a:pt x="690037" y="12603"/>
                  </a:lnTo>
                  <a:cubicBezTo>
                    <a:pt x="729423" y="7877"/>
                    <a:pt x="768809" y="3151"/>
                    <a:pt x="809770" y="0"/>
                  </a:cubicBezTo>
                  <a:cubicBezTo>
                    <a:pt x="812921" y="0"/>
                    <a:pt x="814496" y="0"/>
                    <a:pt x="819222" y="1575"/>
                  </a:cubicBezTo>
                  <a:cubicBezTo>
                    <a:pt x="819222" y="1575"/>
                    <a:pt x="820798" y="1575"/>
                    <a:pt x="820798" y="1575"/>
                  </a:cubicBezTo>
                  <a:cubicBezTo>
                    <a:pt x="820798" y="1575"/>
                    <a:pt x="822373" y="3151"/>
                    <a:pt x="823949" y="4726"/>
                  </a:cubicBezTo>
                  <a:cubicBezTo>
                    <a:pt x="825524" y="6302"/>
                    <a:pt x="825524" y="7877"/>
                    <a:pt x="825524" y="11028"/>
                  </a:cubicBezTo>
                  <a:cubicBezTo>
                    <a:pt x="825524" y="12603"/>
                    <a:pt x="825524" y="15754"/>
                    <a:pt x="823949" y="15754"/>
                  </a:cubicBezTo>
                  <a:cubicBezTo>
                    <a:pt x="822373" y="17330"/>
                    <a:pt x="822373" y="18905"/>
                    <a:pt x="820798" y="20481"/>
                  </a:cubicBezTo>
                  <a:cubicBezTo>
                    <a:pt x="817647" y="25207"/>
                    <a:pt x="814496" y="28358"/>
                    <a:pt x="809770" y="33084"/>
                  </a:cubicBezTo>
                  <a:cubicBezTo>
                    <a:pt x="801893" y="40961"/>
                    <a:pt x="795591" y="47263"/>
                    <a:pt x="787714" y="53565"/>
                  </a:cubicBezTo>
                  <a:cubicBezTo>
                    <a:pt x="771960" y="66168"/>
                    <a:pt x="757781" y="80347"/>
                    <a:pt x="742026" y="91375"/>
                  </a:cubicBezTo>
                  <a:cubicBezTo>
                    <a:pt x="710518" y="116582"/>
                    <a:pt x="679009" y="140213"/>
                    <a:pt x="647501" y="163845"/>
                  </a:cubicBezTo>
                  <a:cubicBezTo>
                    <a:pt x="582908" y="211107"/>
                    <a:pt x="518316" y="256795"/>
                    <a:pt x="450572" y="299331"/>
                  </a:cubicBezTo>
                  <a:cubicBezTo>
                    <a:pt x="415913" y="319812"/>
                    <a:pt x="382829" y="340292"/>
                    <a:pt x="345019" y="357622"/>
                  </a:cubicBezTo>
                  <a:cubicBezTo>
                    <a:pt x="307208" y="373376"/>
                    <a:pt x="269398" y="384404"/>
                    <a:pt x="231588" y="395432"/>
                  </a:cubicBezTo>
                  <a:cubicBezTo>
                    <a:pt x="154392" y="417488"/>
                    <a:pt x="77196" y="436394"/>
                    <a:pt x="0" y="453723"/>
                  </a:cubicBezTo>
                  <a:close/>
                  <a:moveTo>
                    <a:pt x="0" y="453723"/>
                  </a:moveTo>
                  <a:cubicBezTo>
                    <a:pt x="77196" y="433243"/>
                    <a:pt x="154392" y="414338"/>
                    <a:pt x="230012" y="390706"/>
                  </a:cubicBezTo>
                  <a:cubicBezTo>
                    <a:pt x="267823" y="379678"/>
                    <a:pt x="305633" y="367075"/>
                    <a:pt x="341868" y="351320"/>
                  </a:cubicBezTo>
                  <a:cubicBezTo>
                    <a:pt x="378103" y="333991"/>
                    <a:pt x="411187" y="313510"/>
                    <a:pt x="444271" y="291454"/>
                  </a:cubicBezTo>
                  <a:cubicBezTo>
                    <a:pt x="510439" y="247342"/>
                    <a:pt x="575031" y="201655"/>
                    <a:pt x="639624" y="154392"/>
                  </a:cubicBezTo>
                  <a:cubicBezTo>
                    <a:pt x="671132" y="130761"/>
                    <a:pt x="702641" y="105554"/>
                    <a:pt x="734149" y="80347"/>
                  </a:cubicBezTo>
                  <a:cubicBezTo>
                    <a:pt x="749904" y="67743"/>
                    <a:pt x="764082" y="55140"/>
                    <a:pt x="779837" y="42537"/>
                  </a:cubicBezTo>
                  <a:cubicBezTo>
                    <a:pt x="787714" y="36235"/>
                    <a:pt x="794016" y="29933"/>
                    <a:pt x="801893" y="22056"/>
                  </a:cubicBezTo>
                  <a:cubicBezTo>
                    <a:pt x="805044" y="18905"/>
                    <a:pt x="808194" y="15754"/>
                    <a:pt x="811345" y="11028"/>
                  </a:cubicBezTo>
                  <a:cubicBezTo>
                    <a:pt x="811345" y="11028"/>
                    <a:pt x="812921" y="9453"/>
                    <a:pt x="812921" y="9453"/>
                  </a:cubicBezTo>
                  <a:cubicBezTo>
                    <a:pt x="812921" y="9453"/>
                    <a:pt x="812921" y="9453"/>
                    <a:pt x="812921" y="11028"/>
                  </a:cubicBezTo>
                  <a:cubicBezTo>
                    <a:pt x="812921" y="12603"/>
                    <a:pt x="812921" y="14179"/>
                    <a:pt x="814496" y="14179"/>
                  </a:cubicBezTo>
                  <a:cubicBezTo>
                    <a:pt x="814496" y="15754"/>
                    <a:pt x="816072" y="15754"/>
                    <a:pt x="816072" y="15754"/>
                  </a:cubicBezTo>
                  <a:cubicBezTo>
                    <a:pt x="816072" y="15754"/>
                    <a:pt x="816072" y="15754"/>
                    <a:pt x="817647" y="15754"/>
                  </a:cubicBezTo>
                  <a:cubicBezTo>
                    <a:pt x="817647" y="15754"/>
                    <a:pt x="814496" y="15754"/>
                    <a:pt x="812921" y="15754"/>
                  </a:cubicBezTo>
                  <a:cubicBezTo>
                    <a:pt x="775110" y="17330"/>
                    <a:pt x="734149" y="22056"/>
                    <a:pt x="694764" y="26782"/>
                  </a:cubicBezTo>
                  <a:lnTo>
                    <a:pt x="661680" y="31509"/>
                  </a:lnTo>
                  <a:cubicBezTo>
                    <a:pt x="652227" y="33084"/>
                    <a:pt x="642775" y="36235"/>
                    <a:pt x="633322" y="37810"/>
                  </a:cubicBezTo>
                  <a:cubicBezTo>
                    <a:pt x="614417" y="42537"/>
                    <a:pt x="595512" y="47263"/>
                    <a:pt x="575031" y="51989"/>
                  </a:cubicBezTo>
                  <a:cubicBezTo>
                    <a:pt x="499411" y="72470"/>
                    <a:pt x="423790" y="100827"/>
                    <a:pt x="356047" y="140213"/>
                  </a:cubicBezTo>
                  <a:cubicBezTo>
                    <a:pt x="286728" y="178023"/>
                    <a:pt x="223711" y="228437"/>
                    <a:pt x="170146" y="285152"/>
                  </a:cubicBezTo>
                  <a:lnTo>
                    <a:pt x="86649" y="370225"/>
                  </a:lnTo>
                  <a:lnTo>
                    <a:pt x="44112" y="412762"/>
                  </a:lnTo>
                  <a:lnTo>
                    <a:pt x="22056" y="433243"/>
                  </a:lnTo>
                  <a:lnTo>
                    <a:pt x="11028" y="442695"/>
                  </a:lnTo>
                  <a:cubicBezTo>
                    <a:pt x="7877" y="447421"/>
                    <a:pt x="4726" y="452148"/>
                    <a:pt x="0" y="45372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Polyline: figure 95">
              <a:extLst>
                <a:ext uri="{FF2B5EF4-FFF2-40B4-BE49-F238E27FC236}">
                  <a16:creationId xmlns:a16="http://schemas.microsoft.com/office/drawing/2014/main" id="{5F515FBA-D31B-4D61-B52B-BD945A82808A}"/>
                </a:ext>
              </a:extLst>
            </p:cNvPr>
            <p:cNvSpPr/>
            <p:nvPr/>
          </p:nvSpPr>
          <p:spPr>
            <a:xfrm>
              <a:off x="11119535" y="4668777"/>
              <a:ext cx="254519" cy="855457"/>
            </a:xfrm>
            <a:custGeom>
              <a:avLst/>
              <a:gdLst>
                <a:gd name="connsiteX0" fmla="*/ 5602 w 254519"/>
                <a:gd name="connsiteY0" fmla="*/ 223711 h 855457"/>
                <a:gd name="connsiteX1" fmla="*/ 41836 w 254519"/>
                <a:gd name="connsiteY1" fmla="*/ 111855 h 855457"/>
                <a:gd name="connsiteX2" fmla="*/ 79647 w 254519"/>
                <a:gd name="connsiteY2" fmla="*/ 1575 h 855457"/>
                <a:gd name="connsiteX3" fmla="*/ 82797 w 254519"/>
                <a:gd name="connsiteY3" fmla="*/ 0 h 855457"/>
                <a:gd name="connsiteX4" fmla="*/ 84373 w 254519"/>
                <a:gd name="connsiteY4" fmla="*/ 1575 h 855457"/>
                <a:gd name="connsiteX5" fmla="*/ 186776 w 254519"/>
                <a:gd name="connsiteY5" fmla="*/ 201655 h 855457"/>
                <a:gd name="connsiteX6" fmla="*/ 223011 w 254519"/>
                <a:gd name="connsiteY6" fmla="*/ 307208 h 855457"/>
                <a:gd name="connsiteX7" fmla="*/ 248217 w 254519"/>
                <a:gd name="connsiteY7" fmla="*/ 417488 h 855457"/>
                <a:gd name="connsiteX8" fmla="*/ 252944 w 254519"/>
                <a:gd name="connsiteY8" fmla="*/ 445846 h 855457"/>
                <a:gd name="connsiteX9" fmla="*/ 254519 w 254519"/>
                <a:gd name="connsiteY9" fmla="*/ 474204 h 855457"/>
                <a:gd name="connsiteX10" fmla="*/ 249793 w 254519"/>
                <a:gd name="connsiteY10" fmla="*/ 530919 h 855457"/>
                <a:gd name="connsiteX11" fmla="*/ 226161 w 254519"/>
                <a:gd name="connsiteY11" fmla="*/ 641199 h 855457"/>
                <a:gd name="connsiteX12" fmla="*/ 194653 w 254519"/>
                <a:gd name="connsiteY12" fmla="*/ 748328 h 855457"/>
                <a:gd name="connsiteX13" fmla="*/ 163144 w 254519"/>
                <a:gd name="connsiteY13" fmla="*/ 855457 h 855457"/>
                <a:gd name="connsiteX14" fmla="*/ 163144 w 254519"/>
                <a:gd name="connsiteY14" fmla="*/ 855457 h 855457"/>
                <a:gd name="connsiteX15" fmla="*/ 163144 w 254519"/>
                <a:gd name="connsiteY15" fmla="*/ 855457 h 855457"/>
                <a:gd name="connsiteX16" fmla="*/ 51289 w 254519"/>
                <a:gd name="connsiteY16" fmla="*/ 546673 h 855457"/>
                <a:gd name="connsiteX17" fmla="*/ 11903 w 254519"/>
                <a:gd name="connsiteY17" fmla="*/ 387555 h 855457"/>
                <a:gd name="connsiteX18" fmla="*/ 875 w 254519"/>
                <a:gd name="connsiteY18" fmla="*/ 305633 h 855457"/>
                <a:gd name="connsiteX19" fmla="*/ 5602 w 254519"/>
                <a:gd name="connsiteY19" fmla="*/ 223711 h 855457"/>
                <a:gd name="connsiteX20" fmla="*/ 5602 w 254519"/>
                <a:gd name="connsiteY20" fmla="*/ 223711 h 855457"/>
                <a:gd name="connsiteX21" fmla="*/ 875 w 254519"/>
                <a:gd name="connsiteY21" fmla="*/ 305633 h 855457"/>
                <a:gd name="connsiteX22" fmla="*/ 11903 w 254519"/>
                <a:gd name="connsiteY22" fmla="*/ 387555 h 855457"/>
                <a:gd name="connsiteX23" fmla="*/ 51289 w 254519"/>
                <a:gd name="connsiteY23" fmla="*/ 546673 h 855457"/>
                <a:gd name="connsiteX24" fmla="*/ 163144 w 254519"/>
                <a:gd name="connsiteY24" fmla="*/ 855457 h 855457"/>
                <a:gd name="connsiteX25" fmla="*/ 163144 w 254519"/>
                <a:gd name="connsiteY25" fmla="*/ 855457 h 855457"/>
                <a:gd name="connsiteX26" fmla="*/ 193077 w 254519"/>
                <a:gd name="connsiteY26" fmla="*/ 748328 h 855457"/>
                <a:gd name="connsiteX27" fmla="*/ 221435 w 254519"/>
                <a:gd name="connsiteY27" fmla="*/ 639624 h 855457"/>
                <a:gd name="connsiteX28" fmla="*/ 240340 w 254519"/>
                <a:gd name="connsiteY28" fmla="*/ 529344 h 855457"/>
                <a:gd name="connsiteX29" fmla="*/ 243491 w 254519"/>
                <a:gd name="connsiteY29" fmla="*/ 474204 h 855457"/>
                <a:gd name="connsiteX30" fmla="*/ 241916 w 254519"/>
                <a:gd name="connsiteY30" fmla="*/ 447421 h 855457"/>
                <a:gd name="connsiteX31" fmla="*/ 237189 w 254519"/>
                <a:gd name="connsiteY31" fmla="*/ 420639 h 855457"/>
                <a:gd name="connsiteX32" fmla="*/ 210407 w 254519"/>
                <a:gd name="connsiteY32" fmla="*/ 313510 h 855457"/>
                <a:gd name="connsiteX33" fmla="*/ 175748 w 254519"/>
                <a:gd name="connsiteY33" fmla="*/ 207956 h 855457"/>
                <a:gd name="connsiteX34" fmla="*/ 81222 w 254519"/>
                <a:gd name="connsiteY34" fmla="*/ 6302 h 855457"/>
                <a:gd name="connsiteX35" fmla="*/ 85948 w 254519"/>
                <a:gd name="connsiteY35" fmla="*/ 6302 h 855457"/>
                <a:gd name="connsiteX36" fmla="*/ 43412 w 254519"/>
                <a:gd name="connsiteY36" fmla="*/ 115006 h 855457"/>
                <a:gd name="connsiteX37" fmla="*/ 5602 w 254519"/>
                <a:gd name="connsiteY37" fmla="*/ 223711 h 85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54519" h="855457">
                  <a:moveTo>
                    <a:pt x="5602" y="223711"/>
                  </a:moveTo>
                  <a:cubicBezTo>
                    <a:pt x="15054" y="185900"/>
                    <a:pt x="29233" y="149666"/>
                    <a:pt x="41836" y="111855"/>
                  </a:cubicBezTo>
                  <a:lnTo>
                    <a:pt x="79647" y="1575"/>
                  </a:lnTo>
                  <a:cubicBezTo>
                    <a:pt x="79647" y="0"/>
                    <a:pt x="81222" y="0"/>
                    <a:pt x="82797" y="0"/>
                  </a:cubicBezTo>
                  <a:cubicBezTo>
                    <a:pt x="82797" y="0"/>
                    <a:pt x="84373" y="0"/>
                    <a:pt x="84373" y="1575"/>
                  </a:cubicBezTo>
                  <a:cubicBezTo>
                    <a:pt x="125334" y="64593"/>
                    <a:pt x="158418" y="132336"/>
                    <a:pt x="186776" y="201655"/>
                  </a:cubicBezTo>
                  <a:cubicBezTo>
                    <a:pt x="200955" y="236314"/>
                    <a:pt x="211983" y="272549"/>
                    <a:pt x="223011" y="307208"/>
                  </a:cubicBezTo>
                  <a:cubicBezTo>
                    <a:pt x="232463" y="343443"/>
                    <a:pt x="241916" y="379678"/>
                    <a:pt x="248217" y="417488"/>
                  </a:cubicBezTo>
                  <a:cubicBezTo>
                    <a:pt x="249793" y="426941"/>
                    <a:pt x="251368" y="436393"/>
                    <a:pt x="252944" y="445846"/>
                  </a:cubicBezTo>
                  <a:cubicBezTo>
                    <a:pt x="254519" y="455299"/>
                    <a:pt x="254519" y="464751"/>
                    <a:pt x="254519" y="474204"/>
                  </a:cubicBezTo>
                  <a:cubicBezTo>
                    <a:pt x="254519" y="493109"/>
                    <a:pt x="252944" y="512014"/>
                    <a:pt x="249793" y="530919"/>
                  </a:cubicBezTo>
                  <a:cubicBezTo>
                    <a:pt x="243491" y="568729"/>
                    <a:pt x="235614" y="604964"/>
                    <a:pt x="226161" y="641199"/>
                  </a:cubicBezTo>
                  <a:cubicBezTo>
                    <a:pt x="216709" y="677434"/>
                    <a:pt x="205681" y="713669"/>
                    <a:pt x="194653" y="748328"/>
                  </a:cubicBezTo>
                  <a:cubicBezTo>
                    <a:pt x="183625" y="784563"/>
                    <a:pt x="171021" y="819222"/>
                    <a:pt x="163144" y="855457"/>
                  </a:cubicBezTo>
                  <a:lnTo>
                    <a:pt x="163144" y="855457"/>
                  </a:lnTo>
                  <a:lnTo>
                    <a:pt x="163144" y="855457"/>
                  </a:lnTo>
                  <a:cubicBezTo>
                    <a:pt x="120608" y="754630"/>
                    <a:pt x="82797" y="652227"/>
                    <a:pt x="51289" y="546673"/>
                  </a:cubicBezTo>
                  <a:cubicBezTo>
                    <a:pt x="35535" y="494684"/>
                    <a:pt x="21356" y="441120"/>
                    <a:pt x="11903" y="387555"/>
                  </a:cubicBezTo>
                  <a:cubicBezTo>
                    <a:pt x="7177" y="360773"/>
                    <a:pt x="2451" y="333991"/>
                    <a:pt x="875" y="305633"/>
                  </a:cubicBezTo>
                  <a:cubicBezTo>
                    <a:pt x="-700" y="277275"/>
                    <a:pt x="-700" y="250493"/>
                    <a:pt x="5602" y="223711"/>
                  </a:cubicBezTo>
                  <a:close/>
                  <a:moveTo>
                    <a:pt x="5602" y="223711"/>
                  </a:moveTo>
                  <a:cubicBezTo>
                    <a:pt x="-700" y="250493"/>
                    <a:pt x="-700" y="278851"/>
                    <a:pt x="875" y="305633"/>
                  </a:cubicBezTo>
                  <a:cubicBezTo>
                    <a:pt x="2451" y="332415"/>
                    <a:pt x="7177" y="360773"/>
                    <a:pt x="11903" y="387555"/>
                  </a:cubicBezTo>
                  <a:cubicBezTo>
                    <a:pt x="21356" y="441120"/>
                    <a:pt x="35535" y="494684"/>
                    <a:pt x="51289" y="546673"/>
                  </a:cubicBezTo>
                  <a:cubicBezTo>
                    <a:pt x="82797" y="650652"/>
                    <a:pt x="120608" y="754630"/>
                    <a:pt x="163144" y="855457"/>
                  </a:cubicBezTo>
                  <a:lnTo>
                    <a:pt x="163144" y="855457"/>
                  </a:lnTo>
                  <a:cubicBezTo>
                    <a:pt x="171021" y="819222"/>
                    <a:pt x="183625" y="782988"/>
                    <a:pt x="193077" y="748328"/>
                  </a:cubicBezTo>
                  <a:cubicBezTo>
                    <a:pt x="204105" y="712093"/>
                    <a:pt x="211983" y="675858"/>
                    <a:pt x="221435" y="639624"/>
                  </a:cubicBezTo>
                  <a:cubicBezTo>
                    <a:pt x="229312" y="603389"/>
                    <a:pt x="237189" y="567154"/>
                    <a:pt x="240340" y="529344"/>
                  </a:cubicBezTo>
                  <a:cubicBezTo>
                    <a:pt x="241916" y="510439"/>
                    <a:pt x="243491" y="493109"/>
                    <a:pt x="243491" y="474204"/>
                  </a:cubicBezTo>
                  <a:cubicBezTo>
                    <a:pt x="243491" y="464751"/>
                    <a:pt x="241916" y="455299"/>
                    <a:pt x="241916" y="447421"/>
                  </a:cubicBezTo>
                  <a:cubicBezTo>
                    <a:pt x="240340" y="437969"/>
                    <a:pt x="238765" y="428516"/>
                    <a:pt x="237189" y="420639"/>
                  </a:cubicBezTo>
                  <a:cubicBezTo>
                    <a:pt x="230888" y="384404"/>
                    <a:pt x="221435" y="348170"/>
                    <a:pt x="210407" y="313510"/>
                  </a:cubicBezTo>
                  <a:cubicBezTo>
                    <a:pt x="199379" y="277275"/>
                    <a:pt x="188351" y="242616"/>
                    <a:pt x="175748" y="207956"/>
                  </a:cubicBezTo>
                  <a:cubicBezTo>
                    <a:pt x="148965" y="138638"/>
                    <a:pt x="119032" y="69319"/>
                    <a:pt x="81222" y="6302"/>
                  </a:cubicBezTo>
                  <a:lnTo>
                    <a:pt x="85948" y="6302"/>
                  </a:lnTo>
                  <a:cubicBezTo>
                    <a:pt x="71769" y="42537"/>
                    <a:pt x="57591" y="78771"/>
                    <a:pt x="43412" y="115006"/>
                  </a:cubicBezTo>
                  <a:cubicBezTo>
                    <a:pt x="30808" y="149666"/>
                    <a:pt x="16630" y="185900"/>
                    <a:pt x="5602" y="22371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Polyline: figure 96">
              <a:extLst>
                <a:ext uri="{FF2B5EF4-FFF2-40B4-BE49-F238E27FC236}">
                  <a16:creationId xmlns:a16="http://schemas.microsoft.com/office/drawing/2014/main" id="{6E85CFE5-1AC1-4C35-923E-DF5EACA1CE46}"/>
                </a:ext>
              </a:extLst>
            </p:cNvPr>
            <p:cNvSpPr/>
            <p:nvPr/>
          </p:nvSpPr>
          <p:spPr>
            <a:xfrm>
              <a:off x="11462278" y="4853102"/>
              <a:ext cx="362348" cy="266247"/>
            </a:xfrm>
            <a:custGeom>
              <a:avLst/>
              <a:gdLst>
                <a:gd name="connsiteX0" fmla="*/ 0 w 362348"/>
                <a:gd name="connsiteY0" fmla="*/ 266247 h 266247"/>
                <a:gd name="connsiteX1" fmla="*/ 44112 w 362348"/>
                <a:gd name="connsiteY1" fmla="*/ 231588 h 266247"/>
                <a:gd name="connsiteX2" fmla="*/ 86649 w 362348"/>
                <a:gd name="connsiteY2" fmla="*/ 195353 h 266247"/>
                <a:gd name="connsiteX3" fmla="*/ 174873 w 362348"/>
                <a:gd name="connsiteY3" fmla="*/ 124459 h 266247"/>
                <a:gd name="connsiteX4" fmla="*/ 266247 w 362348"/>
                <a:gd name="connsiteY4" fmla="*/ 58291 h 266247"/>
                <a:gd name="connsiteX5" fmla="*/ 362348 w 362348"/>
                <a:gd name="connsiteY5" fmla="*/ 0 h 266247"/>
                <a:gd name="connsiteX6" fmla="*/ 316661 w 362348"/>
                <a:gd name="connsiteY6" fmla="*/ 34659 h 266247"/>
                <a:gd name="connsiteX7" fmla="*/ 272549 w 362348"/>
                <a:gd name="connsiteY7" fmla="*/ 69319 h 266247"/>
                <a:gd name="connsiteX8" fmla="*/ 182750 w 362348"/>
                <a:gd name="connsiteY8" fmla="*/ 138638 h 266247"/>
                <a:gd name="connsiteX9" fmla="*/ 92950 w 362348"/>
                <a:gd name="connsiteY9" fmla="*/ 206381 h 266247"/>
                <a:gd name="connsiteX10" fmla="*/ 0 w 362348"/>
                <a:gd name="connsiteY10" fmla="*/ 266247 h 266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2348" h="266247">
                  <a:moveTo>
                    <a:pt x="0" y="266247"/>
                  </a:moveTo>
                  <a:cubicBezTo>
                    <a:pt x="15754" y="256795"/>
                    <a:pt x="29933" y="242616"/>
                    <a:pt x="44112" y="231588"/>
                  </a:cubicBezTo>
                  <a:lnTo>
                    <a:pt x="86649" y="195353"/>
                  </a:lnTo>
                  <a:cubicBezTo>
                    <a:pt x="115006" y="171722"/>
                    <a:pt x="144939" y="148090"/>
                    <a:pt x="174873" y="124459"/>
                  </a:cubicBezTo>
                  <a:cubicBezTo>
                    <a:pt x="204806" y="102403"/>
                    <a:pt x="234739" y="78771"/>
                    <a:pt x="266247" y="58291"/>
                  </a:cubicBezTo>
                  <a:cubicBezTo>
                    <a:pt x="297756" y="37810"/>
                    <a:pt x="329264" y="15754"/>
                    <a:pt x="362348" y="0"/>
                  </a:cubicBezTo>
                  <a:cubicBezTo>
                    <a:pt x="346594" y="11028"/>
                    <a:pt x="332415" y="22056"/>
                    <a:pt x="316661" y="34659"/>
                  </a:cubicBezTo>
                  <a:cubicBezTo>
                    <a:pt x="300907" y="45687"/>
                    <a:pt x="286728" y="56715"/>
                    <a:pt x="272549" y="69319"/>
                  </a:cubicBezTo>
                  <a:lnTo>
                    <a:pt x="182750" y="138638"/>
                  </a:lnTo>
                  <a:cubicBezTo>
                    <a:pt x="152817" y="160694"/>
                    <a:pt x="122883" y="184325"/>
                    <a:pt x="92950" y="206381"/>
                  </a:cubicBezTo>
                  <a:cubicBezTo>
                    <a:pt x="63017" y="226862"/>
                    <a:pt x="33084" y="250493"/>
                    <a:pt x="0" y="26624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Polyline: figure 97">
              <a:extLst>
                <a:ext uri="{FF2B5EF4-FFF2-40B4-BE49-F238E27FC236}">
                  <a16:creationId xmlns:a16="http://schemas.microsoft.com/office/drawing/2014/main" id="{A336C93B-5C6E-4C78-991F-1A90F1D05AD6}"/>
                </a:ext>
              </a:extLst>
            </p:cNvPr>
            <p:cNvSpPr/>
            <p:nvPr/>
          </p:nvSpPr>
          <p:spPr>
            <a:xfrm>
              <a:off x="11582010" y="5032701"/>
              <a:ext cx="144939" cy="20874"/>
            </a:xfrm>
            <a:custGeom>
              <a:avLst/>
              <a:gdLst>
                <a:gd name="connsiteX0" fmla="*/ 0 w 144939"/>
                <a:gd name="connsiteY0" fmla="*/ 0 h 20874"/>
                <a:gd name="connsiteX1" fmla="*/ 72470 w 144939"/>
                <a:gd name="connsiteY1" fmla="*/ 6302 h 20874"/>
                <a:gd name="connsiteX2" fmla="*/ 108704 w 144939"/>
                <a:gd name="connsiteY2" fmla="*/ 7877 h 20874"/>
                <a:gd name="connsiteX3" fmla="*/ 144939 w 144939"/>
                <a:gd name="connsiteY3" fmla="*/ 11028 h 20874"/>
                <a:gd name="connsiteX4" fmla="*/ 70894 w 144939"/>
                <a:gd name="connsiteY4" fmla="*/ 20480 h 20874"/>
                <a:gd name="connsiteX5" fmla="*/ 0 w 144939"/>
                <a:gd name="connsiteY5" fmla="*/ 0 h 20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39" h="20874">
                  <a:moveTo>
                    <a:pt x="0" y="0"/>
                  </a:moveTo>
                  <a:cubicBezTo>
                    <a:pt x="25207" y="1575"/>
                    <a:pt x="48838" y="4726"/>
                    <a:pt x="72470" y="6302"/>
                  </a:cubicBezTo>
                  <a:cubicBezTo>
                    <a:pt x="83498" y="7877"/>
                    <a:pt x="96101" y="7877"/>
                    <a:pt x="108704" y="7877"/>
                  </a:cubicBezTo>
                  <a:cubicBezTo>
                    <a:pt x="121308" y="7877"/>
                    <a:pt x="132336" y="9453"/>
                    <a:pt x="144939" y="11028"/>
                  </a:cubicBezTo>
                  <a:cubicBezTo>
                    <a:pt x="121308" y="18905"/>
                    <a:pt x="96101" y="22056"/>
                    <a:pt x="70894" y="20480"/>
                  </a:cubicBezTo>
                  <a:cubicBezTo>
                    <a:pt x="45687" y="20480"/>
                    <a:pt x="20481" y="14179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Polyline: figure 98">
              <a:extLst>
                <a:ext uri="{FF2B5EF4-FFF2-40B4-BE49-F238E27FC236}">
                  <a16:creationId xmlns:a16="http://schemas.microsoft.com/office/drawing/2014/main" id="{AECDDD3C-9374-4881-9A58-467692B65CAE}"/>
                </a:ext>
              </a:extLst>
            </p:cNvPr>
            <p:cNvSpPr/>
            <p:nvPr/>
          </p:nvSpPr>
          <p:spPr>
            <a:xfrm>
              <a:off x="11414424" y="4133132"/>
              <a:ext cx="218617" cy="794015"/>
            </a:xfrm>
            <a:custGeom>
              <a:avLst/>
              <a:gdLst>
                <a:gd name="connsiteX0" fmla="*/ 140804 w 218617"/>
                <a:gd name="connsiteY0" fmla="*/ 794015 h 794015"/>
                <a:gd name="connsiteX1" fmla="*/ 58882 w 218617"/>
                <a:gd name="connsiteY1" fmla="*/ 604964 h 794015"/>
                <a:gd name="connsiteX2" fmla="*/ 5317 w 218617"/>
                <a:gd name="connsiteY2" fmla="*/ 404885 h 794015"/>
                <a:gd name="connsiteX3" fmla="*/ 591 w 218617"/>
                <a:gd name="connsiteY3" fmla="*/ 300907 h 794015"/>
                <a:gd name="connsiteX4" fmla="*/ 13194 w 218617"/>
                <a:gd name="connsiteY4" fmla="*/ 196928 h 794015"/>
                <a:gd name="connsiteX5" fmla="*/ 44703 w 218617"/>
                <a:gd name="connsiteY5" fmla="*/ 97677 h 794015"/>
                <a:gd name="connsiteX6" fmla="*/ 98267 w 218617"/>
                <a:gd name="connsiteY6" fmla="*/ 7877 h 794015"/>
                <a:gd name="connsiteX7" fmla="*/ 102994 w 218617"/>
                <a:gd name="connsiteY7" fmla="*/ 3151 h 794015"/>
                <a:gd name="connsiteX8" fmla="*/ 102994 w 218617"/>
                <a:gd name="connsiteY8" fmla="*/ 3151 h 794015"/>
                <a:gd name="connsiteX9" fmla="*/ 106144 w 218617"/>
                <a:gd name="connsiteY9" fmla="*/ 1575 h 794015"/>
                <a:gd name="connsiteX10" fmla="*/ 112446 w 218617"/>
                <a:gd name="connsiteY10" fmla="*/ 0 h 794015"/>
                <a:gd name="connsiteX11" fmla="*/ 120323 w 218617"/>
                <a:gd name="connsiteY11" fmla="*/ 3151 h 794015"/>
                <a:gd name="connsiteX12" fmla="*/ 129776 w 218617"/>
                <a:gd name="connsiteY12" fmla="*/ 15754 h 794015"/>
                <a:gd name="connsiteX13" fmla="*/ 142379 w 218617"/>
                <a:gd name="connsiteY13" fmla="*/ 39386 h 794015"/>
                <a:gd name="connsiteX14" fmla="*/ 162860 w 218617"/>
                <a:gd name="connsiteY14" fmla="*/ 86649 h 794015"/>
                <a:gd name="connsiteX15" fmla="*/ 197519 w 218617"/>
                <a:gd name="connsiteY15" fmla="*/ 184325 h 794015"/>
                <a:gd name="connsiteX16" fmla="*/ 211698 w 218617"/>
                <a:gd name="connsiteY16" fmla="*/ 234739 h 794015"/>
                <a:gd name="connsiteX17" fmla="*/ 218000 w 218617"/>
                <a:gd name="connsiteY17" fmla="*/ 286728 h 794015"/>
                <a:gd name="connsiteX18" fmla="*/ 214849 w 218617"/>
                <a:gd name="connsiteY18" fmla="*/ 390706 h 794015"/>
                <a:gd name="connsiteX19" fmla="*/ 140804 w 218617"/>
                <a:gd name="connsiteY19" fmla="*/ 794015 h 794015"/>
                <a:gd name="connsiteX20" fmla="*/ 140804 w 218617"/>
                <a:gd name="connsiteY20" fmla="*/ 794015 h 794015"/>
                <a:gd name="connsiteX21" fmla="*/ 177039 w 218617"/>
                <a:gd name="connsiteY21" fmla="*/ 590785 h 794015"/>
                <a:gd name="connsiteX22" fmla="*/ 202246 w 218617"/>
                <a:gd name="connsiteY22" fmla="*/ 385980 h 794015"/>
                <a:gd name="connsiteX23" fmla="*/ 203821 w 218617"/>
                <a:gd name="connsiteY23" fmla="*/ 335566 h 794015"/>
                <a:gd name="connsiteX24" fmla="*/ 203821 w 218617"/>
                <a:gd name="connsiteY24" fmla="*/ 285152 h 794015"/>
                <a:gd name="connsiteX25" fmla="*/ 197519 w 218617"/>
                <a:gd name="connsiteY25" fmla="*/ 234739 h 794015"/>
                <a:gd name="connsiteX26" fmla="*/ 183340 w 218617"/>
                <a:gd name="connsiteY26" fmla="*/ 185900 h 794015"/>
                <a:gd name="connsiteX27" fmla="*/ 148681 w 218617"/>
                <a:gd name="connsiteY27" fmla="*/ 89799 h 794015"/>
                <a:gd name="connsiteX28" fmla="*/ 128200 w 218617"/>
                <a:gd name="connsiteY28" fmla="*/ 44112 h 794015"/>
                <a:gd name="connsiteX29" fmla="*/ 115597 w 218617"/>
                <a:gd name="connsiteY29" fmla="*/ 22056 h 794015"/>
                <a:gd name="connsiteX30" fmla="*/ 109295 w 218617"/>
                <a:gd name="connsiteY30" fmla="*/ 14179 h 794015"/>
                <a:gd name="connsiteX31" fmla="*/ 110871 w 218617"/>
                <a:gd name="connsiteY31" fmla="*/ 14179 h 794015"/>
                <a:gd name="connsiteX32" fmla="*/ 114022 w 218617"/>
                <a:gd name="connsiteY32" fmla="*/ 12603 h 794015"/>
                <a:gd name="connsiteX33" fmla="*/ 115597 w 218617"/>
                <a:gd name="connsiteY33" fmla="*/ 11028 h 794015"/>
                <a:gd name="connsiteX34" fmla="*/ 115597 w 218617"/>
                <a:gd name="connsiteY34" fmla="*/ 11028 h 794015"/>
                <a:gd name="connsiteX35" fmla="*/ 109295 w 218617"/>
                <a:gd name="connsiteY35" fmla="*/ 17330 h 794015"/>
                <a:gd name="connsiteX36" fmla="*/ 57306 w 218617"/>
                <a:gd name="connsiteY36" fmla="*/ 103978 h 794015"/>
                <a:gd name="connsiteX37" fmla="*/ 25798 w 218617"/>
                <a:gd name="connsiteY37" fmla="*/ 200079 h 794015"/>
                <a:gd name="connsiteX38" fmla="*/ 13194 w 218617"/>
                <a:gd name="connsiteY38" fmla="*/ 300907 h 794015"/>
                <a:gd name="connsiteX39" fmla="*/ 16345 w 218617"/>
                <a:gd name="connsiteY39" fmla="*/ 403309 h 794015"/>
                <a:gd name="connsiteX40" fmla="*/ 65183 w 218617"/>
                <a:gd name="connsiteY40" fmla="*/ 601813 h 794015"/>
                <a:gd name="connsiteX41" fmla="*/ 102994 w 218617"/>
                <a:gd name="connsiteY41" fmla="*/ 697914 h 794015"/>
                <a:gd name="connsiteX42" fmla="*/ 140804 w 218617"/>
                <a:gd name="connsiteY42" fmla="*/ 794015 h 79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18617" h="794015">
                  <a:moveTo>
                    <a:pt x="140804" y="794015"/>
                  </a:moveTo>
                  <a:cubicBezTo>
                    <a:pt x="114022" y="730998"/>
                    <a:pt x="84088" y="667981"/>
                    <a:pt x="58882" y="604964"/>
                  </a:cubicBezTo>
                  <a:cubicBezTo>
                    <a:pt x="32099" y="541947"/>
                    <a:pt x="14770" y="474204"/>
                    <a:pt x="5317" y="404885"/>
                  </a:cubicBezTo>
                  <a:cubicBezTo>
                    <a:pt x="591" y="370225"/>
                    <a:pt x="-985" y="335566"/>
                    <a:pt x="591" y="300907"/>
                  </a:cubicBezTo>
                  <a:cubicBezTo>
                    <a:pt x="2166" y="266247"/>
                    <a:pt x="5317" y="231588"/>
                    <a:pt x="13194" y="196928"/>
                  </a:cubicBezTo>
                  <a:cubicBezTo>
                    <a:pt x="21071" y="162269"/>
                    <a:pt x="30524" y="129185"/>
                    <a:pt x="44703" y="97677"/>
                  </a:cubicBezTo>
                  <a:cubicBezTo>
                    <a:pt x="58882" y="66168"/>
                    <a:pt x="76211" y="34659"/>
                    <a:pt x="98267" y="7877"/>
                  </a:cubicBezTo>
                  <a:lnTo>
                    <a:pt x="102994" y="3151"/>
                  </a:lnTo>
                  <a:lnTo>
                    <a:pt x="102994" y="3151"/>
                  </a:lnTo>
                  <a:cubicBezTo>
                    <a:pt x="102994" y="3151"/>
                    <a:pt x="104569" y="1575"/>
                    <a:pt x="106144" y="1575"/>
                  </a:cubicBezTo>
                  <a:cubicBezTo>
                    <a:pt x="107720" y="0"/>
                    <a:pt x="109295" y="0"/>
                    <a:pt x="112446" y="0"/>
                  </a:cubicBezTo>
                  <a:cubicBezTo>
                    <a:pt x="117172" y="0"/>
                    <a:pt x="118748" y="1575"/>
                    <a:pt x="120323" y="3151"/>
                  </a:cubicBezTo>
                  <a:cubicBezTo>
                    <a:pt x="125050" y="7877"/>
                    <a:pt x="128200" y="11028"/>
                    <a:pt x="129776" y="15754"/>
                  </a:cubicBezTo>
                  <a:cubicBezTo>
                    <a:pt x="134502" y="23631"/>
                    <a:pt x="139228" y="31509"/>
                    <a:pt x="142379" y="39386"/>
                  </a:cubicBezTo>
                  <a:cubicBezTo>
                    <a:pt x="150256" y="55140"/>
                    <a:pt x="156558" y="70894"/>
                    <a:pt x="162860" y="86649"/>
                  </a:cubicBezTo>
                  <a:cubicBezTo>
                    <a:pt x="175463" y="118157"/>
                    <a:pt x="188067" y="151241"/>
                    <a:pt x="197519" y="184325"/>
                  </a:cubicBezTo>
                  <a:cubicBezTo>
                    <a:pt x="202246" y="200079"/>
                    <a:pt x="206972" y="217409"/>
                    <a:pt x="211698" y="234739"/>
                  </a:cubicBezTo>
                  <a:cubicBezTo>
                    <a:pt x="216424" y="252068"/>
                    <a:pt x="216424" y="269398"/>
                    <a:pt x="218000" y="286728"/>
                  </a:cubicBezTo>
                  <a:cubicBezTo>
                    <a:pt x="219575" y="321387"/>
                    <a:pt x="218000" y="356047"/>
                    <a:pt x="214849" y="390706"/>
                  </a:cubicBezTo>
                  <a:cubicBezTo>
                    <a:pt x="200670" y="524617"/>
                    <a:pt x="172312" y="660104"/>
                    <a:pt x="140804" y="794015"/>
                  </a:cubicBezTo>
                  <a:close/>
                  <a:moveTo>
                    <a:pt x="140804" y="794015"/>
                  </a:moveTo>
                  <a:cubicBezTo>
                    <a:pt x="154983" y="726272"/>
                    <a:pt x="166011" y="658529"/>
                    <a:pt x="177039" y="590785"/>
                  </a:cubicBezTo>
                  <a:cubicBezTo>
                    <a:pt x="188067" y="523042"/>
                    <a:pt x="197519" y="455299"/>
                    <a:pt x="202246" y="385980"/>
                  </a:cubicBezTo>
                  <a:cubicBezTo>
                    <a:pt x="203821" y="368650"/>
                    <a:pt x="203821" y="351320"/>
                    <a:pt x="203821" y="335566"/>
                  </a:cubicBezTo>
                  <a:cubicBezTo>
                    <a:pt x="205396" y="318236"/>
                    <a:pt x="203821" y="300907"/>
                    <a:pt x="203821" y="285152"/>
                  </a:cubicBezTo>
                  <a:cubicBezTo>
                    <a:pt x="202246" y="267823"/>
                    <a:pt x="200670" y="252068"/>
                    <a:pt x="197519" y="234739"/>
                  </a:cubicBezTo>
                  <a:cubicBezTo>
                    <a:pt x="194368" y="218984"/>
                    <a:pt x="189642" y="201655"/>
                    <a:pt x="183340" y="185900"/>
                  </a:cubicBezTo>
                  <a:cubicBezTo>
                    <a:pt x="172312" y="152816"/>
                    <a:pt x="161284" y="121308"/>
                    <a:pt x="148681" y="89799"/>
                  </a:cubicBezTo>
                  <a:cubicBezTo>
                    <a:pt x="142379" y="74045"/>
                    <a:pt x="134502" y="58291"/>
                    <a:pt x="128200" y="44112"/>
                  </a:cubicBezTo>
                  <a:cubicBezTo>
                    <a:pt x="125050" y="36235"/>
                    <a:pt x="120323" y="29933"/>
                    <a:pt x="115597" y="22056"/>
                  </a:cubicBezTo>
                  <a:cubicBezTo>
                    <a:pt x="114022" y="18905"/>
                    <a:pt x="110871" y="15754"/>
                    <a:pt x="109295" y="14179"/>
                  </a:cubicBezTo>
                  <a:cubicBezTo>
                    <a:pt x="109295" y="14179"/>
                    <a:pt x="109295" y="14179"/>
                    <a:pt x="110871" y="14179"/>
                  </a:cubicBezTo>
                  <a:cubicBezTo>
                    <a:pt x="110871" y="14179"/>
                    <a:pt x="112446" y="14179"/>
                    <a:pt x="114022" y="12603"/>
                  </a:cubicBezTo>
                  <a:cubicBezTo>
                    <a:pt x="114022" y="12603"/>
                    <a:pt x="115597" y="12603"/>
                    <a:pt x="115597" y="11028"/>
                  </a:cubicBezTo>
                  <a:lnTo>
                    <a:pt x="115597" y="11028"/>
                  </a:lnTo>
                  <a:lnTo>
                    <a:pt x="109295" y="17330"/>
                  </a:lnTo>
                  <a:cubicBezTo>
                    <a:pt x="87239" y="44112"/>
                    <a:pt x="71485" y="72470"/>
                    <a:pt x="57306" y="103978"/>
                  </a:cubicBezTo>
                  <a:cubicBezTo>
                    <a:pt x="43127" y="135487"/>
                    <a:pt x="33675" y="166995"/>
                    <a:pt x="25798" y="200079"/>
                  </a:cubicBezTo>
                  <a:cubicBezTo>
                    <a:pt x="19496" y="233163"/>
                    <a:pt x="14770" y="267823"/>
                    <a:pt x="13194" y="300907"/>
                  </a:cubicBezTo>
                  <a:cubicBezTo>
                    <a:pt x="13194" y="335566"/>
                    <a:pt x="13194" y="368650"/>
                    <a:pt x="16345" y="403309"/>
                  </a:cubicBezTo>
                  <a:cubicBezTo>
                    <a:pt x="22647" y="471053"/>
                    <a:pt x="39976" y="537221"/>
                    <a:pt x="65183" y="601813"/>
                  </a:cubicBezTo>
                  <a:cubicBezTo>
                    <a:pt x="77787" y="633322"/>
                    <a:pt x="90390" y="666406"/>
                    <a:pt x="102994" y="697914"/>
                  </a:cubicBezTo>
                  <a:cubicBezTo>
                    <a:pt x="115597" y="729423"/>
                    <a:pt x="129776" y="760932"/>
                    <a:pt x="140804" y="79401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Polyline: figure 99">
              <a:extLst>
                <a:ext uri="{FF2B5EF4-FFF2-40B4-BE49-F238E27FC236}">
                  <a16:creationId xmlns:a16="http://schemas.microsoft.com/office/drawing/2014/main" id="{4DCC1527-75A3-40DE-A4B6-244C03D986A0}"/>
                </a:ext>
              </a:extLst>
            </p:cNvPr>
            <p:cNvSpPr/>
            <p:nvPr/>
          </p:nvSpPr>
          <p:spPr>
            <a:xfrm>
              <a:off x="11593038" y="4523185"/>
              <a:ext cx="805043" cy="329916"/>
            </a:xfrm>
            <a:custGeom>
              <a:avLst/>
              <a:gdLst>
                <a:gd name="connsiteX0" fmla="*/ 0 w 805043"/>
                <a:gd name="connsiteY0" fmla="*/ 329917 h 329916"/>
                <a:gd name="connsiteX1" fmla="*/ 121308 w 805043"/>
                <a:gd name="connsiteY1" fmla="*/ 197581 h 329916"/>
                <a:gd name="connsiteX2" fmla="*/ 193778 w 805043"/>
                <a:gd name="connsiteY2" fmla="*/ 144016 h 329916"/>
                <a:gd name="connsiteX3" fmla="*/ 272549 w 805043"/>
                <a:gd name="connsiteY3" fmla="*/ 99904 h 329916"/>
                <a:gd name="connsiteX4" fmla="*/ 617568 w 805043"/>
                <a:gd name="connsiteY4" fmla="*/ 2228 h 329916"/>
                <a:gd name="connsiteX5" fmla="*/ 707367 w 805043"/>
                <a:gd name="connsiteY5" fmla="*/ 653 h 329916"/>
                <a:gd name="connsiteX6" fmla="*/ 797166 w 805043"/>
                <a:gd name="connsiteY6" fmla="*/ 22709 h 329916"/>
                <a:gd name="connsiteX7" fmla="*/ 800317 w 805043"/>
                <a:gd name="connsiteY7" fmla="*/ 24284 h 329916"/>
                <a:gd name="connsiteX8" fmla="*/ 801893 w 805043"/>
                <a:gd name="connsiteY8" fmla="*/ 25859 h 329916"/>
                <a:gd name="connsiteX9" fmla="*/ 801893 w 805043"/>
                <a:gd name="connsiteY9" fmla="*/ 25859 h 329916"/>
                <a:gd name="connsiteX10" fmla="*/ 805044 w 805043"/>
                <a:gd name="connsiteY10" fmla="*/ 32161 h 329916"/>
                <a:gd name="connsiteX11" fmla="*/ 801893 w 805043"/>
                <a:gd name="connsiteY11" fmla="*/ 40038 h 329916"/>
                <a:gd name="connsiteX12" fmla="*/ 800317 w 805043"/>
                <a:gd name="connsiteY12" fmla="*/ 43189 h 329916"/>
                <a:gd name="connsiteX13" fmla="*/ 790865 w 805043"/>
                <a:gd name="connsiteY13" fmla="*/ 51066 h 329916"/>
                <a:gd name="connsiteX14" fmla="*/ 773535 w 805043"/>
                <a:gd name="connsiteY14" fmla="*/ 65245 h 329916"/>
                <a:gd name="connsiteX15" fmla="*/ 738876 w 805043"/>
                <a:gd name="connsiteY15" fmla="*/ 93603 h 329916"/>
                <a:gd name="connsiteX16" fmla="*/ 702641 w 805043"/>
                <a:gd name="connsiteY16" fmla="*/ 121960 h 329916"/>
                <a:gd name="connsiteX17" fmla="*/ 663255 w 805043"/>
                <a:gd name="connsiteY17" fmla="*/ 145592 h 329916"/>
                <a:gd name="connsiteX18" fmla="*/ 497835 w 805043"/>
                <a:gd name="connsiteY18" fmla="*/ 216486 h 329916"/>
                <a:gd name="connsiteX19" fmla="*/ 324538 w 805043"/>
                <a:gd name="connsiteY19" fmla="*/ 260598 h 329916"/>
                <a:gd name="connsiteX20" fmla="*/ 496260 w 805043"/>
                <a:gd name="connsiteY20" fmla="*/ 208609 h 329916"/>
                <a:gd name="connsiteX21" fmla="*/ 658529 w 805043"/>
                <a:gd name="connsiteY21" fmla="*/ 134564 h 329916"/>
                <a:gd name="connsiteX22" fmla="*/ 696339 w 805043"/>
                <a:gd name="connsiteY22" fmla="*/ 110932 h 329916"/>
                <a:gd name="connsiteX23" fmla="*/ 730998 w 805043"/>
                <a:gd name="connsiteY23" fmla="*/ 82575 h 329916"/>
                <a:gd name="connsiteX24" fmla="*/ 765658 w 805043"/>
                <a:gd name="connsiteY24" fmla="*/ 54217 h 329916"/>
                <a:gd name="connsiteX25" fmla="*/ 782988 w 805043"/>
                <a:gd name="connsiteY25" fmla="*/ 40038 h 329916"/>
                <a:gd name="connsiteX26" fmla="*/ 790865 w 805043"/>
                <a:gd name="connsiteY26" fmla="*/ 32161 h 329916"/>
                <a:gd name="connsiteX27" fmla="*/ 792440 w 805043"/>
                <a:gd name="connsiteY27" fmla="*/ 30586 h 329916"/>
                <a:gd name="connsiteX28" fmla="*/ 792440 w 805043"/>
                <a:gd name="connsiteY28" fmla="*/ 32161 h 329916"/>
                <a:gd name="connsiteX29" fmla="*/ 795591 w 805043"/>
                <a:gd name="connsiteY29" fmla="*/ 36887 h 329916"/>
                <a:gd name="connsiteX30" fmla="*/ 795591 w 805043"/>
                <a:gd name="connsiteY30" fmla="*/ 36887 h 329916"/>
                <a:gd name="connsiteX31" fmla="*/ 794016 w 805043"/>
                <a:gd name="connsiteY31" fmla="*/ 36887 h 329916"/>
                <a:gd name="connsiteX32" fmla="*/ 789289 w 805043"/>
                <a:gd name="connsiteY32" fmla="*/ 32161 h 329916"/>
                <a:gd name="connsiteX33" fmla="*/ 705792 w 805043"/>
                <a:gd name="connsiteY33" fmla="*/ 13256 h 329916"/>
                <a:gd name="connsiteX34" fmla="*/ 617568 w 805043"/>
                <a:gd name="connsiteY34" fmla="*/ 16407 h 329916"/>
                <a:gd name="connsiteX35" fmla="*/ 442695 w 805043"/>
                <a:gd name="connsiteY35" fmla="*/ 44765 h 329916"/>
                <a:gd name="connsiteX36" fmla="*/ 277275 w 805043"/>
                <a:gd name="connsiteY36" fmla="*/ 109357 h 329916"/>
                <a:gd name="connsiteX37" fmla="*/ 198504 w 805043"/>
                <a:gd name="connsiteY37" fmla="*/ 151894 h 329916"/>
                <a:gd name="connsiteX38" fmla="*/ 126034 w 805043"/>
                <a:gd name="connsiteY38" fmla="*/ 203883 h 329916"/>
                <a:gd name="connsiteX39" fmla="*/ 0 w 805043"/>
                <a:gd name="connsiteY39" fmla="*/ 329917 h 329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05043" h="329916">
                  <a:moveTo>
                    <a:pt x="0" y="329917"/>
                  </a:moveTo>
                  <a:cubicBezTo>
                    <a:pt x="34659" y="281079"/>
                    <a:pt x="75621" y="236967"/>
                    <a:pt x="121308" y="197581"/>
                  </a:cubicBezTo>
                  <a:cubicBezTo>
                    <a:pt x="143364" y="177100"/>
                    <a:pt x="166995" y="159771"/>
                    <a:pt x="193778" y="144016"/>
                  </a:cubicBezTo>
                  <a:cubicBezTo>
                    <a:pt x="218984" y="128262"/>
                    <a:pt x="245767" y="114083"/>
                    <a:pt x="272549" y="99904"/>
                  </a:cubicBezTo>
                  <a:cubicBezTo>
                    <a:pt x="378103" y="43189"/>
                    <a:pt x="497835" y="8530"/>
                    <a:pt x="617568" y="2228"/>
                  </a:cubicBezTo>
                  <a:cubicBezTo>
                    <a:pt x="647501" y="653"/>
                    <a:pt x="677434" y="-923"/>
                    <a:pt x="707367" y="653"/>
                  </a:cubicBezTo>
                  <a:cubicBezTo>
                    <a:pt x="737300" y="2228"/>
                    <a:pt x="768809" y="5379"/>
                    <a:pt x="797166" y="22709"/>
                  </a:cubicBezTo>
                  <a:lnTo>
                    <a:pt x="800317" y="24284"/>
                  </a:lnTo>
                  <a:lnTo>
                    <a:pt x="801893" y="25859"/>
                  </a:lnTo>
                  <a:lnTo>
                    <a:pt x="801893" y="25859"/>
                  </a:lnTo>
                  <a:cubicBezTo>
                    <a:pt x="803468" y="27435"/>
                    <a:pt x="805044" y="29010"/>
                    <a:pt x="805044" y="32161"/>
                  </a:cubicBezTo>
                  <a:cubicBezTo>
                    <a:pt x="805044" y="36887"/>
                    <a:pt x="803468" y="38463"/>
                    <a:pt x="801893" y="40038"/>
                  </a:cubicBezTo>
                  <a:cubicBezTo>
                    <a:pt x="800317" y="41614"/>
                    <a:pt x="800317" y="41614"/>
                    <a:pt x="800317" y="43189"/>
                  </a:cubicBezTo>
                  <a:cubicBezTo>
                    <a:pt x="797166" y="46340"/>
                    <a:pt x="794016" y="49491"/>
                    <a:pt x="790865" y="51066"/>
                  </a:cubicBezTo>
                  <a:cubicBezTo>
                    <a:pt x="784563" y="55793"/>
                    <a:pt x="778261" y="60519"/>
                    <a:pt x="773535" y="65245"/>
                  </a:cubicBezTo>
                  <a:cubicBezTo>
                    <a:pt x="762507" y="74698"/>
                    <a:pt x="749904" y="84150"/>
                    <a:pt x="738876" y="93603"/>
                  </a:cubicBezTo>
                  <a:cubicBezTo>
                    <a:pt x="727848" y="103055"/>
                    <a:pt x="715244" y="112508"/>
                    <a:pt x="702641" y="121960"/>
                  </a:cubicBezTo>
                  <a:cubicBezTo>
                    <a:pt x="690037" y="131413"/>
                    <a:pt x="677434" y="137715"/>
                    <a:pt x="663255" y="145592"/>
                  </a:cubicBezTo>
                  <a:cubicBezTo>
                    <a:pt x="609690" y="173950"/>
                    <a:pt x="554551" y="197581"/>
                    <a:pt x="497835" y="216486"/>
                  </a:cubicBezTo>
                  <a:cubicBezTo>
                    <a:pt x="441120" y="235391"/>
                    <a:pt x="382829" y="251146"/>
                    <a:pt x="324538" y="260598"/>
                  </a:cubicBezTo>
                  <a:cubicBezTo>
                    <a:pt x="382829" y="247995"/>
                    <a:pt x="439544" y="230665"/>
                    <a:pt x="496260" y="208609"/>
                  </a:cubicBezTo>
                  <a:cubicBezTo>
                    <a:pt x="551400" y="188128"/>
                    <a:pt x="606540" y="164497"/>
                    <a:pt x="658529" y="134564"/>
                  </a:cubicBezTo>
                  <a:cubicBezTo>
                    <a:pt x="671132" y="126687"/>
                    <a:pt x="683736" y="118810"/>
                    <a:pt x="696339" y="110932"/>
                  </a:cubicBezTo>
                  <a:cubicBezTo>
                    <a:pt x="707367" y="103055"/>
                    <a:pt x="718395" y="92027"/>
                    <a:pt x="730998" y="82575"/>
                  </a:cubicBezTo>
                  <a:cubicBezTo>
                    <a:pt x="742026" y="73122"/>
                    <a:pt x="753054" y="63670"/>
                    <a:pt x="765658" y="54217"/>
                  </a:cubicBezTo>
                  <a:cubicBezTo>
                    <a:pt x="771960" y="49491"/>
                    <a:pt x="778261" y="44765"/>
                    <a:pt x="782988" y="40038"/>
                  </a:cubicBezTo>
                  <a:cubicBezTo>
                    <a:pt x="786138" y="38463"/>
                    <a:pt x="787714" y="35312"/>
                    <a:pt x="790865" y="32161"/>
                  </a:cubicBezTo>
                  <a:cubicBezTo>
                    <a:pt x="790865" y="32161"/>
                    <a:pt x="792440" y="30586"/>
                    <a:pt x="792440" y="30586"/>
                  </a:cubicBezTo>
                  <a:cubicBezTo>
                    <a:pt x="792440" y="30586"/>
                    <a:pt x="792440" y="29010"/>
                    <a:pt x="792440" y="32161"/>
                  </a:cubicBezTo>
                  <a:cubicBezTo>
                    <a:pt x="792440" y="33737"/>
                    <a:pt x="794016" y="36887"/>
                    <a:pt x="795591" y="36887"/>
                  </a:cubicBezTo>
                  <a:lnTo>
                    <a:pt x="795591" y="36887"/>
                  </a:lnTo>
                  <a:lnTo>
                    <a:pt x="794016" y="36887"/>
                  </a:lnTo>
                  <a:lnTo>
                    <a:pt x="789289" y="32161"/>
                  </a:lnTo>
                  <a:cubicBezTo>
                    <a:pt x="765658" y="17982"/>
                    <a:pt x="735725" y="14831"/>
                    <a:pt x="705792" y="13256"/>
                  </a:cubicBezTo>
                  <a:cubicBezTo>
                    <a:pt x="675859" y="11681"/>
                    <a:pt x="647501" y="13256"/>
                    <a:pt x="617568" y="16407"/>
                  </a:cubicBezTo>
                  <a:cubicBezTo>
                    <a:pt x="557701" y="19558"/>
                    <a:pt x="499411" y="29010"/>
                    <a:pt x="442695" y="44765"/>
                  </a:cubicBezTo>
                  <a:cubicBezTo>
                    <a:pt x="385980" y="60519"/>
                    <a:pt x="330840" y="82575"/>
                    <a:pt x="277275" y="109357"/>
                  </a:cubicBezTo>
                  <a:cubicBezTo>
                    <a:pt x="250493" y="121960"/>
                    <a:pt x="223711" y="136139"/>
                    <a:pt x="198504" y="151894"/>
                  </a:cubicBezTo>
                  <a:cubicBezTo>
                    <a:pt x="173297" y="166072"/>
                    <a:pt x="149666" y="184978"/>
                    <a:pt x="126034" y="203883"/>
                  </a:cubicBezTo>
                  <a:cubicBezTo>
                    <a:pt x="80347" y="240118"/>
                    <a:pt x="37810" y="282654"/>
                    <a:pt x="0" y="32991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Polyline: figure 100">
              <a:extLst>
                <a:ext uri="{FF2B5EF4-FFF2-40B4-BE49-F238E27FC236}">
                  <a16:creationId xmlns:a16="http://schemas.microsoft.com/office/drawing/2014/main" id="{4CA51666-1BF5-4E1B-86E4-F5EB84E23D55}"/>
                </a:ext>
              </a:extLst>
            </p:cNvPr>
            <p:cNvSpPr/>
            <p:nvPr/>
          </p:nvSpPr>
          <p:spPr>
            <a:xfrm>
              <a:off x="11786816" y="4202451"/>
              <a:ext cx="45687" cy="322962"/>
            </a:xfrm>
            <a:custGeom>
              <a:avLst/>
              <a:gdLst>
                <a:gd name="connsiteX0" fmla="*/ 42537 w 45687"/>
                <a:gd name="connsiteY0" fmla="*/ 0 h 322962"/>
                <a:gd name="connsiteX1" fmla="*/ 45687 w 45687"/>
                <a:gd name="connsiteY1" fmla="*/ 20481 h 322962"/>
                <a:gd name="connsiteX2" fmla="*/ 45687 w 45687"/>
                <a:gd name="connsiteY2" fmla="*/ 40961 h 322962"/>
                <a:gd name="connsiteX3" fmla="*/ 44112 w 45687"/>
                <a:gd name="connsiteY3" fmla="*/ 81922 h 322962"/>
                <a:gd name="connsiteX4" fmla="*/ 36235 w 45687"/>
                <a:gd name="connsiteY4" fmla="*/ 163844 h 322962"/>
                <a:gd name="connsiteX5" fmla="*/ 22056 w 45687"/>
                <a:gd name="connsiteY5" fmla="*/ 244191 h 322962"/>
                <a:gd name="connsiteX6" fmla="*/ 0 w 45687"/>
                <a:gd name="connsiteY6" fmla="*/ 322963 h 322962"/>
                <a:gd name="connsiteX7" fmla="*/ 11028 w 45687"/>
                <a:gd name="connsiteY7" fmla="*/ 242616 h 322962"/>
                <a:gd name="connsiteX8" fmla="*/ 22056 w 45687"/>
                <a:gd name="connsiteY8" fmla="*/ 162269 h 322962"/>
                <a:gd name="connsiteX9" fmla="*/ 33084 w 45687"/>
                <a:gd name="connsiteY9" fmla="*/ 81922 h 322962"/>
                <a:gd name="connsiteX10" fmla="*/ 39386 w 45687"/>
                <a:gd name="connsiteY10" fmla="*/ 40961 h 322962"/>
                <a:gd name="connsiteX11" fmla="*/ 42537 w 45687"/>
                <a:gd name="connsiteY11" fmla="*/ 20481 h 322962"/>
                <a:gd name="connsiteX12" fmla="*/ 44112 w 45687"/>
                <a:gd name="connsiteY12" fmla="*/ 11028 h 322962"/>
                <a:gd name="connsiteX13" fmla="*/ 42537 w 45687"/>
                <a:gd name="connsiteY13" fmla="*/ 0 h 32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87" h="322962">
                  <a:moveTo>
                    <a:pt x="42537" y="0"/>
                  </a:moveTo>
                  <a:cubicBezTo>
                    <a:pt x="45687" y="6302"/>
                    <a:pt x="45687" y="12603"/>
                    <a:pt x="45687" y="20481"/>
                  </a:cubicBezTo>
                  <a:cubicBezTo>
                    <a:pt x="45687" y="26782"/>
                    <a:pt x="45687" y="34659"/>
                    <a:pt x="45687" y="40961"/>
                  </a:cubicBezTo>
                  <a:cubicBezTo>
                    <a:pt x="45687" y="55140"/>
                    <a:pt x="45687" y="67743"/>
                    <a:pt x="44112" y="81922"/>
                  </a:cubicBezTo>
                  <a:cubicBezTo>
                    <a:pt x="42537" y="108705"/>
                    <a:pt x="39386" y="137062"/>
                    <a:pt x="36235" y="163844"/>
                  </a:cubicBezTo>
                  <a:cubicBezTo>
                    <a:pt x="33084" y="190627"/>
                    <a:pt x="28358" y="217409"/>
                    <a:pt x="22056" y="244191"/>
                  </a:cubicBezTo>
                  <a:cubicBezTo>
                    <a:pt x="15754" y="270974"/>
                    <a:pt x="9453" y="297756"/>
                    <a:pt x="0" y="322963"/>
                  </a:cubicBezTo>
                  <a:cubicBezTo>
                    <a:pt x="4726" y="296180"/>
                    <a:pt x="6302" y="269398"/>
                    <a:pt x="11028" y="242616"/>
                  </a:cubicBezTo>
                  <a:lnTo>
                    <a:pt x="22056" y="162269"/>
                  </a:lnTo>
                  <a:lnTo>
                    <a:pt x="33084" y="81922"/>
                  </a:lnTo>
                  <a:lnTo>
                    <a:pt x="39386" y="40961"/>
                  </a:lnTo>
                  <a:cubicBezTo>
                    <a:pt x="40961" y="34659"/>
                    <a:pt x="40961" y="26782"/>
                    <a:pt x="42537" y="20481"/>
                  </a:cubicBezTo>
                  <a:lnTo>
                    <a:pt x="44112" y="11028"/>
                  </a:lnTo>
                  <a:cubicBezTo>
                    <a:pt x="42537" y="6302"/>
                    <a:pt x="44112" y="3151"/>
                    <a:pt x="4253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Polyline: figure 101">
              <a:extLst>
                <a:ext uri="{FF2B5EF4-FFF2-40B4-BE49-F238E27FC236}">
                  <a16:creationId xmlns:a16="http://schemas.microsoft.com/office/drawing/2014/main" id="{7143271E-3875-4E38-9526-4B3F40EA4E28}"/>
                </a:ext>
              </a:extLst>
            </p:cNvPr>
            <p:cNvSpPr/>
            <p:nvPr/>
          </p:nvSpPr>
          <p:spPr>
            <a:xfrm>
              <a:off x="11868738" y="4265175"/>
              <a:ext cx="675858" cy="189587"/>
            </a:xfrm>
            <a:custGeom>
              <a:avLst/>
              <a:gdLst>
                <a:gd name="connsiteX0" fmla="*/ 0 w 675858"/>
                <a:gd name="connsiteY0" fmla="*/ 157835 h 189587"/>
                <a:gd name="connsiteX1" fmla="*/ 4726 w 675858"/>
                <a:gd name="connsiteY1" fmla="*/ 156260 h 189587"/>
                <a:gd name="connsiteX2" fmla="*/ 9453 w 675858"/>
                <a:gd name="connsiteY2" fmla="*/ 153109 h 189587"/>
                <a:gd name="connsiteX3" fmla="*/ 18905 w 675858"/>
                <a:gd name="connsiteY3" fmla="*/ 148383 h 189587"/>
                <a:gd name="connsiteX4" fmla="*/ 37810 w 675858"/>
                <a:gd name="connsiteY4" fmla="*/ 137355 h 189587"/>
                <a:gd name="connsiteX5" fmla="*/ 75620 w 675858"/>
                <a:gd name="connsiteY5" fmla="*/ 115299 h 189587"/>
                <a:gd name="connsiteX6" fmla="*/ 151241 w 675858"/>
                <a:gd name="connsiteY6" fmla="*/ 71187 h 189587"/>
                <a:gd name="connsiteX7" fmla="*/ 192202 w 675858"/>
                <a:gd name="connsiteY7" fmla="*/ 52282 h 189587"/>
                <a:gd name="connsiteX8" fmla="*/ 234739 w 675858"/>
                <a:gd name="connsiteY8" fmla="*/ 38103 h 189587"/>
                <a:gd name="connsiteX9" fmla="*/ 319812 w 675858"/>
                <a:gd name="connsiteY9" fmla="*/ 16047 h 189587"/>
                <a:gd name="connsiteX10" fmla="*/ 496260 w 675858"/>
                <a:gd name="connsiteY10" fmla="*/ 292 h 189587"/>
                <a:gd name="connsiteX11" fmla="*/ 584484 w 675858"/>
                <a:gd name="connsiteY11" fmla="*/ 12896 h 189587"/>
                <a:gd name="connsiteX12" fmla="*/ 666406 w 675858"/>
                <a:gd name="connsiteY12" fmla="*/ 49131 h 189587"/>
                <a:gd name="connsiteX13" fmla="*/ 669557 w 675858"/>
                <a:gd name="connsiteY13" fmla="*/ 50706 h 189587"/>
                <a:gd name="connsiteX14" fmla="*/ 672708 w 675858"/>
                <a:gd name="connsiteY14" fmla="*/ 53857 h 189587"/>
                <a:gd name="connsiteX15" fmla="*/ 675859 w 675858"/>
                <a:gd name="connsiteY15" fmla="*/ 61734 h 189587"/>
                <a:gd name="connsiteX16" fmla="*/ 674283 w 675858"/>
                <a:gd name="connsiteY16" fmla="*/ 68036 h 189587"/>
                <a:gd name="connsiteX17" fmla="*/ 664830 w 675858"/>
                <a:gd name="connsiteY17" fmla="*/ 79064 h 189587"/>
                <a:gd name="connsiteX18" fmla="*/ 644350 w 675858"/>
                <a:gd name="connsiteY18" fmla="*/ 91667 h 189587"/>
                <a:gd name="connsiteX19" fmla="*/ 603389 w 675858"/>
                <a:gd name="connsiteY19" fmla="*/ 110572 h 189587"/>
                <a:gd name="connsiteX20" fmla="*/ 519891 w 675858"/>
                <a:gd name="connsiteY20" fmla="*/ 142081 h 189587"/>
                <a:gd name="connsiteX21" fmla="*/ 434818 w 675858"/>
                <a:gd name="connsiteY21" fmla="*/ 168863 h 189587"/>
                <a:gd name="connsiteX22" fmla="*/ 348170 w 675858"/>
                <a:gd name="connsiteY22" fmla="*/ 187768 h 189587"/>
                <a:gd name="connsiteX23" fmla="*/ 259946 w 675858"/>
                <a:gd name="connsiteY23" fmla="*/ 187768 h 189587"/>
                <a:gd name="connsiteX24" fmla="*/ 171722 w 675858"/>
                <a:gd name="connsiteY24" fmla="*/ 181467 h 189587"/>
                <a:gd name="connsiteX25" fmla="*/ 0 w 675858"/>
                <a:gd name="connsiteY25" fmla="*/ 157835 h 189587"/>
                <a:gd name="connsiteX26" fmla="*/ 0 w 675858"/>
                <a:gd name="connsiteY26" fmla="*/ 157835 h 189587"/>
                <a:gd name="connsiteX27" fmla="*/ 174872 w 675858"/>
                <a:gd name="connsiteY27" fmla="*/ 172014 h 189587"/>
                <a:gd name="connsiteX28" fmla="*/ 263096 w 675858"/>
                <a:gd name="connsiteY28" fmla="*/ 176740 h 189587"/>
                <a:gd name="connsiteX29" fmla="*/ 349745 w 675858"/>
                <a:gd name="connsiteY29" fmla="*/ 175165 h 189587"/>
                <a:gd name="connsiteX30" fmla="*/ 518316 w 675858"/>
                <a:gd name="connsiteY30" fmla="*/ 127902 h 189587"/>
                <a:gd name="connsiteX31" fmla="*/ 600238 w 675858"/>
                <a:gd name="connsiteY31" fmla="*/ 96394 h 189587"/>
                <a:gd name="connsiteX32" fmla="*/ 639624 w 675858"/>
                <a:gd name="connsiteY32" fmla="*/ 77488 h 189587"/>
                <a:gd name="connsiteX33" fmla="*/ 656953 w 675858"/>
                <a:gd name="connsiteY33" fmla="*/ 66460 h 189587"/>
                <a:gd name="connsiteX34" fmla="*/ 661680 w 675858"/>
                <a:gd name="connsiteY34" fmla="*/ 61734 h 189587"/>
                <a:gd name="connsiteX35" fmla="*/ 661680 w 675858"/>
                <a:gd name="connsiteY35" fmla="*/ 64885 h 189587"/>
                <a:gd name="connsiteX36" fmla="*/ 658529 w 675858"/>
                <a:gd name="connsiteY36" fmla="*/ 63309 h 189587"/>
                <a:gd name="connsiteX37" fmla="*/ 581333 w 675858"/>
                <a:gd name="connsiteY37" fmla="*/ 28650 h 189587"/>
                <a:gd name="connsiteX38" fmla="*/ 496260 w 675858"/>
                <a:gd name="connsiteY38" fmla="*/ 16047 h 189587"/>
                <a:gd name="connsiteX39" fmla="*/ 322963 w 675858"/>
                <a:gd name="connsiteY39" fmla="*/ 30226 h 189587"/>
                <a:gd name="connsiteX40" fmla="*/ 237890 w 675858"/>
                <a:gd name="connsiteY40" fmla="*/ 49131 h 189587"/>
                <a:gd name="connsiteX41" fmla="*/ 195353 w 675858"/>
                <a:gd name="connsiteY41" fmla="*/ 61734 h 189587"/>
                <a:gd name="connsiteX42" fmla="*/ 155967 w 675858"/>
                <a:gd name="connsiteY42" fmla="*/ 79064 h 189587"/>
                <a:gd name="connsiteX43" fmla="*/ 78771 w 675858"/>
                <a:gd name="connsiteY43" fmla="*/ 120025 h 189587"/>
                <a:gd name="connsiteX44" fmla="*/ 39386 w 675858"/>
                <a:gd name="connsiteY44" fmla="*/ 140505 h 189587"/>
                <a:gd name="connsiteX45" fmla="*/ 20481 w 675858"/>
                <a:gd name="connsiteY45" fmla="*/ 149958 h 189587"/>
                <a:gd name="connsiteX46" fmla="*/ 11028 w 675858"/>
                <a:gd name="connsiteY46" fmla="*/ 154684 h 189587"/>
                <a:gd name="connsiteX47" fmla="*/ 6302 w 675858"/>
                <a:gd name="connsiteY47" fmla="*/ 156260 h 189587"/>
                <a:gd name="connsiteX48" fmla="*/ 0 w 675858"/>
                <a:gd name="connsiteY48" fmla="*/ 157835 h 189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675858" h="189587">
                  <a:moveTo>
                    <a:pt x="0" y="157835"/>
                  </a:moveTo>
                  <a:cubicBezTo>
                    <a:pt x="1575" y="159411"/>
                    <a:pt x="3151" y="157835"/>
                    <a:pt x="4726" y="156260"/>
                  </a:cubicBezTo>
                  <a:lnTo>
                    <a:pt x="9453" y="153109"/>
                  </a:lnTo>
                  <a:lnTo>
                    <a:pt x="18905" y="148383"/>
                  </a:lnTo>
                  <a:lnTo>
                    <a:pt x="37810" y="137355"/>
                  </a:lnTo>
                  <a:lnTo>
                    <a:pt x="75620" y="115299"/>
                  </a:lnTo>
                  <a:cubicBezTo>
                    <a:pt x="100827" y="99544"/>
                    <a:pt x="126034" y="85365"/>
                    <a:pt x="151241" y="71187"/>
                  </a:cubicBezTo>
                  <a:cubicBezTo>
                    <a:pt x="163845" y="64885"/>
                    <a:pt x="178023" y="57008"/>
                    <a:pt x="192202" y="52282"/>
                  </a:cubicBezTo>
                  <a:cubicBezTo>
                    <a:pt x="206381" y="47555"/>
                    <a:pt x="220560" y="42829"/>
                    <a:pt x="234739" y="38103"/>
                  </a:cubicBezTo>
                  <a:cubicBezTo>
                    <a:pt x="263096" y="30226"/>
                    <a:pt x="291454" y="22348"/>
                    <a:pt x="319812" y="16047"/>
                  </a:cubicBezTo>
                  <a:cubicBezTo>
                    <a:pt x="378103" y="3443"/>
                    <a:pt x="436393" y="-1283"/>
                    <a:pt x="496260" y="292"/>
                  </a:cubicBezTo>
                  <a:cubicBezTo>
                    <a:pt x="526193" y="1868"/>
                    <a:pt x="556126" y="5019"/>
                    <a:pt x="584484" y="12896"/>
                  </a:cubicBezTo>
                  <a:cubicBezTo>
                    <a:pt x="612841" y="20773"/>
                    <a:pt x="641199" y="31801"/>
                    <a:pt x="666406" y="49131"/>
                  </a:cubicBezTo>
                  <a:lnTo>
                    <a:pt x="669557" y="50706"/>
                  </a:lnTo>
                  <a:cubicBezTo>
                    <a:pt x="669557" y="50706"/>
                    <a:pt x="671132" y="52282"/>
                    <a:pt x="672708" y="53857"/>
                  </a:cubicBezTo>
                  <a:cubicBezTo>
                    <a:pt x="674283" y="55432"/>
                    <a:pt x="675859" y="58583"/>
                    <a:pt x="675859" y="61734"/>
                  </a:cubicBezTo>
                  <a:cubicBezTo>
                    <a:pt x="675859" y="64885"/>
                    <a:pt x="675859" y="66460"/>
                    <a:pt x="674283" y="68036"/>
                  </a:cubicBezTo>
                  <a:cubicBezTo>
                    <a:pt x="671132" y="74337"/>
                    <a:pt x="667981" y="75913"/>
                    <a:pt x="664830" y="79064"/>
                  </a:cubicBezTo>
                  <a:cubicBezTo>
                    <a:pt x="658529" y="83790"/>
                    <a:pt x="652227" y="86941"/>
                    <a:pt x="644350" y="91667"/>
                  </a:cubicBezTo>
                  <a:cubicBezTo>
                    <a:pt x="631747" y="97969"/>
                    <a:pt x="617568" y="104271"/>
                    <a:pt x="603389" y="110572"/>
                  </a:cubicBezTo>
                  <a:cubicBezTo>
                    <a:pt x="576607" y="121600"/>
                    <a:pt x="548249" y="132628"/>
                    <a:pt x="519891" y="142081"/>
                  </a:cubicBezTo>
                  <a:cubicBezTo>
                    <a:pt x="491533" y="151533"/>
                    <a:pt x="463176" y="160986"/>
                    <a:pt x="434818" y="168863"/>
                  </a:cubicBezTo>
                  <a:cubicBezTo>
                    <a:pt x="406460" y="176740"/>
                    <a:pt x="378103" y="184617"/>
                    <a:pt x="348170" y="187768"/>
                  </a:cubicBezTo>
                  <a:cubicBezTo>
                    <a:pt x="318236" y="190919"/>
                    <a:pt x="288303" y="189344"/>
                    <a:pt x="259946" y="187768"/>
                  </a:cubicBezTo>
                  <a:cubicBezTo>
                    <a:pt x="230012" y="186193"/>
                    <a:pt x="201655" y="183042"/>
                    <a:pt x="171722" y="181467"/>
                  </a:cubicBezTo>
                  <a:cubicBezTo>
                    <a:pt x="116582" y="173589"/>
                    <a:pt x="58291" y="167288"/>
                    <a:pt x="0" y="157835"/>
                  </a:cubicBezTo>
                  <a:close/>
                  <a:moveTo>
                    <a:pt x="0" y="157835"/>
                  </a:moveTo>
                  <a:cubicBezTo>
                    <a:pt x="58291" y="162561"/>
                    <a:pt x="116582" y="167288"/>
                    <a:pt x="174872" y="172014"/>
                  </a:cubicBezTo>
                  <a:cubicBezTo>
                    <a:pt x="204806" y="173589"/>
                    <a:pt x="233163" y="175165"/>
                    <a:pt x="263096" y="176740"/>
                  </a:cubicBezTo>
                  <a:cubicBezTo>
                    <a:pt x="291454" y="176740"/>
                    <a:pt x="321387" y="178316"/>
                    <a:pt x="349745" y="175165"/>
                  </a:cubicBezTo>
                  <a:cubicBezTo>
                    <a:pt x="406460" y="164137"/>
                    <a:pt x="463176" y="146807"/>
                    <a:pt x="518316" y="127902"/>
                  </a:cubicBezTo>
                  <a:cubicBezTo>
                    <a:pt x="545098" y="118449"/>
                    <a:pt x="573456" y="107422"/>
                    <a:pt x="600238" y="96394"/>
                  </a:cubicBezTo>
                  <a:cubicBezTo>
                    <a:pt x="612841" y="90092"/>
                    <a:pt x="627020" y="85365"/>
                    <a:pt x="639624" y="77488"/>
                  </a:cubicBezTo>
                  <a:cubicBezTo>
                    <a:pt x="645925" y="74337"/>
                    <a:pt x="652227" y="71187"/>
                    <a:pt x="656953" y="66460"/>
                  </a:cubicBezTo>
                  <a:cubicBezTo>
                    <a:pt x="660104" y="64885"/>
                    <a:pt x="661680" y="61734"/>
                    <a:pt x="661680" y="61734"/>
                  </a:cubicBezTo>
                  <a:cubicBezTo>
                    <a:pt x="661680" y="61734"/>
                    <a:pt x="661680" y="64885"/>
                    <a:pt x="661680" y="64885"/>
                  </a:cubicBezTo>
                  <a:cubicBezTo>
                    <a:pt x="663255" y="66460"/>
                    <a:pt x="660104" y="63309"/>
                    <a:pt x="658529" y="63309"/>
                  </a:cubicBezTo>
                  <a:cubicBezTo>
                    <a:pt x="634897" y="47555"/>
                    <a:pt x="608115" y="36527"/>
                    <a:pt x="581333" y="28650"/>
                  </a:cubicBezTo>
                  <a:cubicBezTo>
                    <a:pt x="552975" y="20773"/>
                    <a:pt x="524617" y="17622"/>
                    <a:pt x="496260" y="16047"/>
                  </a:cubicBezTo>
                  <a:cubicBezTo>
                    <a:pt x="437969" y="12896"/>
                    <a:pt x="379678" y="19198"/>
                    <a:pt x="322963" y="30226"/>
                  </a:cubicBezTo>
                  <a:cubicBezTo>
                    <a:pt x="294605" y="34952"/>
                    <a:pt x="266247" y="42829"/>
                    <a:pt x="237890" y="49131"/>
                  </a:cubicBezTo>
                  <a:cubicBezTo>
                    <a:pt x="223711" y="52282"/>
                    <a:pt x="209532" y="57008"/>
                    <a:pt x="195353" y="61734"/>
                  </a:cubicBezTo>
                  <a:cubicBezTo>
                    <a:pt x="181174" y="66460"/>
                    <a:pt x="168571" y="72762"/>
                    <a:pt x="155967" y="79064"/>
                  </a:cubicBezTo>
                  <a:cubicBezTo>
                    <a:pt x="129185" y="91667"/>
                    <a:pt x="103978" y="105846"/>
                    <a:pt x="78771" y="120025"/>
                  </a:cubicBezTo>
                  <a:lnTo>
                    <a:pt x="39386" y="140505"/>
                  </a:lnTo>
                  <a:lnTo>
                    <a:pt x="20481" y="149958"/>
                  </a:lnTo>
                  <a:lnTo>
                    <a:pt x="11028" y="154684"/>
                  </a:lnTo>
                  <a:lnTo>
                    <a:pt x="6302" y="156260"/>
                  </a:lnTo>
                  <a:cubicBezTo>
                    <a:pt x="3151" y="157835"/>
                    <a:pt x="0" y="159411"/>
                    <a:pt x="0" y="15783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Polyline: figure 102">
              <a:extLst>
                <a:ext uri="{FF2B5EF4-FFF2-40B4-BE49-F238E27FC236}">
                  <a16:creationId xmlns:a16="http://schemas.microsoft.com/office/drawing/2014/main" id="{B02E9D84-3A2D-4AE4-9E5A-AE4637391B15}"/>
                </a:ext>
              </a:extLst>
            </p:cNvPr>
            <p:cNvSpPr/>
            <p:nvPr/>
          </p:nvSpPr>
          <p:spPr>
            <a:xfrm>
              <a:off x="11958473" y="3705797"/>
              <a:ext cx="299001" cy="589603"/>
            </a:xfrm>
            <a:custGeom>
              <a:avLst/>
              <a:gdLst>
                <a:gd name="connsiteX0" fmla="*/ 31572 w 299001"/>
                <a:gd name="connsiteY0" fmla="*/ 589604 h 589603"/>
                <a:gd name="connsiteX1" fmla="*/ 18969 w 299001"/>
                <a:gd name="connsiteY1" fmla="*/ 572274 h 589603"/>
                <a:gd name="connsiteX2" fmla="*/ 11092 w 299001"/>
                <a:gd name="connsiteY2" fmla="*/ 553369 h 589603"/>
                <a:gd name="connsiteX3" fmla="*/ 1639 w 299001"/>
                <a:gd name="connsiteY3" fmla="*/ 512408 h 589603"/>
                <a:gd name="connsiteX4" fmla="*/ 4790 w 299001"/>
                <a:gd name="connsiteY4" fmla="*/ 427335 h 589603"/>
                <a:gd name="connsiteX5" fmla="*/ 59930 w 299001"/>
                <a:gd name="connsiteY5" fmla="*/ 266641 h 589603"/>
                <a:gd name="connsiteX6" fmla="*/ 151305 w 299001"/>
                <a:gd name="connsiteY6" fmla="*/ 123277 h 589603"/>
                <a:gd name="connsiteX7" fmla="*/ 208020 w 299001"/>
                <a:gd name="connsiteY7" fmla="*/ 60260 h 589603"/>
                <a:gd name="connsiteX8" fmla="*/ 237953 w 299001"/>
                <a:gd name="connsiteY8" fmla="*/ 30327 h 589603"/>
                <a:gd name="connsiteX9" fmla="*/ 271037 w 299001"/>
                <a:gd name="connsiteY9" fmla="*/ 1969 h 589603"/>
                <a:gd name="connsiteX10" fmla="*/ 274188 w 299001"/>
                <a:gd name="connsiteY10" fmla="*/ 394 h 589603"/>
                <a:gd name="connsiteX11" fmla="*/ 283641 w 299001"/>
                <a:gd name="connsiteY11" fmla="*/ 1969 h 589603"/>
                <a:gd name="connsiteX12" fmla="*/ 288367 w 299001"/>
                <a:gd name="connsiteY12" fmla="*/ 9846 h 589603"/>
                <a:gd name="connsiteX13" fmla="*/ 291518 w 299001"/>
                <a:gd name="connsiteY13" fmla="*/ 20874 h 589603"/>
                <a:gd name="connsiteX14" fmla="*/ 294669 w 299001"/>
                <a:gd name="connsiteY14" fmla="*/ 42930 h 589603"/>
                <a:gd name="connsiteX15" fmla="*/ 297820 w 299001"/>
                <a:gd name="connsiteY15" fmla="*/ 85467 h 589603"/>
                <a:gd name="connsiteX16" fmla="*/ 297820 w 299001"/>
                <a:gd name="connsiteY16" fmla="*/ 170540 h 589603"/>
                <a:gd name="connsiteX17" fmla="*/ 296244 w 299001"/>
                <a:gd name="connsiteY17" fmla="*/ 192596 h 589603"/>
                <a:gd name="connsiteX18" fmla="*/ 291518 w 299001"/>
                <a:gd name="connsiteY18" fmla="*/ 214652 h 589603"/>
                <a:gd name="connsiteX19" fmla="*/ 278915 w 299001"/>
                <a:gd name="connsiteY19" fmla="*/ 255613 h 589603"/>
                <a:gd name="connsiteX20" fmla="*/ 241104 w 299001"/>
                <a:gd name="connsiteY20" fmla="*/ 332809 h 589603"/>
                <a:gd name="connsiteX21" fmla="*/ 31572 w 299001"/>
                <a:gd name="connsiteY21" fmla="*/ 589604 h 589603"/>
                <a:gd name="connsiteX22" fmla="*/ 31572 w 299001"/>
                <a:gd name="connsiteY22" fmla="*/ 589604 h 589603"/>
                <a:gd name="connsiteX23" fmla="*/ 141852 w 299001"/>
                <a:gd name="connsiteY23" fmla="*/ 463570 h 589603"/>
                <a:gd name="connsiteX24" fmla="*/ 236378 w 299001"/>
                <a:gd name="connsiteY24" fmla="*/ 324932 h 589603"/>
                <a:gd name="connsiteX25" fmla="*/ 271037 w 299001"/>
                <a:gd name="connsiteY25" fmla="*/ 249311 h 589603"/>
                <a:gd name="connsiteX26" fmla="*/ 283641 w 299001"/>
                <a:gd name="connsiteY26" fmla="*/ 209926 h 589603"/>
                <a:gd name="connsiteX27" fmla="*/ 286792 w 299001"/>
                <a:gd name="connsiteY27" fmla="*/ 189445 h 589603"/>
                <a:gd name="connsiteX28" fmla="*/ 288367 w 299001"/>
                <a:gd name="connsiteY28" fmla="*/ 168965 h 589603"/>
                <a:gd name="connsiteX29" fmla="*/ 286792 w 299001"/>
                <a:gd name="connsiteY29" fmla="*/ 85467 h 589603"/>
                <a:gd name="connsiteX30" fmla="*/ 283641 w 299001"/>
                <a:gd name="connsiteY30" fmla="*/ 44506 h 589603"/>
                <a:gd name="connsiteX31" fmla="*/ 280490 w 299001"/>
                <a:gd name="connsiteY31" fmla="*/ 24025 h 589603"/>
                <a:gd name="connsiteX32" fmla="*/ 277339 w 299001"/>
                <a:gd name="connsiteY32" fmla="*/ 16148 h 589603"/>
                <a:gd name="connsiteX33" fmla="*/ 277339 w 299001"/>
                <a:gd name="connsiteY33" fmla="*/ 14573 h 589603"/>
                <a:gd name="connsiteX34" fmla="*/ 282065 w 299001"/>
                <a:gd name="connsiteY34" fmla="*/ 14573 h 589603"/>
                <a:gd name="connsiteX35" fmla="*/ 280490 w 299001"/>
                <a:gd name="connsiteY35" fmla="*/ 14573 h 589603"/>
                <a:gd name="connsiteX36" fmla="*/ 250557 w 299001"/>
                <a:gd name="connsiteY36" fmla="*/ 39780 h 589603"/>
                <a:gd name="connsiteX37" fmla="*/ 220624 w 299001"/>
                <a:gd name="connsiteY37" fmla="*/ 69713 h 589603"/>
                <a:gd name="connsiteX38" fmla="*/ 163908 w 299001"/>
                <a:gd name="connsiteY38" fmla="*/ 131154 h 589603"/>
                <a:gd name="connsiteX39" fmla="*/ 72533 w 299001"/>
                <a:gd name="connsiteY39" fmla="*/ 271367 h 589603"/>
                <a:gd name="connsiteX40" fmla="*/ 14243 w 299001"/>
                <a:gd name="connsiteY40" fmla="*/ 427335 h 589603"/>
                <a:gd name="connsiteX41" fmla="*/ 7941 w 299001"/>
                <a:gd name="connsiteY41" fmla="*/ 510832 h 589603"/>
                <a:gd name="connsiteX42" fmla="*/ 14243 w 299001"/>
                <a:gd name="connsiteY42" fmla="*/ 551794 h 589603"/>
                <a:gd name="connsiteX43" fmla="*/ 20544 w 299001"/>
                <a:gd name="connsiteY43" fmla="*/ 572274 h 589603"/>
                <a:gd name="connsiteX44" fmla="*/ 31572 w 299001"/>
                <a:gd name="connsiteY44" fmla="*/ 589604 h 58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9001" h="589603">
                  <a:moveTo>
                    <a:pt x="31572" y="589604"/>
                  </a:moveTo>
                  <a:cubicBezTo>
                    <a:pt x="25271" y="586453"/>
                    <a:pt x="22120" y="578576"/>
                    <a:pt x="18969" y="572274"/>
                  </a:cubicBezTo>
                  <a:cubicBezTo>
                    <a:pt x="15818" y="565972"/>
                    <a:pt x="12667" y="559671"/>
                    <a:pt x="11092" y="553369"/>
                  </a:cubicBezTo>
                  <a:cubicBezTo>
                    <a:pt x="6366" y="539190"/>
                    <a:pt x="3215" y="526587"/>
                    <a:pt x="1639" y="512408"/>
                  </a:cubicBezTo>
                  <a:cubicBezTo>
                    <a:pt x="-1512" y="484050"/>
                    <a:pt x="64" y="455692"/>
                    <a:pt x="4790" y="427335"/>
                  </a:cubicBezTo>
                  <a:cubicBezTo>
                    <a:pt x="14243" y="370619"/>
                    <a:pt x="34723" y="317055"/>
                    <a:pt x="59930" y="266641"/>
                  </a:cubicBezTo>
                  <a:cubicBezTo>
                    <a:pt x="85137" y="216227"/>
                    <a:pt x="116646" y="168965"/>
                    <a:pt x="151305" y="123277"/>
                  </a:cubicBezTo>
                  <a:cubicBezTo>
                    <a:pt x="170210" y="101221"/>
                    <a:pt x="189115" y="80741"/>
                    <a:pt x="208020" y="60260"/>
                  </a:cubicBezTo>
                  <a:cubicBezTo>
                    <a:pt x="217473" y="50808"/>
                    <a:pt x="226925" y="39780"/>
                    <a:pt x="237953" y="30327"/>
                  </a:cubicBezTo>
                  <a:cubicBezTo>
                    <a:pt x="248981" y="20874"/>
                    <a:pt x="258434" y="11422"/>
                    <a:pt x="271037" y="1969"/>
                  </a:cubicBezTo>
                  <a:cubicBezTo>
                    <a:pt x="272613" y="1969"/>
                    <a:pt x="272613" y="394"/>
                    <a:pt x="274188" y="394"/>
                  </a:cubicBezTo>
                  <a:cubicBezTo>
                    <a:pt x="275764" y="394"/>
                    <a:pt x="278915" y="-1182"/>
                    <a:pt x="283641" y="1969"/>
                  </a:cubicBezTo>
                  <a:cubicBezTo>
                    <a:pt x="286792" y="5120"/>
                    <a:pt x="288367" y="6696"/>
                    <a:pt x="288367" y="9846"/>
                  </a:cubicBezTo>
                  <a:cubicBezTo>
                    <a:pt x="289943" y="14573"/>
                    <a:pt x="291518" y="17724"/>
                    <a:pt x="291518" y="20874"/>
                  </a:cubicBezTo>
                  <a:cubicBezTo>
                    <a:pt x="293093" y="28752"/>
                    <a:pt x="294669" y="35053"/>
                    <a:pt x="294669" y="42930"/>
                  </a:cubicBezTo>
                  <a:cubicBezTo>
                    <a:pt x="296244" y="57109"/>
                    <a:pt x="297820" y="71288"/>
                    <a:pt x="297820" y="85467"/>
                  </a:cubicBezTo>
                  <a:cubicBezTo>
                    <a:pt x="299395" y="113825"/>
                    <a:pt x="299395" y="142182"/>
                    <a:pt x="297820" y="170540"/>
                  </a:cubicBezTo>
                  <a:cubicBezTo>
                    <a:pt x="297820" y="178417"/>
                    <a:pt x="297820" y="184719"/>
                    <a:pt x="296244" y="192596"/>
                  </a:cubicBezTo>
                  <a:cubicBezTo>
                    <a:pt x="296244" y="200473"/>
                    <a:pt x="293093" y="206775"/>
                    <a:pt x="291518" y="214652"/>
                  </a:cubicBezTo>
                  <a:cubicBezTo>
                    <a:pt x="288367" y="228831"/>
                    <a:pt x="283641" y="243010"/>
                    <a:pt x="278915" y="255613"/>
                  </a:cubicBezTo>
                  <a:cubicBezTo>
                    <a:pt x="269462" y="282395"/>
                    <a:pt x="255283" y="307602"/>
                    <a:pt x="241104" y="332809"/>
                  </a:cubicBezTo>
                  <a:cubicBezTo>
                    <a:pt x="189115" y="427335"/>
                    <a:pt x="113495" y="512408"/>
                    <a:pt x="31572" y="589604"/>
                  </a:cubicBezTo>
                  <a:close/>
                  <a:moveTo>
                    <a:pt x="31572" y="589604"/>
                  </a:moveTo>
                  <a:cubicBezTo>
                    <a:pt x="70958" y="548643"/>
                    <a:pt x="107193" y="507682"/>
                    <a:pt x="141852" y="463570"/>
                  </a:cubicBezTo>
                  <a:cubicBezTo>
                    <a:pt x="176512" y="419458"/>
                    <a:pt x="209596" y="373770"/>
                    <a:pt x="236378" y="324932"/>
                  </a:cubicBezTo>
                  <a:cubicBezTo>
                    <a:pt x="248981" y="299725"/>
                    <a:pt x="261585" y="276094"/>
                    <a:pt x="271037" y="249311"/>
                  </a:cubicBezTo>
                  <a:cubicBezTo>
                    <a:pt x="275764" y="236708"/>
                    <a:pt x="280490" y="222529"/>
                    <a:pt x="283641" y="209926"/>
                  </a:cubicBezTo>
                  <a:cubicBezTo>
                    <a:pt x="285216" y="203624"/>
                    <a:pt x="286792" y="197322"/>
                    <a:pt x="286792" y="189445"/>
                  </a:cubicBezTo>
                  <a:cubicBezTo>
                    <a:pt x="286792" y="183143"/>
                    <a:pt x="288367" y="175266"/>
                    <a:pt x="288367" y="168965"/>
                  </a:cubicBezTo>
                  <a:cubicBezTo>
                    <a:pt x="289943" y="140607"/>
                    <a:pt x="288367" y="113825"/>
                    <a:pt x="286792" y="85467"/>
                  </a:cubicBezTo>
                  <a:cubicBezTo>
                    <a:pt x="286792" y="71288"/>
                    <a:pt x="285216" y="57109"/>
                    <a:pt x="283641" y="44506"/>
                  </a:cubicBezTo>
                  <a:cubicBezTo>
                    <a:pt x="282065" y="38204"/>
                    <a:pt x="282065" y="30327"/>
                    <a:pt x="280490" y="24025"/>
                  </a:cubicBezTo>
                  <a:cubicBezTo>
                    <a:pt x="280490" y="20874"/>
                    <a:pt x="278915" y="17724"/>
                    <a:pt x="277339" y="16148"/>
                  </a:cubicBezTo>
                  <a:cubicBezTo>
                    <a:pt x="277339" y="14573"/>
                    <a:pt x="275764" y="14573"/>
                    <a:pt x="277339" y="14573"/>
                  </a:cubicBezTo>
                  <a:cubicBezTo>
                    <a:pt x="280490" y="16148"/>
                    <a:pt x="282065" y="14573"/>
                    <a:pt x="282065" y="14573"/>
                  </a:cubicBezTo>
                  <a:cubicBezTo>
                    <a:pt x="282065" y="14573"/>
                    <a:pt x="282065" y="14573"/>
                    <a:pt x="280490" y="14573"/>
                  </a:cubicBezTo>
                  <a:cubicBezTo>
                    <a:pt x="271037" y="20874"/>
                    <a:pt x="260009" y="31902"/>
                    <a:pt x="250557" y="39780"/>
                  </a:cubicBezTo>
                  <a:cubicBezTo>
                    <a:pt x="241104" y="49232"/>
                    <a:pt x="230076" y="58685"/>
                    <a:pt x="220624" y="69713"/>
                  </a:cubicBezTo>
                  <a:cubicBezTo>
                    <a:pt x="201719" y="90193"/>
                    <a:pt x="181238" y="110674"/>
                    <a:pt x="163908" y="131154"/>
                  </a:cubicBezTo>
                  <a:cubicBezTo>
                    <a:pt x="130824" y="175266"/>
                    <a:pt x="99316" y="222529"/>
                    <a:pt x="72533" y="271367"/>
                  </a:cubicBezTo>
                  <a:cubicBezTo>
                    <a:pt x="45751" y="320206"/>
                    <a:pt x="23695" y="372195"/>
                    <a:pt x="14243" y="427335"/>
                  </a:cubicBezTo>
                  <a:cubicBezTo>
                    <a:pt x="9516" y="454117"/>
                    <a:pt x="6366" y="482475"/>
                    <a:pt x="7941" y="510832"/>
                  </a:cubicBezTo>
                  <a:cubicBezTo>
                    <a:pt x="9516" y="525011"/>
                    <a:pt x="11092" y="539190"/>
                    <a:pt x="14243" y="551794"/>
                  </a:cubicBezTo>
                  <a:cubicBezTo>
                    <a:pt x="15818" y="558095"/>
                    <a:pt x="18969" y="564397"/>
                    <a:pt x="20544" y="572274"/>
                  </a:cubicBezTo>
                  <a:cubicBezTo>
                    <a:pt x="23695" y="578576"/>
                    <a:pt x="26846" y="584878"/>
                    <a:pt x="31572" y="58960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Polyline: figure 103">
              <a:extLst>
                <a:ext uri="{FF2B5EF4-FFF2-40B4-BE49-F238E27FC236}">
                  <a16:creationId xmlns:a16="http://schemas.microsoft.com/office/drawing/2014/main" id="{A70618E6-B94E-4685-B8A5-D7A57903EDDC}"/>
                </a:ext>
              </a:extLst>
            </p:cNvPr>
            <p:cNvSpPr/>
            <p:nvPr/>
          </p:nvSpPr>
          <p:spPr>
            <a:xfrm>
              <a:off x="12144832" y="4018126"/>
              <a:ext cx="535251" cy="179598"/>
            </a:xfrm>
            <a:custGeom>
              <a:avLst/>
              <a:gdLst>
                <a:gd name="connsiteX0" fmla="*/ 157149 w 535251"/>
                <a:gd name="connsiteY0" fmla="*/ 33084 h 179598"/>
                <a:gd name="connsiteX1" fmla="*/ 212289 w 535251"/>
                <a:gd name="connsiteY1" fmla="*/ 12603 h 179598"/>
                <a:gd name="connsiteX2" fmla="*/ 270580 w 535251"/>
                <a:gd name="connsiteY2" fmla="*/ 4726 h 179598"/>
                <a:gd name="connsiteX3" fmla="*/ 388737 w 535251"/>
                <a:gd name="connsiteY3" fmla="*/ 0 h 179598"/>
                <a:gd name="connsiteX4" fmla="*/ 506894 w 535251"/>
                <a:gd name="connsiteY4" fmla="*/ 9453 h 179598"/>
                <a:gd name="connsiteX5" fmla="*/ 522648 w 535251"/>
                <a:gd name="connsiteY5" fmla="*/ 14179 h 179598"/>
                <a:gd name="connsiteX6" fmla="*/ 530525 w 535251"/>
                <a:gd name="connsiteY6" fmla="*/ 17330 h 179598"/>
                <a:gd name="connsiteX7" fmla="*/ 535252 w 535251"/>
                <a:gd name="connsiteY7" fmla="*/ 23631 h 179598"/>
                <a:gd name="connsiteX8" fmla="*/ 533676 w 535251"/>
                <a:gd name="connsiteY8" fmla="*/ 31509 h 179598"/>
                <a:gd name="connsiteX9" fmla="*/ 510045 w 535251"/>
                <a:gd name="connsiteY9" fmla="*/ 53565 h 179598"/>
                <a:gd name="connsiteX10" fmla="*/ 459631 w 535251"/>
                <a:gd name="connsiteY10" fmla="*/ 86649 h 179598"/>
                <a:gd name="connsiteX11" fmla="*/ 407642 w 535251"/>
                <a:gd name="connsiteY11" fmla="*/ 116582 h 179598"/>
                <a:gd name="connsiteX12" fmla="*/ 354077 w 535251"/>
                <a:gd name="connsiteY12" fmla="*/ 143364 h 179598"/>
                <a:gd name="connsiteX13" fmla="*/ 237496 w 535251"/>
                <a:gd name="connsiteY13" fmla="*/ 170146 h 179598"/>
                <a:gd name="connsiteX14" fmla="*/ 119339 w 535251"/>
                <a:gd name="connsiteY14" fmla="*/ 179599 h 179598"/>
                <a:gd name="connsiteX15" fmla="*/ 59472 w 535251"/>
                <a:gd name="connsiteY15" fmla="*/ 178023 h 179598"/>
                <a:gd name="connsiteX16" fmla="*/ 29539 w 535251"/>
                <a:gd name="connsiteY16" fmla="*/ 173297 h 179598"/>
                <a:gd name="connsiteX17" fmla="*/ 1182 w 535251"/>
                <a:gd name="connsiteY17" fmla="*/ 162269 h 179598"/>
                <a:gd name="connsiteX18" fmla="*/ 1182 w 535251"/>
                <a:gd name="connsiteY18" fmla="*/ 159118 h 179598"/>
                <a:gd name="connsiteX19" fmla="*/ 1182 w 535251"/>
                <a:gd name="connsiteY19" fmla="*/ 159118 h 179598"/>
                <a:gd name="connsiteX20" fmla="*/ 75227 w 535251"/>
                <a:gd name="connsiteY20" fmla="*/ 91375 h 179598"/>
                <a:gd name="connsiteX21" fmla="*/ 157149 w 535251"/>
                <a:gd name="connsiteY21" fmla="*/ 33084 h 179598"/>
                <a:gd name="connsiteX22" fmla="*/ 157149 w 535251"/>
                <a:gd name="connsiteY22" fmla="*/ 33084 h 179598"/>
                <a:gd name="connsiteX23" fmla="*/ 76802 w 535251"/>
                <a:gd name="connsiteY23" fmla="*/ 92950 h 179598"/>
                <a:gd name="connsiteX24" fmla="*/ 5908 w 535251"/>
                <a:gd name="connsiteY24" fmla="*/ 162269 h 179598"/>
                <a:gd name="connsiteX25" fmla="*/ 5908 w 535251"/>
                <a:gd name="connsiteY25" fmla="*/ 159118 h 179598"/>
                <a:gd name="connsiteX26" fmla="*/ 32690 w 535251"/>
                <a:gd name="connsiteY26" fmla="*/ 168571 h 179598"/>
                <a:gd name="connsiteX27" fmla="*/ 61048 w 535251"/>
                <a:gd name="connsiteY27" fmla="*/ 171722 h 179598"/>
                <a:gd name="connsiteX28" fmla="*/ 119339 w 535251"/>
                <a:gd name="connsiteY28" fmla="*/ 170146 h 179598"/>
                <a:gd name="connsiteX29" fmla="*/ 235920 w 535251"/>
                <a:gd name="connsiteY29" fmla="*/ 155967 h 179598"/>
                <a:gd name="connsiteX30" fmla="*/ 349351 w 535251"/>
                <a:gd name="connsiteY30" fmla="*/ 127610 h 179598"/>
                <a:gd name="connsiteX31" fmla="*/ 453329 w 535251"/>
                <a:gd name="connsiteY31" fmla="*/ 72470 h 179598"/>
                <a:gd name="connsiteX32" fmla="*/ 502168 w 535251"/>
                <a:gd name="connsiteY32" fmla="*/ 40961 h 179598"/>
                <a:gd name="connsiteX33" fmla="*/ 522648 w 535251"/>
                <a:gd name="connsiteY33" fmla="*/ 23631 h 179598"/>
                <a:gd name="connsiteX34" fmla="*/ 522648 w 535251"/>
                <a:gd name="connsiteY34" fmla="*/ 23631 h 179598"/>
                <a:gd name="connsiteX35" fmla="*/ 522648 w 535251"/>
                <a:gd name="connsiteY35" fmla="*/ 25207 h 179598"/>
                <a:gd name="connsiteX36" fmla="*/ 517922 w 535251"/>
                <a:gd name="connsiteY36" fmla="*/ 22056 h 179598"/>
                <a:gd name="connsiteX37" fmla="*/ 505318 w 535251"/>
                <a:gd name="connsiteY37" fmla="*/ 17330 h 179598"/>
                <a:gd name="connsiteX38" fmla="*/ 388737 w 535251"/>
                <a:gd name="connsiteY38" fmla="*/ 3151 h 179598"/>
                <a:gd name="connsiteX39" fmla="*/ 270580 w 535251"/>
                <a:gd name="connsiteY39" fmla="*/ 3151 h 179598"/>
                <a:gd name="connsiteX40" fmla="*/ 212289 w 535251"/>
                <a:gd name="connsiteY40" fmla="*/ 11028 h 179598"/>
                <a:gd name="connsiteX41" fmla="*/ 157149 w 535251"/>
                <a:gd name="connsiteY41" fmla="*/ 33084 h 17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35251" h="179598">
                  <a:moveTo>
                    <a:pt x="157149" y="33084"/>
                  </a:moveTo>
                  <a:cubicBezTo>
                    <a:pt x="174479" y="22056"/>
                    <a:pt x="193384" y="17330"/>
                    <a:pt x="212289" y="12603"/>
                  </a:cubicBezTo>
                  <a:cubicBezTo>
                    <a:pt x="231194" y="7877"/>
                    <a:pt x="251675" y="6302"/>
                    <a:pt x="270580" y="4726"/>
                  </a:cubicBezTo>
                  <a:cubicBezTo>
                    <a:pt x="309965" y="1575"/>
                    <a:pt x="349351" y="0"/>
                    <a:pt x="388737" y="0"/>
                  </a:cubicBezTo>
                  <a:cubicBezTo>
                    <a:pt x="428122" y="1575"/>
                    <a:pt x="467508" y="3151"/>
                    <a:pt x="506894" y="9453"/>
                  </a:cubicBezTo>
                  <a:cubicBezTo>
                    <a:pt x="511620" y="11028"/>
                    <a:pt x="516346" y="11028"/>
                    <a:pt x="522648" y="14179"/>
                  </a:cubicBezTo>
                  <a:cubicBezTo>
                    <a:pt x="525799" y="15754"/>
                    <a:pt x="527374" y="15754"/>
                    <a:pt x="530525" y="17330"/>
                  </a:cubicBezTo>
                  <a:cubicBezTo>
                    <a:pt x="532101" y="18905"/>
                    <a:pt x="533676" y="18905"/>
                    <a:pt x="535252" y="23631"/>
                  </a:cubicBezTo>
                  <a:cubicBezTo>
                    <a:pt x="535252" y="28358"/>
                    <a:pt x="533676" y="29933"/>
                    <a:pt x="533676" y="31509"/>
                  </a:cubicBezTo>
                  <a:cubicBezTo>
                    <a:pt x="525799" y="40961"/>
                    <a:pt x="517922" y="47263"/>
                    <a:pt x="510045" y="53565"/>
                  </a:cubicBezTo>
                  <a:cubicBezTo>
                    <a:pt x="494290" y="66168"/>
                    <a:pt x="476961" y="75621"/>
                    <a:pt x="459631" y="86649"/>
                  </a:cubicBezTo>
                  <a:cubicBezTo>
                    <a:pt x="442301" y="97677"/>
                    <a:pt x="424972" y="107129"/>
                    <a:pt x="407642" y="116582"/>
                  </a:cubicBezTo>
                  <a:cubicBezTo>
                    <a:pt x="390312" y="126034"/>
                    <a:pt x="372982" y="135487"/>
                    <a:pt x="354077" y="143364"/>
                  </a:cubicBezTo>
                  <a:cubicBezTo>
                    <a:pt x="316267" y="157543"/>
                    <a:pt x="276881" y="165420"/>
                    <a:pt x="237496" y="170146"/>
                  </a:cubicBezTo>
                  <a:cubicBezTo>
                    <a:pt x="198110" y="176448"/>
                    <a:pt x="158724" y="178023"/>
                    <a:pt x="119339" y="179599"/>
                  </a:cubicBezTo>
                  <a:cubicBezTo>
                    <a:pt x="98858" y="179599"/>
                    <a:pt x="79953" y="179599"/>
                    <a:pt x="59472" y="178023"/>
                  </a:cubicBezTo>
                  <a:cubicBezTo>
                    <a:pt x="50020" y="176448"/>
                    <a:pt x="38992" y="176448"/>
                    <a:pt x="29539" y="173297"/>
                  </a:cubicBezTo>
                  <a:cubicBezTo>
                    <a:pt x="20087" y="171722"/>
                    <a:pt x="9059" y="168571"/>
                    <a:pt x="1182" y="162269"/>
                  </a:cubicBezTo>
                  <a:cubicBezTo>
                    <a:pt x="-394" y="162269"/>
                    <a:pt x="-394" y="160694"/>
                    <a:pt x="1182" y="159118"/>
                  </a:cubicBezTo>
                  <a:lnTo>
                    <a:pt x="1182" y="159118"/>
                  </a:lnTo>
                  <a:cubicBezTo>
                    <a:pt x="24813" y="135487"/>
                    <a:pt x="48444" y="111855"/>
                    <a:pt x="75227" y="91375"/>
                  </a:cubicBezTo>
                  <a:cubicBezTo>
                    <a:pt x="102009" y="70894"/>
                    <a:pt x="128791" y="51989"/>
                    <a:pt x="157149" y="33084"/>
                  </a:cubicBezTo>
                  <a:close/>
                  <a:moveTo>
                    <a:pt x="157149" y="33084"/>
                  </a:moveTo>
                  <a:cubicBezTo>
                    <a:pt x="128791" y="51989"/>
                    <a:pt x="102009" y="70894"/>
                    <a:pt x="76802" y="92950"/>
                  </a:cubicBezTo>
                  <a:cubicBezTo>
                    <a:pt x="51595" y="115006"/>
                    <a:pt x="26388" y="137062"/>
                    <a:pt x="5908" y="162269"/>
                  </a:cubicBezTo>
                  <a:lnTo>
                    <a:pt x="5908" y="159118"/>
                  </a:lnTo>
                  <a:cubicBezTo>
                    <a:pt x="12209" y="165420"/>
                    <a:pt x="23238" y="166995"/>
                    <a:pt x="32690" y="168571"/>
                  </a:cubicBezTo>
                  <a:cubicBezTo>
                    <a:pt x="42143" y="170146"/>
                    <a:pt x="51595" y="170146"/>
                    <a:pt x="61048" y="171722"/>
                  </a:cubicBezTo>
                  <a:cubicBezTo>
                    <a:pt x="79953" y="173297"/>
                    <a:pt x="100434" y="171722"/>
                    <a:pt x="119339" y="170146"/>
                  </a:cubicBezTo>
                  <a:cubicBezTo>
                    <a:pt x="158724" y="168571"/>
                    <a:pt x="198110" y="162269"/>
                    <a:pt x="235920" y="155967"/>
                  </a:cubicBezTo>
                  <a:cubicBezTo>
                    <a:pt x="273731" y="149666"/>
                    <a:pt x="313116" y="141788"/>
                    <a:pt x="349351" y="127610"/>
                  </a:cubicBezTo>
                  <a:cubicBezTo>
                    <a:pt x="384011" y="111855"/>
                    <a:pt x="418670" y="92950"/>
                    <a:pt x="453329" y="72470"/>
                  </a:cubicBezTo>
                  <a:cubicBezTo>
                    <a:pt x="470659" y="63017"/>
                    <a:pt x="486413" y="51989"/>
                    <a:pt x="502168" y="40961"/>
                  </a:cubicBezTo>
                  <a:cubicBezTo>
                    <a:pt x="510045" y="36235"/>
                    <a:pt x="517922" y="29933"/>
                    <a:pt x="522648" y="23631"/>
                  </a:cubicBezTo>
                  <a:cubicBezTo>
                    <a:pt x="522648" y="23631"/>
                    <a:pt x="522648" y="22056"/>
                    <a:pt x="522648" y="23631"/>
                  </a:cubicBezTo>
                  <a:cubicBezTo>
                    <a:pt x="522648" y="25207"/>
                    <a:pt x="522648" y="25207"/>
                    <a:pt x="522648" y="25207"/>
                  </a:cubicBezTo>
                  <a:cubicBezTo>
                    <a:pt x="521073" y="23631"/>
                    <a:pt x="519497" y="23631"/>
                    <a:pt x="517922" y="22056"/>
                  </a:cubicBezTo>
                  <a:cubicBezTo>
                    <a:pt x="513196" y="20481"/>
                    <a:pt x="508469" y="18905"/>
                    <a:pt x="505318" y="17330"/>
                  </a:cubicBezTo>
                  <a:cubicBezTo>
                    <a:pt x="467508" y="7877"/>
                    <a:pt x="428122" y="4726"/>
                    <a:pt x="388737" y="3151"/>
                  </a:cubicBezTo>
                  <a:cubicBezTo>
                    <a:pt x="349351" y="1575"/>
                    <a:pt x="309965" y="0"/>
                    <a:pt x="270580" y="3151"/>
                  </a:cubicBezTo>
                  <a:cubicBezTo>
                    <a:pt x="251675" y="4726"/>
                    <a:pt x="231194" y="6302"/>
                    <a:pt x="212289" y="11028"/>
                  </a:cubicBezTo>
                  <a:cubicBezTo>
                    <a:pt x="193384" y="18905"/>
                    <a:pt x="172903" y="23631"/>
                    <a:pt x="157149" y="3308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Polyline: figure 104">
              <a:extLst>
                <a:ext uri="{FF2B5EF4-FFF2-40B4-BE49-F238E27FC236}">
                  <a16:creationId xmlns:a16="http://schemas.microsoft.com/office/drawing/2014/main" id="{B91D56F7-13B8-450A-AAB0-AC94C7ED9F5B}"/>
                </a:ext>
              </a:extLst>
            </p:cNvPr>
            <p:cNvSpPr/>
            <p:nvPr/>
          </p:nvSpPr>
          <p:spPr>
            <a:xfrm>
              <a:off x="11745258" y="4007988"/>
              <a:ext cx="209915" cy="209980"/>
            </a:xfrm>
            <a:custGeom>
              <a:avLst/>
              <a:gdLst>
                <a:gd name="connsiteX0" fmla="*/ 169168 w 209915"/>
                <a:gd name="connsiteY0" fmla="*/ 21165 h 209980"/>
                <a:gd name="connsiteX1" fmla="*/ 208554 w 209915"/>
                <a:gd name="connsiteY1" fmla="*/ 88909 h 209980"/>
                <a:gd name="connsiteX2" fmla="*/ 189648 w 209915"/>
                <a:gd name="connsiteY2" fmla="*/ 166105 h 209980"/>
                <a:gd name="connsiteX3" fmla="*/ 120330 w 209915"/>
                <a:gd name="connsiteY3" fmla="*/ 208641 h 209980"/>
                <a:gd name="connsiteX4" fmla="*/ 39983 w 209915"/>
                <a:gd name="connsiteY4" fmla="*/ 186585 h 209980"/>
                <a:gd name="connsiteX5" fmla="*/ 597 w 209915"/>
                <a:gd name="connsiteY5" fmla="*/ 114115 h 209980"/>
                <a:gd name="connsiteX6" fmla="*/ 25804 w 209915"/>
                <a:gd name="connsiteY6" fmla="*/ 36920 h 209980"/>
                <a:gd name="connsiteX7" fmla="*/ 96698 w 209915"/>
                <a:gd name="connsiteY7" fmla="*/ 685 h 209980"/>
                <a:gd name="connsiteX8" fmla="*/ 169168 w 209915"/>
                <a:gd name="connsiteY8" fmla="*/ 21165 h 209980"/>
                <a:gd name="connsiteX9" fmla="*/ 169168 w 209915"/>
                <a:gd name="connsiteY9" fmla="*/ 21165 h 209980"/>
                <a:gd name="connsiteX10" fmla="*/ 95123 w 209915"/>
                <a:gd name="connsiteY10" fmla="*/ 685 h 209980"/>
                <a:gd name="connsiteX11" fmla="*/ 30530 w 209915"/>
                <a:gd name="connsiteY11" fmla="*/ 40070 h 209980"/>
                <a:gd name="connsiteX12" fmla="*/ 13201 w 209915"/>
                <a:gd name="connsiteY12" fmla="*/ 110965 h 209980"/>
                <a:gd name="connsiteX13" fmla="*/ 49435 w 209915"/>
                <a:gd name="connsiteY13" fmla="*/ 172406 h 209980"/>
                <a:gd name="connsiteX14" fmla="*/ 118754 w 209915"/>
                <a:gd name="connsiteY14" fmla="*/ 192887 h 209980"/>
                <a:gd name="connsiteX15" fmla="*/ 183347 w 209915"/>
                <a:gd name="connsiteY15" fmla="*/ 159803 h 209980"/>
                <a:gd name="connsiteX16" fmla="*/ 206978 w 209915"/>
                <a:gd name="connsiteY16" fmla="*/ 87333 h 209980"/>
                <a:gd name="connsiteX17" fmla="*/ 169168 w 209915"/>
                <a:gd name="connsiteY17" fmla="*/ 21165 h 209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915" h="209980">
                  <a:moveTo>
                    <a:pt x="169168" y="21165"/>
                  </a:moveTo>
                  <a:cubicBezTo>
                    <a:pt x="189648" y="36920"/>
                    <a:pt x="203827" y="62126"/>
                    <a:pt x="208554" y="88909"/>
                  </a:cubicBezTo>
                  <a:cubicBezTo>
                    <a:pt x="213280" y="115691"/>
                    <a:pt x="205403" y="144049"/>
                    <a:pt x="189648" y="166105"/>
                  </a:cubicBezTo>
                  <a:cubicBezTo>
                    <a:pt x="173894" y="188161"/>
                    <a:pt x="148687" y="203915"/>
                    <a:pt x="120330" y="208641"/>
                  </a:cubicBezTo>
                  <a:cubicBezTo>
                    <a:pt x="91972" y="213367"/>
                    <a:pt x="62039" y="205490"/>
                    <a:pt x="39983" y="186585"/>
                  </a:cubicBezTo>
                  <a:cubicBezTo>
                    <a:pt x="17927" y="169255"/>
                    <a:pt x="2173" y="142473"/>
                    <a:pt x="597" y="114115"/>
                  </a:cubicBezTo>
                  <a:cubicBezTo>
                    <a:pt x="-2554" y="85758"/>
                    <a:pt x="6899" y="57400"/>
                    <a:pt x="25804" y="36920"/>
                  </a:cubicBezTo>
                  <a:cubicBezTo>
                    <a:pt x="43134" y="16439"/>
                    <a:pt x="69916" y="2260"/>
                    <a:pt x="96698" y="685"/>
                  </a:cubicBezTo>
                  <a:cubicBezTo>
                    <a:pt x="121905" y="-2466"/>
                    <a:pt x="148687" y="5411"/>
                    <a:pt x="169168" y="21165"/>
                  </a:cubicBezTo>
                  <a:close/>
                  <a:moveTo>
                    <a:pt x="169168" y="21165"/>
                  </a:moveTo>
                  <a:cubicBezTo>
                    <a:pt x="148687" y="5411"/>
                    <a:pt x="120330" y="-2466"/>
                    <a:pt x="95123" y="685"/>
                  </a:cubicBezTo>
                  <a:cubicBezTo>
                    <a:pt x="69916" y="3836"/>
                    <a:pt x="46285" y="19590"/>
                    <a:pt x="30530" y="40070"/>
                  </a:cubicBezTo>
                  <a:cubicBezTo>
                    <a:pt x="14776" y="60551"/>
                    <a:pt x="10050" y="87333"/>
                    <a:pt x="13201" y="110965"/>
                  </a:cubicBezTo>
                  <a:cubicBezTo>
                    <a:pt x="16351" y="136171"/>
                    <a:pt x="30530" y="158227"/>
                    <a:pt x="49435" y="172406"/>
                  </a:cubicBezTo>
                  <a:cubicBezTo>
                    <a:pt x="68341" y="188161"/>
                    <a:pt x="93547" y="194462"/>
                    <a:pt x="118754" y="192887"/>
                  </a:cubicBezTo>
                  <a:cubicBezTo>
                    <a:pt x="143961" y="191311"/>
                    <a:pt x="167592" y="178708"/>
                    <a:pt x="183347" y="159803"/>
                  </a:cubicBezTo>
                  <a:cubicBezTo>
                    <a:pt x="200676" y="140898"/>
                    <a:pt x="208554" y="114115"/>
                    <a:pt x="206978" y="87333"/>
                  </a:cubicBezTo>
                  <a:cubicBezTo>
                    <a:pt x="203827" y="63702"/>
                    <a:pt x="189648" y="38495"/>
                    <a:pt x="169168" y="21165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Polyline: figure 105">
              <a:extLst>
                <a:ext uri="{FF2B5EF4-FFF2-40B4-BE49-F238E27FC236}">
                  <a16:creationId xmlns:a16="http://schemas.microsoft.com/office/drawing/2014/main" id="{AC1B9857-2B51-4028-9C28-B061B69A9899}"/>
                </a:ext>
              </a:extLst>
            </p:cNvPr>
            <p:cNvSpPr/>
            <p:nvPr/>
          </p:nvSpPr>
          <p:spPr>
            <a:xfrm>
              <a:off x="11814975" y="4774331"/>
              <a:ext cx="164988" cy="166215"/>
            </a:xfrm>
            <a:custGeom>
              <a:avLst/>
              <a:gdLst>
                <a:gd name="connsiteX0" fmla="*/ 134110 w 164988"/>
                <a:gd name="connsiteY0" fmla="*/ 20480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0 h 166215"/>
                <a:gd name="connsiteX9" fmla="*/ 134110 w 164988"/>
                <a:gd name="connsiteY9" fmla="*/ 20480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0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0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0"/>
                  </a:cubicBezTo>
                  <a:close/>
                  <a:moveTo>
                    <a:pt x="134110" y="20480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6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3565"/>
                    <a:pt x="149864" y="33084"/>
                    <a:pt x="134110" y="2048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Polyline: figure 106">
              <a:extLst>
                <a:ext uri="{FF2B5EF4-FFF2-40B4-BE49-F238E27FC236}">
                  <a16:creationId xmlns:a16="http://schemas.microsoft.com/office/drawing/2014/main" id="{26FEDF2C-90B9-49DB-BA1C-8E24772DF24C}"/>
                </a:ext>
              </a:extLst>
            </p:cNvPr>
            <p:cNvSpPr/>
            <p:nvPr/>
          </p:nvSpPr>
          <p:spPr>
            <a:xfrm>
              <a:off x="11712572" y="4958656"/>
              <a:ext cx="164988" cy="166215"/>
            </a:xfrm>
            <a:custGeom>
              <a:avLst/>
              <a:gdLst>
                <a:gd name="connsiteX0" fmla="*/ 134110 w 164988"/>
                <a:gd name="connsiteY0" fmla="*/ 20481 h 166215"/>
                <a:gd name="connsiteX1" fmla="*/ 164043 w 164988"/>
                <a:gd name="connsiteY1" fmla="*/ 72470 h 166215"/>
                <a:gd name="connsiteX2" fmla="*/ 149864 w 164988"/>
                <a:gd name="connsiteY2" fmla="*/ 132336 h 166215"/>
                <a:gd name="connsiteX3" fmla="*/ 94724 w 164988"/>
                <a:gd name="connsiteY3" fmla="*/ 165420 h 166215"/>
                <a:gd name="connsiteX4" fmla="*/ 31707 w 164988"/>
                <a:gd name="connsiteY4" fmla="*/ 148090 h 166215"/>
                <a:gd name="connsiteX5" fmla="*/ 199 w 164988"/>
                <a:gd name="connsiteY5" fmla="*/ 89799 h 166215"/>
                <a:gd name="connsiteX6" fmla="*/ 20679 w 164988"/>
                <a:gd name="connsiteY6" fmla="*/ 28358 h 166215"/>
                <a:gd name="connsiteX7" fmla="*/ 75819 w 164988"/>
                <a:gd name="connsiteY7" fmla="*/ 0 h 166215"/>
                <a:gd name="connsiteX8" fmla="*/ 134110 w 164988"/>
                <a:gd name="connsiteY8" fmla="*/ 20481 h 166215"/>
                <a:gd name="connsiteX9" fmla="*/ 134110 w 164988"/>
                <a:gd name="connsiteY9" fmla="*/ 20481 h 166215"/>
                <a:gd name="connsiteX10" fmla="*/ 77395 w 164988"/>
                <a:gd name="connsiteY10" fmla="*/ 4726 h 166215"/>
                <a:gd name="connsiteX11" fmla="*/ 28556 w 164988"/>
                <a:gd name="connsiteY11" fmla="*/ 34659 h 166215"/>
                <a:gd name="connsiteX12" fmla="*/ 15953 w 164988"/>
                <a:gd name="connsiteY12" fmla="*/ 88224 h 166215"/>
                <a:gd name="connsiteX13" fmla="*/ 42735 w 164988"/>
                <a:gd name="connsiteY13" fmla="*/ 135487 h 166215"/>
                <a:gd name="connsiteX14" fmla="*/ 94724 w 164988"/>
                <a:gd name="connsiteY14" fmla="*/ 151241 h 166215"/>
                <a:gd name="connsiteX15" fmla="*/ 145138 w 164988"/>
                <a:gd name="connsiteY15" fmla="*/ 126034 h 166215"/>
                <a:gd name="connsiteX16" fmla="*/ 164043 w 164988"/>
                <a:gd name="connsiteY16" fmla="*/ 70894 h 166215"/>
                <a:gd name="connsiteX17" fmla="*/ 134110 w 164988"/>
                <a:gd name="connsiteY17" fmla="*/ 20481 h 16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988" h="166215">
                  <a:moveTo>
                    <a:pt x="134110" y="20481"/>
                  </a:moveTo>
                  <a:cubicBezTo>
                    <a:pt x="149864" y="33084"/>
                    <a:pt x="160892" y="51989"/>
                    <a:pt x="164043" y="72470"/>
                  </a:cubicBezTo>
                  <a:cubicBezTo>
                    <a:pt x="167194" y="92950"/>
                    <a:pt x="162468" y="115006"/>
                    <a:pt x="149864" y="132336"/>
                  </a:cubicBezTo>
                  <a:cubicBezTo>
                    <a:pt x="137261" y="149666"/>
                    <a:pt x="116780" y="162269"/>
                    <a:pt x="94724" y="165420"/>
                  </a:cubicBezTo>
                  <a:cubicBezTo>
                    <a:pt x="72668" y="168571"/>
                    <a:pt x="49037" y="162269"/>
                    <a:pt x="31707" y="148090"/>
                  </a:cubicBezTo>
                  <a:cubicBezTo>
                    <a:pt x="14378" y="133911"/>
                    <a:pt x="1774" y="113431"/>
                    <a:pt x="199" y="89799"/>
                  </a:cubicBezTo>
                  <a:cubicBezTo>
                    <a:pt x="-1377" y="67743"/>
                    <a:pt x="6501" y="45687"/>
                    <a:pt x="20679" y="28358"/>
                  </a:cubicBezTo>
                  <a:cubicBezTo>
                    <a:pt x="34858" y="12603"/>
                    <a:pt x="55339" y="1575"/>
                    <a:pt x="75819" y="0"/>
                  </a:cubicBezTo>
                  <a:cubicBezTo>
                    <a:pt x="96300" y="1575"/>
                    <a:pt x="118356" y="7877"/>
                    <a:pt x="134110" y="20481"/>
                  </a:cubicBezTo>
                  <a:close/>
                  <a:moveTo>
                    <a:pt x="134110" y="20481"/>
                  </a:moveTo>
                  <a:cubicBezTo>
                    <a:pt x="118356" y="7877"/>
                    <a:pt x="96300" y="1575"/>
                    <a:pt x="77395" y="4726"/>
                  </a:cubicBezTo>
                  <a:cubicBezTo>
                    <a:pt x="56914" y="7877"/>
                    <a:pt x="39584" y="18905"/>
                    <a:pt x="28556" y="34659"/>
                  </a:cubicBezTo>
                  <a:cubicBezTo>
                    <a:pt x="17528" y="50414"/>
                    <a:pt x="12802" y="70894"/>
                    <a:pt x="15953" y="88224"/>
                  </a:cubicBezTo>
                  <a:cubicBezTo>
                    <a:pt x="19104" y="107129"/>
                    <a:pt x="28556" y="124459"/>
                    <a:pt x="42735" y="135487"/>
                  </a:cubicBezTo>
                  <a:cubicBezTo>
                    <a:pt x="56914" y="146515"/>
                    <a:pt x="75819" y="152817"/>
                    <a:pt x="94724" y="151241"/>
                  </a:cubicBezTo>
                  <a:cubicBezTo>
                    <a:pt x="113630" y="149666"/>
                    <a:pt x="132535" y="141788"/>
                    <a:pt x="145138" y="126034"/>
                  </a:cubicBezTo>
                  <a:cubicBezTo>
                    <a:pt x="157742" y="111855"/>
                    <a:pt x="165619" y="91375"/>
                    <a:pt x="164043" y="70894"/>
                  </a:cubicBezTo>
                  <a:cubicBezTo>
                    <a:pt x="160892" y="51989"/>
                    <a:pt x="149864" y="33084"/>
                    <a:pt x="134110" y="20481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Polyline: figure 107">
              <a:extLst>
                <a:ext uri="{FF2B5EF4-FFF2-40B4-BE49-F238E27FC236}">
                  <a16:creationId xmlns:a16="http://schemas.microsoft.com/office/drawing/2014/main" id="{3F67D44C-16A6-46AE-82BD-E054D56403BD}"/>
                </a:ext>
              </a:extLst>
            </p:cNvPr>
            <p:cNvSpPr/>
            <p:nvPr/>
          </p:nvSpPr>
          <p:spPr>
            <a:xfrm>
              <a:off x="12149164" y="4027578"/>
              <a:ext cx="524617" cy="151241"/>
            </a:xfrm>
            <a:custGeom>
              <a:avLst/>
              <a:gdLst>
                <a:gd name="connsiteX0" fmla="*/ 524617 w 524617"/>
                <a:gd name="connsiteY0" fmla="*/ 15754 h 151241"/>
                <a:gd name="connsiteX1" fmla="*/ 455299 w 524617"/>
                <a:gd name="connsiteY1" fmla="*/ 11028 h 151241"/>
                <a:gd name="connsiteX2" fmla="*/ 420639 w 524617"/>
                <a:gd name="connsiteY2" fmla="*/ 11028 h 151241"/>
                <a:gd name="connsiteX3" fmla="*/ 385980 w 524617"/>
                <a:gd name="connsiteY3" fmla="*/ 12603 h 151241"/>
                <a:gd name="connsiteX4" fmla="*/ 248918 w 524617"/>
                <a:gd name="connsiteY4" fmla="*/ 33084 h 151241"/>
                <a:gd name="connsiteX5" fmla="*/ 182750 w 524617"/>
                <a:gd name="connsiteY5" fmla="*/ 51989 h 151241"/>
                <a:gd name="connsiteX6" fmla="*/ 119733 w 524617"/>
                <a:gd name="connsiteY6" fmla="*/ 78771 h 151241"/>
                <a:gd name="connsiteX7" fmla="*/ 88224 w 524617"/>
                <a:gd name="connsiteY7" fmla="*/ 94526 h 151241"/>
                <a:gd name="connsiteX8" fmla="*/ 58291 w 524617"/>
                <a:gd name="connsiteY8" fmla="*/ 111855 h 151241"/>
                <a:gd name="connsiteX9" fmla="*/ 28358 w 524617"/>
                <a:gd name="connsiteY9" fmla="*/ 130760 h 151241"/>
                <a:gd name="connsiteX10" fmla="*/ 0 w 524617"/>
                <a:gd name="connsiteY10" fmla="*/ 151241 h 151241"/>
                <a:gd name="connsiteX11" fmla="*/ 113431 w 524617"/>
                <a:gd name="connsiteY11" fmla="*/ 67743 h 151241"/>
                <a:gd name="connsiteX12" fmla="*/ 178023 w 524617"/>
                <a:gd name="connsiteY12" fmla="*/ 37810 h 151241"/>
                <a:gd name="connsiteX13" fmla="*/ 245767 w 524617"/>
                <a:gd name="connsiteY13" fmla="*/ 17330 h 151241"/>
                <a:gd name="connsiteX14" fmla="*/ 385980 w 524617"/>
                <a:gd name="connsiteY14" fmla="*/ 0 h 151241"/>
                <a:gd name="connsiteX15" fmla="*/ 524617 w 524617"/>
                <a:gd name="connsiteY15" fmla="*/ 15754 h 151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4617" h="151241">
                  <a:moveTo>
                    <a:pt x="524617" y="15754"/>
                  </a:moveTo>
                  <a:cubicBezTo>
                    <a:pt x="500986" y="12603"/>
                    <a:pt x="478930" y="11028"/>
                    <a:pt x="455299" y="11028"/>
                  </a:cubicBezTo>
                  <a:cubicBezTo>
                    <a:pt x="444271" y="11028"/>
                    <a:pt x="431667" y="11028"/>
                    <a:pt x="420639" y="11028"/>
                  </a:cubicBezTo>
                  <a:lnTo>
                    <a:pt x="385980" y="12603"/>
                  </a:lnTo>
                  <a:cubicBezTo>
                    <a:pt x="340292" y="15754"/>
                    <a:pt x="294605" y="22056"/>
                    <a:pt x="248918" y="33084"/>
                  </a:cubicBezTo>
                  <a:cubicBezTo>
                    <a:pt x="226862" y="37810"/>
                    <a:pt x="204806" y="45687"/>
                    <a:pt x="182750" y="51989"/>
                  </a:cubicBezTo>
                  <a:cubicBezTo>
                    <a:pt x="160694" y="61442"/>
                    <a:pt x="140213" y="67743"/>
                    <a:pt x="119733" y="78771"/>
                  </a:cubicBezTo>
                  <a:cubicBezTo>
                    <a:pt x="108705" y="83498"/>
                    <a:pt x="99252" y="88224"/>
                    <a:pt x="88224" y="94526"/>
                  </a:cubicBezTo>
                  <a:lnTo>
                    <a:pt x="58291" y="111855"/>
                  </a:lnTo>
                  <a:cubicBezTo>
                    <a:pt x="47263" y="116582"/>
                    <a:pt x="37810" y="124459"/>
                    <a:pt x="28358" y="130760"/>
                  </a:cubicBezTo>
                  <a:cubicBezTo>
                    <a:pt x="18905" y="137062"/>
                    <a:pt x="9453" y="144939"/>
                    <a:pt x="0" y="151241"/>
                  </a:cubicBezTo>
                  <a:cubicBezTo>
                    <a:pt x="34659" y="119733"/>
                    <a:pt x="70894" y="89799"/>
                    <a:pt x="113431" y="67743"/>
                  </a:cubicBezTo>
                  <a:cubicBezTo>
                    <a:pt x="133911" y="55140"/>
                    <a:pt x="155967" y="47263"/>
                    <a:pt x="178023" y="37810"/>
                  </a:cubicBezTo>
                  <a:cubicBezTo>
                    <a:pt x="200079" y="29933"/>
                    <a:pt x="222135" y="22056"/>
                    <a:pt x="245767" y="17330"/>
                  </a:cubicBezTo>
                  <a:cubicBezTo>
                    <a:pt x="291454" y="6302"/>
                    <a:pt x="338717" y="0"/>
                    <a:pt x="385980" y="0"/>
                  </a:cubicBezTo>
                  <a:cubicBezTo>
                    <a:pt x="431667" y="0"/>
                    <a:pt x="478930" y="4726"/>
                    <a:pt x="524617" y="15754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Polyline: figure 108">
              <a:extLst>
                <a:ext uri="{FF2B5EF4-FFF2-40B4-BE49-F238E27FC236}">
                  <a16:creationId xmlns:a16="http://schemas.microsoft.com/office/drawing/2014/main" id="{7C36712A-1EBB-4F01-84E0-6256F58495AF}"/>
                </a:ext>
              </a:extLst>
            </p:cNvPr>
            <p:cNvSpPr/>
            <p:nvPr/>
          </p:nvSpPr>
          <p:spPr>
            <a:xfrm>
              <a:off x="12150740" y="4043332"/>
              <a:ext cx="523041" cy="135486"/>
            </a:xfrm>
            <a:custGeom>
              <a:avLst/>
              <a:gdLst>
                <a:gd name="connsiteX0" fmla="*/ 523042 w 523041"/>
                <a:gd name="connsiteY0" fmla="*/ 0 h 135486"/>
                <a:gd name="connsiteX1" fmla="*/ 456874 w 523041"/>
                <a:gd name="connsiteY1" fmla="*/ 12603 h 135486"/>
                <a:gd name="connsiteX2" fmla="*/ 390706 w 523041"/>
                <a:gd name="connsiteY2" fmla="*/ 26782 h 135486"/>
                <a:gd name="connsiteX3" fmla="*/ 259946 w 523041"/>
                <a:gd name="connsiteY3" fmla="*/ 59866 h 135486"/>
                <a:gd name="connsiteX4" fmla="*/ 129185 w 523041"/>
                <a:gd name="connsiteY4" fmla="*/ 96101 h 135486"/>
                <a:gd name="connsiteX5" fmla="*/ 0 w 523041"/>
                <a:gd name="connsiteY5" fmla="*/ 135487 h 135486"/>
                <a:gd name="connsiteX6" fmla="*/ 63017 w 523041"/>
                <a:gd name="connsiteY6" fmla="*/ 108705 h 135486"/>
                <a:gd name="connsiteX7" fmla="*/ 126034 w 523041"/>
                <a:gd name="connsiteY7" fmla="*/ 85073 h 135486"/>
                <a:gd name="connsiteX8" fmla="*/ 255219 w 523041"/>
                <a:gd name="connsiteY8" fmla="*/ 44112 h 135486"/>
                <a:gd name="connsiteX9" fmla="*/ 387555 w 523041"/>
                <a:gd name="connsiteY9" fmla="*/ 14179 h 135486"/>
                <a:gd name="connsiteX10" fmla="*/ 523042 w 523041"/>
                <a:gd name="connsiteY10" fmla="*/ 0 h 13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3041" h="135486">
                  <a:moveTo>
                    <a:pt x="523042" y="0"/>
                  </a:moveTo>
                  <a:cubicBezTo>
                    <a:pt x="500986" y="4726"/>
                    <a:pt x="478930" y="7877"/>
                    <a:pt x="456874" y="12603"/>
                  </a:cubicBezTo>
                  <a:cubicBezTo>
                    <a:pt x="434818" y="17330"/>
                    <a:pt x="412762" y="22056"/>
                    <a:pt x="390706" y="26782"/>
                  </a:cubicBezTo>
                  <a:cubicBezTo>
                    <a:pt x="346594" y="37810"/>
                    <a:pt x="302482" y="47263"/>
                    <a:pt x="259946" y="59866"/>
                  </a:cubicBezTo>
                  <a:cubicBezTo>
                    <a:pt x="215834" y="70894"/>
                    <a:pt x="173297" y="83498"/>
                    <a:pt x="129185" y="96101"/>
                  </a:cubicBezTo>
                  <a:cubicBezTo>
                    <a:pt x="86649" y="108705"/>
                    <a:pt x="42537" y="122883"/>
                    <a:pt x="0" y="135487"/>
                  </a:cubicBezTo>
                  <a:cubicBezTo>
                    <a:pt x="20480" y="126034"/>
                    <a:pt x="40961" y="116582"/>
                    <a:pt x="63017" y="108705"/>
                  </a:cubicBezTo>
                  <a:cubicBezTo>
                    <a:pt x="83498" y="100827"/>
                    <a:pt x="105554" y="92950"/>
                    <a:pt x="126034" y="85073"/>
                  </a:cubicBezTo>
                  <a:cubicBezTo>
                    <a:pt x="168571" y="69319"/>
                    <a:pt x="212683" y="56715"/>
                    <a:pt x="255219" y="44112"/>
                  </a:cubicBezTo>
                  <a:cubicBezTo>
                    <a:pt x="299331" y="33084"/>
                    <a:pt x="343443" y="22056"/>
                    <a:pt x="387555" y="14179"/>
                  </a:cubicBezTo>
                  <a:cubicBezTo>
                    <a:pt x="433243" y="9453"/>
                    <a:pt x="477355" y="1575"/>
                    <a:pt x="523042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Polyline: figure 109">
              <a:extLst>
                <a:ext uri="{FF2B5EF4-FFF2-40B4-BE49-F238E27FC236}">
                  <a16:creationId xmlns:a16="http://schemas.microsoft.com/office/drawing/2014/main" id="{39F540DF-7565-4B61-A620-DD1211C365F3}"/>
                </a:ext>
              </a:extLst>
            </p:cNvPr>
            <p:cNvSpPr/>
            <p:nvPr/>
          </p:nvSpPr>
          <p:spPr>
            <a:xfrm>
              <a:off x="12163343" y="4055936"/>
              <a:ext cx="502561" cy="131065"/>
            </a:xfrm>
            <a:custGeom>
              <a:avLst/>
              <a:gdLst>
                <a:gd name="connsiteX0" fmla="*/ 502561 w 502561"/>
                <a:gd name="connsiteY0" fmla="*/ 0 h 131065"/>
                <a:gd name="connsiteX1" fmla="*/ 382829 w 502561"/>
                <a:gd name="connsiteY1" fmla="*/ 51989 h 131065"/>
                <a:gd name="connsiteX2" fmla="*/ 258370 w 502561"/>
                <a:gd name="connsiteY2" fmla="*/ 92950 h 131065"/>
                <a:gd name="connsiteX3" fmla="*/ 130761 w 502561"/>
                <a:gd name="connsiteY3" fmla="*/ 121308 h 131065"/>
                <a:gd name="connsiteX4" fmla="*/ 0 w 502561"/>
                <a:gd name="connsiteY4" fmla="*/ 130761 h 131065"/>
                <a:gd name="connsiteX5" fmla="*/ 33084 w 502561"/>
                <a:gd name="connsiteY5" fmla="*/ 127610 h 131065"/>
                <a:gd name="connsiteX6" fmla="*/ 64593 w 502561"/>
                <a:gd name="connsiteY6" fmla="*/ 122883 h 131065"/>
                <a:gd name="connsiteX7" fmla="*/ 96101 w 502561"/>
                <a:gd name="connsiteY7" fmla="*/ 116582 h 131065"/>
                <a:gd name="connsiteX8" fmla="*/ 127610 w 502561"/>
                <a:gd name="connsiteY8" fmla="*/ 110280 h 131065"/>
                <a:gd name="connsiteX9" fmla="*/ 253644 w 502561"/>
                <a:gd name="connsiteY9" fmla="*/ 78771 h 131065"/>
                <a:gd name="connsiteX10" fmla="*/ 378103 w 502561"/>
                <a:gd name="connsiteY10" fmla="*/ 40961 h 131065"/>
                <a:gd name="connsiteX11" fmla="*/ 439544 w 502561"/>
                <a:gd name="connsiteY11" fmla="*/ 20481 h 131065"/>
                <a:gd name="connsiteX12" fmla="*/ 502561 w 502561"/>
                <a:gd name="connsiteY12" fmla="*/ 0 h 13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2561" h="131065">
                  <a:moveTo>
                    <a:pt x="502561" y="0"/>
                  </a:moveTo>
                  <a:cubicBezTo>
                    <a:pt x="463176" y="20481"/>
                    <a:pt x="423790" y="36235"/>
                    <a:pt x="382829" y="51989"/>
                  </a:cubicBezTo>
                  <a:cubicBezTo>
                    <a:pt x="341868" y="67743"/>
                    <a:pt x="300907" y="81922"/>
                    <a:pt x="258370" y="92950"/>
                  </a:cubicBezTo>
                  <a:cubicBezTo>
                    <a:pt x="215834" y="103978"/>
                    <a:pt x="173297" y="115006"/>
                    <a:pt x="130761" y="121308"/>
                  </a:cubicBezTo>
                  <a:cubicBezTo>
                    <a:pt x="88224" y="127610"/>
                    <a:pt x="44112" y="132336"/>
                    <a:pt x="0" y="130761"/>
                  </a:cubicBezTo>
                  <a:cubicBezTo>
                    <a:pt x="11028" y="129185"/>
                    <a:pt x="22056" y="127610"/>
                    <a:pt x="33084" y="127610"/>
                  </a:cubicBezTo>
                  <a:cubicBezTo>
                    <a:pt x="44112" y="126034"/>
                    <a:pt x="55140" y="124459"/>
                    <a:pt x="64593" y="122883"/>
                  </a:cubicBezTo>
                  <a:cubicBezTo>
                    <a:pt x="75621" y="121308"/>
                    <a:pt x="86649" y="119733"/>
                    <a:pt x="96101" y="116582"/>
                  </a:cubicBezTo>
                  <a:cubicBezTo>
                    <a:pt x="107129" y="115006"/>
                    <a:pt x="116582" y="113431"/>
                    <a:pt x="127610" y="110280"/>
                  </a:cubicBezTo>
                  <a:cubicBezTo>
                    <a:pt x="170146" y="100827"/>
                    <a:pt x="211107" y="89799"/>
                    <a:pt x="253644" y="78771"/>
                  </a:cubicBezTo>
                  <a:cubicBezTo>
                    <a:pt x="294605" y="67743"/>
                    <a:pt x="337142" y="53565"/>
                    <a:pt x="378103" y="40961"/>
                  </a:cubicBezTo>
                  <a:cubicBezTo>
                    <a:pt x="398583" y="34659"/>
                    <a:pt x="419064" y="28358"/>
                    <a:pt x="439544" y="20481"/>
                  </a:cubicBezTo>
                  <a:lnTo>
                    <a:pt x="502561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Polyline: figure 110">
              <a:extLst>
                <a:ext uri="{FF2B5EF4-FFF2-40B4-BE49-F238E27FC236}">
                  <a16:creationId xmlns:a16="http://schemas.microsoft.com/office/drawing/2014/main" id="{347BC1BE-F5F3-4394-8AD8-00DED30F5729}"/>
                </a:ext>
              </a:extLst>
            </p:cNvPr>
            <p:cNvSpPr/>
            <p:nvPr/>
          </p:nvSpPr>
          <p:spPr>
            <a:xfrm>
              <a:off x="11984313" y="3712493"/>
              <a:ext cx="256225" cy="582908"/>
            </a:xfrm>
            <a:custGeom>
              <a:avLst/>
              <a:gdLst>
                <a:gd name="connsiteX0" fmla="*/ 256225 w 256225"/>
                <a:gd name="connsiteY0" fmla="*/ 0 h 582908"/>
                <a:gd name="connsiteX1" fmla="*/ 215264 w 256225"/>
                <a:gd name="connsiteY1" fmla="*/ 69319 h 582908"/>
                <a:gd name="connsiteX2" fmla="*/ 174303 w 256225"/>
                <a:gd name="connsiteY2" fmla="*/ 138638 h 582908"/>
                <a:gd name="connsiteX3" fmla="*/ 98683 w 256225"/>
                <a:gd name="connsiteY3" fmla="*/ 280426 h 582908"/>
                <a:gd name="connsiteX4" fmla="*/ 32515 w 256225"/>
                <a:gd name="connsiteY4" fmla="*/ 426941 h 582908"/>
                <a:gd name="connsiteX5" fmla="*/ 10459 w 256225"/>
                <a:gd name="connsiteY5" fmla="*/ 504137 h 582908"/>
                <a:gd name="connsiteX6" fmla="*/ 5732 w 256225"/>
                <a:gd name="connsiteY6" fmla="*/ 582908 h 582908"/>
                <a:gd name="connsiteX7" fmla="*/ 2582 w 256225"/>
                <a:gd name="connsiteY7" fmla="*/ 502561 h 582908"/>
                <a:gd name="connsiteX8" fmla="*/ 21487 w 256225"/>
                <a:gd name="connsiteY8" fmla="*/ 423790 h 582908"/>
                <a:gd name="connsiteX9" fmla="*/ 84504 w 256225"/>
                <a:gd name="connsiteY9" fmla="*/ 274124 h 582908"/>
                <a:gd name="connsiteX10" fmla="*/ 164851 w 256225"/>
                <a:gd name="connsiteY10" fmla="*/ 133911 h 582908"/>
                <a:gd name="connsiteX11" fmla="*/ 256225 w 256225"/>
                <a:gd name="connsiteY11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225" h="582908">
                  <a:moveTo>
                    <a:pt x="256225" y="0"/>
                  </a:moveTo>
                  <a:lnTo>
                    <a:pt x="215264" y="69319"/>
                  </a:lnTo>
                  <a:cubicBezTo>
                    <a:pt x="201085" y="92950"/>
                    <a:pt x="188482" y="115006"/>
                    <a:pt x="174303" y="138638"/>
                  </a:cubicBezTo>
                  <a:cubicBezTo>
                    <a:pt x="147521" y="185900"/>
                    <a:pt x="122314" y="231588"/>
                    <a:pt x="98683" y="280426"/>
                  </a:cubicBezTo>
                  <a:cubicBezTo>
                    <a:pt x="75051" y="327689"/>
                    <a:pt x="51420" y="376527"/>
                    <a:pt x="32515" y="426941"/>
                  </a:cubicBezTo>
                  <a:cubicBezTo>
                    <a:pt x="23062" y="452148"/>
                    <a:pt x="15185" y="477355"/>
                    <a:pt x="10459" y="504137"/>
                  </a:cubicBezTo>
                  <a:cubicBezTo>
                    <a:pt x="4157" y="529344"/>
                    <a:pt x="1006" y="556126"/>
                    <a:pt x="5732" y="582908"/>
                  </a:cubicBezTo>
                  <a:cubicBezTo>
                    <a:pt x="-2145" y="557701"/>
                    <a:pt x="-569" y="529344"/>
                    <a:pt x="2582" y="502561"/>
                  </a:cubicBezTo>
                  <a:cubicBezTo>
                    <a:pt x="7308" y="475779"/>
                    <a:pt x="13610" y="448997"/>
                    <a:pt x="21487" y="423790"/>
                  </a:cubicBezTo>
                  <a:cubicBezTo>
                    <a:pt x="37241" y="371801"/>
                    <a:pt x="60872" y="322963"/>
                    <a:pt x="84504" y="274124"/>
                  </a:cubicBezTo>
                  <a:cubicBezTo>
                    <a:pt x="109711" y="226862"/>
                    <a:pt x="134918" y="179599"/>
                    <a:pt x="164851" y="133911"/>
                  </a:cubicBezTo>
                  <a:cubicBezTo>
                    <a:pt x="193208" y="88224"/>
                    <a:pt x="223141" y="42537"/>
                    <a:pt x="256225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Polyline: figure 111">
              <a:extLst>
                <a:ext uri="{FF2B5EF4-FFF2-40B4-BE49-F238E27FC236}">
                  <a16:creationId xmlns:a16="http://schemas.microsoft.com/office/drawing/2014/main" id="{790E7B16-0C26-4E6F-A105-4EBBAF500A1E}"/>
                </a:ext>
              </a:extLst>
            </p:cNvPr>
            <p:cNvSpPr/>
            <p:nvPr/>
          </p:nvSpPr>
          <p:spPr>
            <a:xfrm>
              <a:off x="11990046" y="3712493"/>
              <a:ext cx="250493" cy="582908"/>
            </a:xfrm>
            <a:custGeom>
              <a:avLst/>
              <a:gdLst>
                <a:gd name="connsiteX0" fmla="*/ 250493 w 250493"/>
                <a:gd name="connsiteY0" fmla="*/ 0 h 582908"/>
                <a:gd name="connsiteX1" fmla="*/ 193778 w 250493"/>
                <a:gd name="connsiteY1" fmla="*/ 148090 h 582908"/>
                <a:gd name="connsiteX2" fmla="*/ 132336 w 250493"/>
                <a:gd name="connsiteY2" fmla="*/ 294605 h 582908"/>
                <a:gd name="connsiteX3" fmla="*/ 67743 w 250493"/>
                <a:gd name="connsiteY3" fmla="*/ 439544 h 582908"/>
                <a:gd name="connsiteX4" fmla="*/ 34659 w 250493"/>
                <a:gd name="connsiteY4" fmla="*/ 512014 h 582908"/>
                <a:gd name="connsiteX5" fmla="*/ 0 w 250493"/>
                <a:gd name="connsiteY5" fmla="*/ 582908 h 582908"/>
                <a:gd name="connsiteX6" fmla="*/ 28358 w 250493"/>
                <a:gd name="connsiteY6" fmla="*/ 508863 h 582908"/>
                <a:gd name="connsiteX7" fmla="*/ 58291 w 250493"/>
                <a:gd name="connsiteY7" fmla="*/ 434818 h 582908"/>
                <a:gd name="connsiteX8" fmla="*/ 119732 w 250493"/>
                <a:gd name="connsiteY8" fmla="*/ 288303 h 582908"/>
                <a:gd name="connsiteX9" fmla="*/ 184325 w 250493"/>
                <a:gd name="connsiteY9" fmla="*/ 143364 h 582908"/>
                <a:gd name="connsiteX10" fmla="*/ 250493 w 250493"/>
                <a:gd name="connsiteY10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93" h="582908">
                  <a:moveTo>
                    <a:pt x="250493" y="0"/>
                  </a:moveTo>
                  <a:cubicBezTo>
                    <a:pt x="233163" y="50414"/>
                    <a:pt x="212683" y="99252"/>
                    <a:pt x="193778" y="148090"/>
                  </a:cubicBezTo>
                  <a:cubicBezTo>
                    <a:pt x="174872" y="196928"/>
                    <a:pt x="154392" y="245767"/>
                    <a:pt x="132336" y="294605"/>
                  </a:cubicBezTo>
                  <a:cubicBezTo>
                    <a:pt x="111855" y="343443"/>
                    <a:pt x="89799" y="390706"/>
                    <a:pt x="67743" y="439544"/>
                  </a:cubicBezTo>
                  <a:lnTo>
                    <a:pt x="34659" y="512014"/>
                  </a:lnTo>
                  <a:cubicBezTo>
                    <a:pt x="23631" y="535645"/>
                    <a:pt x="12603" y="559277"/>
                    <a:pt x="0" y="582908"/>
                  </a:cubicBezTo>
                  <a:cubicBezTo>
                    <a:pt x="9453" y="557701"/>
                    <a:pt x="18905" y="534070"/>
                    <a:pt x="28358" y="508863"/>
                  </a:cubicBezTo>
                  <a:lnTo>
                    <a:pt x="58291" y="434818"/>
                  </a:lnTo>
                  <a:cubicBezTo>
                    <a:pt x="77196" y="385980"/>
                    <a:pt x="99252" y="337142"/>
                    <a:pt x="119732" y="288303"/>
                  </a:cubicBezTo>
                  <a:cubicBezTo>
                    <a:pt x="140213" y="239465"/>
                    <a:pt x="162269" y="192202"/>
                    <a:pt x="184325" y="143364"/>
                  </a:cubicBezTo>
                  <a:cubicBezTo>
                    <a:pt x="204806" y="96101"/>
                    <a:pt x="226862" y="47263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Polyline: figure 112">
              <a:extLst>
                <a:ext uri="{FF2B5EF4-FFF2-40B4-BE49-F238E27FC236}">
                  <a16:creationId xmlns:a16="http://schemas.microsoft.com/office/drawing/2014/main" id="{5FCF9FE3-8497-434D-B32E-8150CDADA44D}"/>
                </a:ext>
              </a:extLst>
            </p:cNvPr>
            <p:cNvSpPr/>
            <p:nvPr/>
          </p:nvSpPr>
          <p:spPr>
            <a:xfrm>
              <a:off x="11990046" y="3712493"/>
              <a:ext cx="251187" cy="582908"/>
            </a:xfrm>
            <a:custGeom>
              <a:avLst/>
              <a:gdLst>
                <a:gd name="connsiteX0" fmla="*/ 250493 w 251187"/>
                <a:gd name="connsiteY0" fmla="*/ 0 h 582908"/>
                <a:gd name="connsiteX1" fmla="*/ 233163 w 251187"/>
                <a:gd name="connsiteY1" fmla="*/ 160694 h 582908"/>
                <a:gd name="connsiteX2" fmla="*/ 179599 w 251187"/>
                <a:gd name="connsiteY2" fmla="*/ 313510 h 582908"/>
                <a:gd name="connsiteX3" fmla="*/ 99252 w 251187"/>
                <a:gd name="connsiteY3" fmla="*/ 455299 h 582908"/>
                <a:gd name="connsiteX4" fmla="*/ 51989 w 251187"/>
                <a:gd name="connsiteY4" fmla="*/ 521467 h 582908"/>
                <a:gd name="connsiteX5" fmla="*/ 0 w 251187"/>
                <a:gd name="connsiteY5" fmla="*/ 582908 h 582908"/>
                <a:gd name="connsiteX6" fmla="*/ 45687 w 251187"/>
                <a:gd name="connsiteY6" fmla="*/ 516740 h 582908"/>
                <a:gd name="connsiteX7" fmla="*/ 88224 w 251187"/>
                <a:gd name="connsiteY7" fmla="*/ 448997 h 582908"/>
                <a:gd name="connsiteX8" fmla="*/ 127610 w 251187"/>
                <a:gd name="connsiteY8" fmla="*/ 379678 h 582908"/>
                <a:gd name="connsiteX9" fmla="*/ 163845 w 251187"/>
                <a:gd name="connsiteY9" fmla="*/ 308784 h 582908"/>
                <a:gd name="connsiteX10" fmla="*/ 220560 w 251187"/>
                <a:gd name="connsiteY10" fmla="*/ 159118 h 582908"/>
                <a:gd name="connsiteX11" fmla="*/ 239465 w 251187"/>
                <a:gd name="connsiteY11" fmla="*/ 81922 h 582908"/>
                <a:gd name="connsiteX12" fmla="*/ 250493 w 251187"/>
                <a:gd name="connsiteY12" fmla="*/ 0 h 582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187" h="582908">
                  <a:moveTo>
                    <a:pt x="250493" y="0"/>
                  </a:moveTo>
                  <a:cubicBezTo>
                    <a:pt x="253644" y="53565"/>
                    <a:pt x="245767" y="108705"/>
                    <a:pt x="233163" y="160694"/>
                  </a:cubicBezTo>
                  <a:cubicBezTo>
                    <a:pt x="220560" y="212683"/>
                    <a:pt x="201655" y="264672"/>
                    <a:pt x="179599" y="313510"/>
                  </a:cubicBezTo>
                  <a:cubicBezTo>
                    <a:pt x="157543" y="362348"/>
                    <a:pt x="130761" y="409611"/>
                    <a:pt x="99252" y="455299"/>
                  </a:cubicBezTo>
                  <a:cubicBezTo>
                    <a:pt x="85073" y="477355"/>
                    <a:pt x="67743" y="499411"/>
                    <a:pt x="51989" y="521467"/>
                  </a:cubicBezTo>
                  <a:cubicBezTo>
                    <a:pt x="34659" y="541947"/>
                    <a:pt x="17330" y="562428"/>
                    <a:pt x="0" y="582908"/>
                  </a:cubicBezTo>
                  <a:cubicBezTo>
                    <a:pt x="14179" y="560852"/>
                    <a:pt x="31509" y="538796"/>
                    <a:pt x="45687" y="516740"/>
                  </a:cubicBezTo>
                  <a:cubicBezTo>
                    <a:pt x="59866" y="494684"/>
                    <a:pt x="75621" y="472628"/>
                    <a:pt x="88224" y="448997"/>
                  </a:cubicBezTo>
                  <a:cubicBezTo>
                    <a:pt x="100827" y="425365"/>
                    <a:pt x="116582" y="403309"/>
                    <a:pt x="127610" y="379678"/>
                  </a:cubicBezTo>
                  <a:cubicBezTo>
                    <a:pt x="140213" y="356047"/>
                    <a:pt x="152817" y="332415"/>
                    <a:pt x="163845" y="308784"/>
                  </a:cubicBezTo>
                  <a:cubicBezTo>
                    <a:pt x="185901" y="259946"/>
                    <a:pt x="204806" y="211107"/>
                    <a:pt x="220560" y="159118"/>
                  </a:cubicBezTo>
                  <a:cubicBezTo>
                    <a:pt x="228437" y="133911"/>
                    <a:pt x="234739" y="107129"/>
                    <a:pt x="239465" y="81922"/>
                  </a:cubicBezTo>
                  <a:cubicBezTo>
                    <a:pt x="245767" y="53565"/>
                    <a:pt x="248918" y="26782"/>
                    <a:pt x="250493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Polyline: figure 113">
              <a:extLst>
                <a:ext uri="{FF2B5EF4-FFF2-40B4-BE49-F238E27FC236}">
                  <a16:creationId xmlns:a16="http://schemas.microsoft.com/office/drawing/2014/main" id="{F062AA82-BBDD-43C0-B6C5-2D19BC52B58D}"/>
                </a:ext>
              </a:extLst>
            </p:cNvPr>
            <p:cNvSpPr/>
            <p:nvPr/>
          </p:nvSpPr>
          <p:spPr>
            <a:xfrm>
              <a:off x="11846682" y="4031697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6 h 46885"/>
                <a:gd name="connsiteX2" fmla="*/ 29933 w 48607"/>
                <a:gd name="connsiteY2" fmla="*/ 46295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6"/>
                  </a:cubicBezTo>
                  <a:cubicBezTo>
                    <a:pt x="42537" y="39993"/>
                    <a:pt x="37810" y="44719"/>
                    <a:pt x="29933" y="46295"/>
                  </a:cubicBezTo>
                  <a:cubicBezTo>
                    <a:pt x="23631" y="47870"/>
                    <a:pt x="15754" y="46295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6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4112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Polyline: figure 114">
              <a:extLst>
                <a:ext uri="{FF2B5EF4-FFF2-40B4-BE49-F238E27FC236}">
                  <a16:creationId xmlns:a16="http://schemas.microsoft.com/office/drawing/2014/main" id="{986B7415-71B6-415D-AE65-DB6A6DA5D6C5}"/>
                </a:ext>
              </a:extLst>
            </p:cNvPr>
            <p:cNvSpPr/>
            <p:nvPr/>
          </p:nvSpPr>
          <p:spPr>
            <a:xfrm>
              <a:off x="11906548" y="4811534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9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Polyline: figure 115">
              <a:extLst>
                <a:ext uri="{FF2B5EF4-FFF2-40B4-BE49-F238E27FC236}">
                  <a16:creationId xmlns:a16="http://schemas.microsoft.com/office/drawing/2014/main" id="{40D5B566-665A-4A92-B17C-96D13B540707}"/>
                </a:ext>
              </a:extLst>
            </p:cNvPr>
            <p:cNvSpPr/>
            <p:nvPr/>
          </p:nvSpPr>
          <p:spPr>
            <a:xfrm>
              <a:off x="11808872" y="4991133"/>
              <a:ext cx="48607" cy="46885"/>
            </a:xfrm>
            <a:custGeom>
              <a:avLst/>
              <a:gdLst>
                <a:gd name="connsiteX0" fmla="*/ 39386 w 48607"/>
                <a:gd name="connsiteY0" fmla="*/ 5333 h 46885"/>
                <a:gd name="connsiteX1" fmla="*/ 45687 w 48607"/>
                <a:gd name="connsiteY1" fmla="*/ 35267 h 46885"/>
                <a:gd name="connsiteX2" fmla="*/ 29933 w 48607"/>
                <a:gd name="connsiteY2" fmla="*/ 46294 h 46885"/>
                <a:gd name="connsiteX3" fmla="*/ 9453 w 48607"/>
                <a:gd name="connsiteY3" fmla="*/ 41568 h 46885"/>
                <a:gd name="connsiteX4" fmla="*/ 0 w 48607"/>
                <a:gd name="connsiteY4" fmla="*/ 22663 h 46885"/>
                <a:gd name="connsiteX5" fmla="*/ 7877 w 48607"/>
                <a:gd name="connsiteY5" fmla="*/ 5333 h 46885"/>
                <a:gd name="connsiteX6" fmla="*/ 39386 w 48607"/>
                <a:gd name="connsiteY6" fmla="*/ 5333 h 46885"/>
                <a:gd name="connsiteX7" fmla="*/ 39386 w 48607"/>
                <a:gd name="connsiteY7" fmla="*/ 5333 h 46885"/>
                <a:gd name="connsiteX8" fmla="*/ 25207 w 48607"/>
                <a:gd name="connsiteY8" fmla="*/ 2183 h 46885"/>
                <a:gd name="connsiteX9" fmla="*/ 15754 w 48607"/>
                <a:gd name="connsiteY9" fmla="*/ 10060 h 46885"/>
                <a:gd name="connsiteX10" fmla="*/ 20481 w 48607"/>
                <a:gd name="connsiteY10" fmla="*/ 28965 h 46885"/>
                <a:gd name="connsiteX11" fmla="*/ 39386 w 48607"/>
                <a:gd name="connsiteY11" fmla="*/ 28965 h 46885"/>
                <a:gd name="connsiteX12" fmla="*/ 45687 w 48607"/>
                <a:gd name="connsiteY12" fmla="*/ 17937 h 46885"/>
                <a:gd name="connsiteX13" fmla="*/ 39386 w 48607"/>
                <a:gd name="connsiteY13" fmla="*/ 5333 h 4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07" h="46885">
                  <a:moveTo>
                    <a:pt x="39386" y="5333"/>
                  </a:moveTo>
                  <a:cubicBezTo>
                    <a:pt x="47263" y="11635"/>
                    <a:pt x="51989" y="24238"/>
                    <a:pt x="45687" y="35267"/>
                  </a:cubicBezTo>
                  <a:cubicBezTo>
                    <a:pt x="42537" y="39993"/>
                    <a:pt x="37810" y="44719"/>
                    <a:pt x="29933" y="46294"/>
                  </a:cubicBezTo>
                  <a:cubicBezTo>
                    <a:pt x="23631" y="47870"/>
                    <a:pt x="15754" y="46294"/>
                    <a:pt x="9453" y="41568"/>
                  </a:cubicBezTo>
                  <a:cubicBezTo>
                    <a:pt x="3151" y="36842"/>
                    <a:pt x="0" y="30540"/>
                    <a:pt x="0" y="22663"/>
                  </a:cubicBezTo>
                  <a:cubicBezTo>
                    <a:pt x="0" y="16361"/>
                    <a:pt x="3151" y="8484"/>
                    <a:pt x="7877" y="5333"/>
                  </a:cubicBezTo>
                  <a:cubicBezTo>
                    <a:pt x="18905" y="-2544"/>
                    <a:pt x="31509" y="-968"/>
                    <a:pt x="39386" y="5333"/>
                  </a:cubicBezTo>
                  <a:close/>
                  <a:moveTo>
                    <a:pt x="39386" y="5333"/>
                  </a:moveTo>
                  <a:cubicBezTo>
                    <a:pt x="34659" y="2183"/>
                    <a:pt x="29933" y="607"/>
                    <a:pt x="25207" y="2183"/>
                  </a:cubicBezTo>
                  <a:cubicBezTo>
                    <a:pt x="20481" y="3758"/>
                    <a:pt x="17330" y="6909"/>
                    <a:pt x="15754" y="10060"/>
                  </a:cubicBezTo>
                  <a:cubicBezTo>
                    <a:pt x="12603" y="17937"/>
                    <a:pt x="15754" y="25814"/>
                    <a:pt x="20481" y="28965"/>
                  </a:cubicBezTo>
                  <a:cubicBezTo>
                    <a:pt x="25207" y="32116"/>
                    <a:pt x="33084" y="35267"/>
                    <a:pt x="39386" y="28965"/>
                  </a:cubicBezTo>
                  <a:cubicBezTo>
                    <a:pt x="42537" y="25814"/>
                    <a:pt x="45687" y="22663"/>
                    <a:pt x="45687" y="17937"/>
                  </a:cubicBezTo>
                  <a:cubicBezTo>
                    <a:pt x="45687" y="13211"/>
                    <a:pt x="42537" y="8484"/>
                    <a:pt x="39386" y="5333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Polyline: figure 116">
              <a:extLst>
                <a:ext uri="{FF2B5EF4-FFF2-40B4-BE49-F238E27FC236}">
                  <a16:creationId xmlns:a16="http://schemas.microsoft.com/office/drawing/2014/main" id="{C3B473EA-3BFB-47D8-82A4-7704B88954D0}"/>
                </a:ext>
              </a:extLst>
            </p:cNvPr>
            <p:cNvSpPr/>
            <p:nvPr/>
          </p:nvSpPr>
          <p:spPr>
            <a:xfrm>
              <a:off x="11868738" y="4301461"/>
              <a:ext cx="666405" cy="123124"/>
            </a:xfrm>
            <a:custGeom>
              <a:avLst/>
              <a:gdLst>
                <a:gd name="connsiteX0" fmla="*/ 666406 w 666405"/>
                <a:gd name="connsiteY0" fmla="*/ 22297 h 123124"/>
                <a:gd name="connsiteX1" fmla="*/ 581333 w 666405"/>
                <a:gd name="connsiteY1" fmla="*/ 11269 h 123124"/>
                <a:gd name="connsiteX2" fmla="*/ 496260 w 666405"/>
                <a:gd name="connsiteY2" fmla="*/ 9694 h 123124"/>
                <a:gd name="connsiteX3" fmla="*/ 327689 w 666405"/>
                <a:gd name="connsiteY3" fmla="*/ 27023 h 123124"/>
                <a:gd name="connsiteX4" fmla="*/ 244191 w 666405"/>
                <a:gd name="connsiteY4" fmla="*/ 44353 h 123124"/>
                <a:gd name="connsiteX5" fmla="*/ 162269 w 666405"/>
                <a:gd name="connsiteY5" fmla="*/ 66409 h 123124"/>
                <a:gd name="connsiteX6" fmla="*/ 80347 w 666405"/>
                <a:gd name="connsiteY6" fmla="*/ 93191 h 123124"/>
                <a:gd name="connsiteX7" fmla="*/ 0 w 666405"/>
                <a:gd name="connsiteY7" fmla="*/ 123125 h 123124"/>
                <a:gd name="connsiteX8" fmla="*/ 77196 w 666405"/>
                <a:gd name="connsiteY8" fmla="*/ 86890 h 123124"/>
                <a:gd name="connsiteX9" fmla="*/ 157543 w 666405"/>
                <a:gd name="connsiteY9" fmla="*/ 56957 h 123124"/>
                <a:gd name="connsiteX10" fmla="*/ 324538 w 666405"/>
                <a:gd name="connsiteY10" fmla="*/ 14420 h 123124"/>
                <a:gd name="connsiteX11" fmla="*/ 496260 w 666405"/>
                <a:gd name="connsiteY11" fmla="*/ 241 h 123124"/>
                <a:gd name="connsiteX12" fmla="*/ 666406 w 666405"/>
                <a:gd name="connsiteY12" fmla="*/ 22297 h 12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405" h="123124">
                  <a:moveTo>
                    <a:pt x="666406" y="22297"/>
                  </a:moveTo>
                  <a:cubicBezTo>
                    <a:pt x="638048" y="15996"/>
                    <a:pt x="609690" y="12845"/>
                    <a:pt x="581333" y="11269"/>
                  </a:cubicBezTo>
                  <a:cubicBezTo>
                    <a:pt x="552975" y="9694"/>
                    <a:pt x="524617" y="9694"/>
                    <a:pt x="496260" y="9694"/>
                  </a:cubicBezTo>
                  <a:cubicBezTo>
                    <a:pt x="439544" y="11269"/>
                    <a:pt x="382829" y="17571"/>
                    <a:pt x="327689" y="27023"/>
                  </a:cubicBezTo>
                  <a:cubicBezTo>
                    <a:pt x="299331" y="31750"/>
                    <a:pt x="272549" y="36476"/>
                    <a:pt x="244191" y="44353"/>
                  </a:cubicBezTo>
                  <a:cubicBezTo>
                    <a:pt x="215834" y="50655"/>
                    <a:pt x="189051" y="58532"/>
                    <a:pt x="162269" y="66409"/>
                  </a:cubicBezTo>
                  <a:cubicBezTo>
                    <a:pt x="135487" y="74286"/>
                    <a:pt x="108705" y="83739"/>
                    <a:pt x="80347" y="93191"/>
                  </a:cubicBezTo>
                  <a:lnTo>
                    <a:pt x="0" y="123125"/>
                  </a:lnTo>
                  <a:cubicBezTo>
                    <a:pt x="25207" y="110521"/>
                    <a:pt x="51989" y="97918"/>
                    <a:pt x="77196" y="86890"/>
                  </a:cubicBezTo>
                  <a:cubicBezTo>
                    <a:pt x="103978" y="77437"/>
                    <a:pt x="130760" y="64834"/>
                    <a:pt x="157543" y="56957"/>
                  </a:cubicBezTo>
                  <a:cubicBezTo>
                    <a:pt x="211107" y="38052"/>
                    <a:pt x="267823" y="23873"/>
                    <a:pt x="324538" y="14420"/>
                  </a:cubicBezTo>
                  <a:cubicBezTo>
                    <a:pt x="381253" y="4968"/>
                    <a:pt x="439544" y="-1334"/>
                    <a:pt x="496260" y="241"/>
                  </a:cubicBezTo>
                  <a:cubicBezTo>
                    <a:pt x="554551" y="-1334"/>
                    <a:pt x="611266" y="4968"/>
                    <a:pt x="666406" y="22297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Polyline: figure 117">
              <a:extLst>
                <a:ext uri="{FF2B5EF4-FFF2-40B4-BE49-F238E27FC236}">
                  <a16:creationId xmlns:a16="http://schemas.microsoft.com/office/drawing/2014/main" id="{39B036A7-FEFD-4454-A84D-B7423936457B}"/>
                </a:ext>
              </a:extLst>
            </p:cNvPr>
            <p:cNvSpPr/>
            <p:nvPr/>
          </p:nvSpPr>
          <p:spPr>
            <a:xfrm>
              <a:off x="11868738" y="4323759"/>
              <a:ext cx="666405" cy="100827"/>
            </a:xfrm>
            <a:custGeom>
              <a:avLst/>
              <a:gdLst>
                <a:gd name="connsiteX0" fmla="*/ 666406 w 666405"/>
                <a:gd name="connsiteY0" fmla="*/ 0 h 100827"/>
                <a:gd name="connsiteX1" fmla="*/ 500986 w 666405"/>
                <a:gd name="connsiteY1" fmla="*/ 31509 h 100827"/>
                <a:gd name="connsiteX2" fmla="*/ 333991 w 666405"/>
                <a:gd name="connsiteY2" fmla="*/ 58291 h 100827"/>
                <a:gd name="connsiteX3" fmla="*/ 166995 w 666405"/>
                <a:gd name="connsiteY3" fmla="*/ 81922 h 100827"/>
                <a:gd name="connsiteX4" fmla="*/ 83498 w 666405"/>
                <a:gd name="connsiteY4" fmla="*/ 92950 h 100827"/>
                <a:gd name="connsiteX5" fmla="*/ 0 w 666405"/>
                <a:gd name="connsiteY5" fmla="*/ 100827 h 100827"/>
                <a:gd name="connsiteX6" fmla="*/ 83498 w 666405"/>
                <a:gd name="connsiteY6" fmla="*/ 85073 h 100827"/>
                <a:gd name="connsiteX7" fmla="*/ 166995 w 666405"/>
                <a:gd name="connsiteY7" fmla="*/ 70894 h 100827"/>
                <a:gd name="connsiteX8" fmla="*/ 333991 w 666405"/>
                <a:gd name="connsiteY8" fmla="*/ 44112 h 100827"/>
                <a:gd name="connsiteX9" fmla="*/ 500986 w 666405"/>
                <a:gd name="connsiteY9" fmla="*/ 20481 h 100827"/>
                <a:gd name="connsiteX10" fmla="*/ 666406 w 666405"/>
                <a:gd name="connsiteY10" fmla="*/ 0 h 10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0827">
                  <a:moveTo>
                    <a:pt x="666406" y="0"/>
                  </a:moveTo>
                  <a:cubicBezTo>
                    <a:pt x="611266" y="11028"/>
                    <a:pt x="556126" y="22056"/>
                    <a:pt x="500986" y="31509"/>
                  </a:cubicBezTo>
                  <a:cubicBezTo>
                    <a:pt x="445846" y="40961"/>
                    <a:pt x="390706" y="50414"/>
                    <a:pt x="333991" y="58291"/>
                  </a:cubicBezTo>
                  <a:cubicBezTo>
                    <a:pt x="278851" y="66168"/>
                    <a:pt x="222135" y="74045"/>
                    <a:pt x="166995" y="81922"/>
                  </a:cubicBezTo>
                  <a:lnTo>
                    <a:pt x="83498" y="92950"/>
                  </a:lnTo>
                  <a:cubicBezTo>
                    <a:pt x="55140" y="96101"/>
                    <a:pt x="28358" y="99252"/>
                    <a:pt x="0" y="100827"/>
                  </a:cubicBezTo>
                  <a:cubicBezTo>
                    <a:pt x="26782" y="94526"/>
                    <a:pt x="55140" y="89799"/>
                    <a:pt x="83498" y="85073"/>
                  </a:cubicBezTo>
                  <a:lnTo>
                    <a:pt x="166995" y="70894"/>
                  </a:lnTo>
                  <a:cubicBezTo>
                    <a:pt x="222135" y="61442"/>
                    <a:pt x="277275" y="51989"/>
                    <a:pt x="333991" y="44112"/>
                  </a:cubicBezTo>
                  <a:cubicBezTo>
                    <a:pt x="389131" y="36235"/>
                    <a:pt x="445846" y="28358"/>
                    <a:pt x="500986" y="20481"/>
                  </a:cubicBezTo>
                  <a:cubicBezTo>
                    <a:pt x="554551" y="12603"/>
                    <a:pt x="609690" y="4726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Polyline: figure 118">
              <a:extLst>
                <a:ext uri="{FF2B5EF4-FFF2-40B4-BE49-F238E27FC236}">
                  <a16:creationId xmlns:a16="http://schemas.microsoft.com/office/drawing/2014/main" id="{D4900ED4-9F0D-4175-8F6D-DB2CD04BEB62}"/>
                </a:ext>
              </a:extLst>
            </p:cNvPr>
            <p:cNvSpPr/>
            <p:nvPr/>
          </p:nvSpPr>
          <p:spPr>
            <a:xfrm>
              <a:off x="11868738" y="4323759"/>
              <a:ext cx="666405" cy="101862"/>
            </a:xfrm>
            <a:custGeom>
              <a:avLst/>
              <a:gdLst>
                <a:gd name="connsiteX0" fmla="*/ 666406 w 666405"/>
                <a:gd name="connsiteY0" fmla="*/ 0 h 101862"/>
                <a:gd name="connsiteX1" fmla="*/ 508863 w 666405"/>
                <a:gd name="connsiteY1" fmla="*/ 63017 h 101862"/>
                <a:gd name="connsiteX2" fmla="*/ 340292 w 666405"/>
                <a:gd name="connsiteY2" fmla="*/ 89799 h 101862"/>
                <a:gd name="connsiteX3" fmla="*/ 170146 w 666405"/>
                <a:gd name="connsiteY3" fmla="*/ 100827 h 101862"/>
                <a:gd name="connsiteX4" fmla="*/ 0 w 666405"/>
                <a:gd name="connsiteY4" fmla="*/ 99252 h 101862"/>
                <a:gd name="connsiteX5" fmla="*/ 85073 w 666405"/>
                <a:gd name="connsiteY5" fmla="*/ 94526 h 101862"/>
                <a:gd name="connsiteX6" fmla="*/ 170146 w 666405"/>
                <a:gd name="connsiteY6" fmla="*/ 88224 h 101862"/>
                <a:gd name="connsiteX7" fmla="*/ 338717 w 666405"/>
                <a:gd name="connsiteY7" fmla="*/ 74045 h 101862"/>
                <a:gd name="connsiteX8" fmla="*/ 507288 w 666405"/>
                <a:gd name="connsiteY8" fmla="*/ 50414 h 101862"/>
                <a:gd name="connsiteX9" fmla="*/ 589210 w 666405"/>
                <a:gd name="connsiteY9" fmla="*/ 31509 h 101862"/>
                <a:gd name="connsiteX10" fmla="*/ 666406 w 666405"/>
                <a:gd name="connsiteY10" fmla="*/ 0 h 101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6405" h="101862">
                  <a:moveTo>
                    <a:pt x="666406" y="0"/>
                  </a:moveTo>
                  <a:cubicBezTo>
                    <a:pt x="620719" y="34659"/>
                    <a:pt x="564003" y="50414"/>
                    <a:pt x="508863" y="63017"/>
                  </a:cubicBezTo>
                  <a:cubicBezTo>
                    <a:pt x="453723" y="75621"/>
                    <a:pt x="397008" y="83498"/>
                    <a:pt x="340292" y="89799"/>
                  </a:cubicBezTo>
                  <a:cubicBezTo>
                    <a:pt x="283577" y="96101"/>
                    <a:pt x="226862" y="99252"/>
                    <a:pt x="170146" y="100827"/>
                  </a:cubicBezTo>
                  <a:cubicBezTo>
                    <a:pt x="113431" y="102403"/>
                    <a:pt x="56715" y="102403"/>
                    <a:pt x="0" y="99252"/>
                  </a:cubicBezTo>
                  <a:lnTo>
                    <a:pt x="85073" y="94526"/>
                  </a:lnTo>
                  <a:cubicBezTo>
                    <a:pt x="113431" y="92950"/>
                    <a:pt x="141788" y="91375"/>
                    <a:pt x="170146" y="88224"/>
                  </a:cubicBezTo>
                  <a:cubicBezTo>
                    <a:pt x="226862" y="83498"/>
                    <a:pt x="283577" y="80347"/>
                    <a:pt x="338717" y="74045"/>
                  </a:cubicBezTo>
                  <a:cubicBezTo>
                    <a:pt x="395432" y="67743"/>
                    <a:pt x="450572" y="61442"/>
                    <a:pt x="507288" y="50414"/>
                  </a:cubicBezTo>
                  <a:cubicBezTo>
                    <a:pt x="535645" y="45687"/>
                    <a:pt x="562428" y="39386"/>
                    <a:pt x="589210" y="31509"/>
                  </a:cubicBezTo>
                  <a:cubicBezTo>
                    <a:pt x="615992" y="25207"/>
                    <a:pt x="642774" y="14179"/>
                    <a:pt x="66640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Polyline: figure 119">
              <a:extLst>
                <a:ext uri="{FF2B5EF4-FFF2-40B4-BE49-F238E27FC236}">
                  <a16:creationId xmlns:a16="http://schemas.microsoft.com/office/drawing/2014/main" id="{013F5A7B-5F95-4DC5-A7C0-F045188A9844}"/>
                </a:ext>
              </a:extLst>
            </p:cNvPr>
            <p:cNvSpPr/>
            <p:nvPr/>
          </p:nvSpPr>
          <p:spPr>
            <a:xfrm>
              <a:off x="11594614" y="4552196"/>
              <a:ext cx="795590" cy="299331"/>
            </a:xfrm>
            <a:custGeom>
              <a:avLst/>
              <a:gdLst>
                <a:gd name="connsiteX0" fmla="*/ 795591 w 795590"/>
                <a:gd name="connsiteY0" fmla="*/ 0 h 299331"/>
                <a:gd name="connsiteX1" fmla="*/ 690037 w 795590"/>
                <a:gd name="connsiteY1" fmla="*/ 20481 h 299331"/>
                <a:gd name="connsiteX2" fmla="*/ 586059 w 795590"/>
                <a:gd name="connsiteY2" fmla="*/ 44112 h 299331"/>
                <a:gd name="connsiteX3" fmla="*/ 379678 w 795590"/>
                <a:gd name="connsiteY3" fmla="*/ 105554 h 299331"/>
                <a:gd name="connsiteX4" fmla="*/ 181174 w 795590"/>
                <a:gd name="connsiteY4" fmla="*/ 187476 h 299331"/>
                <a:gd name="connsiteX5" fmla="*/ 88224 w 795590"/>
                <a:gd name="connsiteY5" fmla="*/ 239465 h 299331"/>
                <a:gd name="connsiteX6" fmla="*/ 0 w 795590"/>
                <a:gd name="connsiteY6" fmla="*/ 299331 h 299331"/>
                <a:gd name="connsiteX7" fmla="*/ 176448 w 795590"/>
                <a:gd name="connsiteY7" fmla="*/ 174873 h 299331"/>
                <a:gd name="connsiteX8" fmla="*/ 374952 w 795590"/>
                <a:gd name="connsiteY8" fmla="*/ 88224 h 299331"/>
                <a:gd name="connsiteX9" fmla="*/ 582908 w 795590"/>
                <a:gd name="connsiteY9" fmla="*/ 29933 h 299331"/>
                <a:gd name="connsiteX10" fmla="*/ 795591 w 795590"/>
                <a:gd name="connsiteY10" fmla="*/ 0 h 299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590" h="299331">
                  <a:moveTo>
                    <a:pt x="795591" y="0"/>
                  </a:moveTo>
                  <a:cubicBezTo>
                    <a:pt x="760932" y="6302"/>
                    <a:pt x="724697" y="12603"/>
                    <a:pt x="690037" y="20481"/>
                  </a:cubicBezTo>
                  <a:cubicBezTo>
                    <a:pt x="655378" y="28358"/>
                    <a:pt x="620719" y="36235"/>
                    <a:pt x="586059" y="44112"/>
                  </a:cubicBezTo>
                  <a:cubicBezTo>
                    <a:pt x="516740" y="61442"/>
                    <a:pt x="447422" y="81922"/>
                    <a:pt x="379678" y="105554"/>
                  </a:cubicBezTo>
                  <a:cubicBezTo>
                    <a:pt x="311935" y="129185"/>
                    <a:pt x="245767" y="155967"/>
                    <a:pt x="181174" y="187476"/>
                  </a:cubicBezTo>
                  <a:cubicBezTo>
                    <a:pt x="149666" y="204806"/>
                    <a:pt x="118157" y="220560"/>
                    <a:pt x="88224" y="239465"/>
                  </a:cubicBezTo>
                  <a:cubicBezTo>
                    <a:pt x="56715" y="256795"/>
                    <a:pt x="28358" y="278851"/>
                    <a:pt x="0" y="299331"/>
                  </a:cubicBezTo>
                  <a:cubicBezTo>
                    <a:pt x="53565" y="250493"/>
                    <a:pt x="113431" y="211107"/>
                    <a:pt x="176448" y="174873"/>
                  </a:cubicBezTo>
                  <a:cubicBezTo>
                    <a:pt x="241040" y="141788"/>
                    <a:pt x="307208" y="113431"/>
                    <a:pt x="374952" y="88224"/>
                  </a:cubicBezTo>
                  <a:cubicBezTo>
                    <a:pt x="442695" y="66168"/>
                    <a:pt x="512014" y="45687"/>
                    <a:pt x="582908" y="29933"/>
                  </a:cubicBezTo>
                  <a:cubicBezTo>
                    <a:pt x="652227" y="17330"/>
                    <a:pt x="723121" y="6302"/>
                    <a:pt x="795591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Polyline: figure 120">
              <a:extLst>
                <a:ext uri="{FF2B5EF4-FFF2-40B4-BE49-F238E27FC236}">
                  <a16:creationId xmlns:a16="http://schemas.microsoft.com/office/drawing/2014/main" id="{BD6132AF-D157-4539-8842-0B2F3E3AD2CE}"/>
                </a:ext>
              </a:extLst>
            </p:cNvPr>
            <p:cNvSpPr/>
            <p:nvPr/>
          </p:nvSpPr>
          <p:spPr>
            <a:xfrm>
              <a:off x="11593038" y="4552196"/>
              <a:ext cx="797166" cy="302482"/>
            </a:xfrm>
            <a:custGeom>
              <a:avLst/>
              <a:gdLst>
                <a:gd name="connsiteX0" fmla="*/ 797166 w 797166"/>
                <a:gd name="connsiteY0" fmla="*/ 0 h 302482"/>
                <a:gd name="connsiteX1" fmla="*/ 600238 w 797166"/>
                <a:gd name="connsiteY1" fmla="*/ 80347 h 302482"/>
                <a:gd name="connsiteX2" fmla="*/ 401734 w 797166"/>
                <a:gd name="connsiteY2" fmla="*/ 157543 h 302482"/>
                <a:gd name="connsiteX3" fmla="*/ 201655 w 797166"/>
                <a:gd name="connsiteY3" fmla="*/ 231588 h 302482"/>
                <a:gd name="connsiteX4" fmla="*/ 100827 w 797166"/>
                <a:gd name="connsiteY4" fmla="*/ 267823 h 302482"/>
                <a:gd name="connsiteX5" fmla="*/ 0 w 797166"/>
                <a:gd name="connsiteY5" fmla="*/ 302482 h 302482"/>
                <a:gd name="connsiteX6" fmla="*/ 97676 w 797166"/>
                <a:gd name="connsiteY6" fmla="*/ 261521 h 302482"/>
                <a:gd name="connsiteX7" fmla="*/ 196928 w 797166"/>
                <a:gd name="connsiteY7" fmla="*/ 222135 h 302482"/>
                <a:gd name="connsiteX8" fmla="*/ 395432 w 797166"/>
                <a:gd name="connsiteY8" fmla="*/ 144939 h 302482"/>
                <a:gd name="connsiteX9" fmla="*/ 595512 w 797166"/>
                <a:gd name="connsiteY9" fmla="*/ 70894 h 302482"/>
                <a:gd name="connsiteX10" fmla="*/ 797166 w 797166"/>
                <a:gd name="connsiteY10" fmla="*/ 0 h 302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7166" h="302482">
                  <a:moveTo>
                    <a:pt x="797166" y="0"/>
                  </a:moveTo>
                  <a:cubicBezTo>
                    <a:pt x="732574" y="28358"/>
                    <a:pt x="666406" y="55140"/>
                    <a:pt x="600238" y="80347"/>
                  </a:cubicBezTo>
                  <a:cubicBezTo>
                    <a:pt x="534070" y="107129"/>
                    <a:pt x="467902" y="132336"/>
                    <a:pt x="401734" y="157543"/>
                  </a:cubicBezTo>
                  <a:cubicBezTo>
                    <a:pt x="335566" y="182750"/>
                    <a:pt x="269398" y="207956"/>
                    <a:pt x="201655" y="231588"/>
                  </a:cubicBezTo>
                  <a:lnTo>
                    <a:pt x="100827" y="267823"/>
                  </a:lnTo>
                  <a:cubicBezTo>
                    <a:pt x="67743" y="278851"/>
                    <a:pt x="33084" y="291454"/>
                    <a:pt x="0" y="302482"/>
                  </a:cubicBezTo>
                  <a:cubicBezTo>
                    <a:pt x="33084" y="288303"/>
                    <a:pt x="66168" y="275700"/>
                    <a:pt x="97676" y="261521"/>
                  </a:cubicBezTo>
                  <a:lnTo>
                    <a:pt x="196928" y="222135"/>
                  </a:lnTo>
                  <a:cubicBezTo>
                    <a:pt x="263096" y="195353"/>
                    <a:pt x="329264" y="170146"/>
                    <a:pt x="395432" y="144939"/>
                  </a:cubicBezTo>
                  <a:cubicBezTo>
                    <a:pt x="461600" y="119733"/>
                    <a:pt x="527768" y="94526"/>
                    <a:pt x="595512" y="70894"/>
                  </a:cubicBezTo>
                  <a:cubicBezTo>
                    <a:pt x="663255" y="45687"/>
                    <a:pt x="729423" y="22056"/>
                    <a:pt x="79716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Polyline: figure 121">
              <a:extLst>
                <a:ext uri="{FF2B5EF4-FFF2-40B4-BE49-F238E27FC236}">
                  <a16:creationId xmlns:a16="http://schemas.microsoft.com/office/drawing/2014/main" id="{EA2AF747-957F-426E-82A4-78C2B3A2EC0E}"/>
                </a:ext>
              </a:extLst>
            </p:cNvPr>
            <p:cNvSpPr/>
            <p:nvPr/>
          </p:nvSpPr>
          <p:spPr>
            <a:xfrm>
              <a:off x="11596189" y="4552196"/>
              <a:ext cx="794015" cy="300906"/>
            </a:xfrm>
            <a:custGeom>
              <a:avLst/>
              <a:gdLst>
                <a:gd name="connsiteX0" fmla="*/ 794016 w 794015"/>
                <a:gd name="connsiteY0" fmla="*/ 0 h 300906"/>
                <a:gd name="connsiteX1" fmla="*/ 604964 w 794015"/>
                <a:gd name="connsiteY1" fmla="*/ 99252 h 300906"/>
                <a:gd name="connsiteX2" fmla="*/ 409611 w 794015"/>
                <a:gd name="connsiteY2" fmla="*/ 184325 h 300906"/>
                <a:gd name="connsiteX3" fmla="*/ 207956 w 794015"/>
                <a:gd name="connsiteY3" fmla="*/ 253644 h 300906"/>
                <a:gd name="connsiteX4" fmla="*/ 0 w 794015"/>
                <a:gd name="connsiteY4" fmla="*/ 300907 h 300906"/>
                <a:gd name="connsiteX5" fmla="*/ 103978 w 794015"/>
                <a:gd name="connsiteY5" fmla="*/ 274124 h 300906"/>
                <a:gd name="connsiteX6" fmla="*/ 206381 w 794015"/>
                <a:gd name="connsiteY6" fmla="*/ 242616 h 300906"/>
                <a:gd name="connsiteX7" fmla="*/ 406460 w 794015"/>
                <a:gd name="connsiteY7" fmla="*/ 170146 h 300906"/>
                <a:gd name="connsiteX8" fmla="*/ 603389 w 794015"/>
                <a:gd name="connsiteY8" fmla="*/ 88224 h 300906"/>
                <a:gd name="connsiteX9" fmla="*/ 701065 w 794015"/>
                <a:gd name="connsiteY9" fmla="*/ 44112 h 300906"/>
                <a:gd name="connsiteX10" fmla="*/ 794016 w 794015"/>
                <a:gd name="connsiteY10" fmla="*/ 0 h 30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4015" h="300906">
                  <a:moveTo>
                    <a:pt x="794016" y="0"/>
                  </a:moveTo>
                  <a:cubicBezTo>
                    <a:pt x="732574" y="36235"/>
                    <a:pt x="667981" y="67743"/>
                    <a:pt x="604964" y="99252"/>
                  </a:cubicBezTo>
                  <a:cubicBezTo>
                    <a:pt x="540372" y="129185"/>
                    <a:pt x="474204" y="157543"/>
                    <a:pt x="409611" y="184325"/>
                  </a:cubicBezTo>
                  <a:cubicBezTo>
                    <a:pt x="343443" y="209532"/>
                    <a:pt x="275700" y="234739"/>
                    <a:pt x="207956" y="253644"/>
                  </a:cubicBezTo>
                  <a:cubicBezTo>
                    <a:pt x="138638" y="274124"/>
                    <a:pt x="69319" y="289879"/>
                    <a:pt x="0" y="300907"/>
                  </a:cubicBezTo>
                  <a:cubicBezTo>
                    <a:pt x="34659" y="291454"/>
                    <a:pt x="69319" y="285152"/>
                    <a:pt x="103978" y="274124"/>
                  </a:cubicBezTo>
                  <a:cubicBezTo>
                    <a:pt x="138638" y="264672"/>
                    <a:pt x="171722" y="253644"/>
                    <a:pt x="206381" y="242616"/>
                  </a:cubicBezTo>
                  <a:cubicBezTo>
                    <a:pt x="274124" y="220560"/>
                    <a:pt x="340292" y="195353"/>
                    <a:pt x="406460" y="170146"/>
                  </a:cubicBezTo>
                  <a:cubicBezTo>
                    <a:pt x="472628" y="144939"/>
                    <a:pt x="538796" y="116582"/>
                    <a:pt x="603389" y="88224"/>
                  </a:cubicBezTo>
                  <a:cubicBezTo>
                    <a:pt x="636473" y="74045"/>
                    <a:pt x="667981" y="59866"/>
                    <a:pt x="701065" y="44112"/>
                  </a:cubicBezTo>
                  <a:cubicBezTo>
                    <a:pt x="729423" y="29933"/>
                    <a:pt x="760932" y="14179"/>
                    <a:pt x="794016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Polyline: figure 122">
              <a:extLst>
                <a:ext uri="{FF2B5EF4-FFF2-40B4-BE49-F238E27FC236}">
                  <a16:creationId xmlns:a16="http://schemas.microsoft.com/office/drawing/2014/main" id="{EC653C53-4BF5-4704-838B-E53E7F1E66BB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705792 w 817646"/>
                <a:gd name="connsiteY1" fmla="*/ 36235 h 442695"/>
                <a:gd name="connsiteX2" fmla="*/ 650652 w 817646"/>
                <a:gd name="connsiteY2" fmla="*/ 56715 h 442695"/>
                <a:gd name="connsiteX3" fmla="*/ 595512 w 817646"/>
                <a:gd name="connsiteY3" fmla="*/ 78771 h 442695"/>
                <a:gd name="connsiteX4" fmla="*/ 382829 w 817646"/>
                <a:gd name="connsiteY4" fmla="*/ 178023 h 442695"/>
                <a:gd name="connsiteX5" fmla="*/ 280426 w 817646"/>
                <a:gd name="connsiteY5" fmla="*/ 234739 h 442695"/>
                <a:gd name="connsiteX6" fmla="*/ 231588 w 817646"/>
                <a:gd name="connsiteY6" fmla="*/ 266247 h 442695"/>
                <a:gd name="connsiteX7" fmla="*/ 206381 w 817646"/>
                <a:gd name="connsiteY7" fmla="*/ 282001 h 442695"/>
                <a:gd name="connsiteX8" fmla="*/ 182750 w 817646"/>
                <a:gd name="connsiteY8" fmla="*/ 299331 h 442695"/>
                <a:gd name="connsiteX9" fmla="*/ 135487 w 817646"/>
                <a:gd name="connsiteY9" fmla="*/ 332415 h 442695"/>
                <a:gd name="connsiteX10" fmla="*/ 89799 w 817646"/>
                <a:gd name="connsiteY10" fmla="*/ 368650 h 442695"/>
                <a:gd name="connsiteX11" fmla="*/ 66168 w 817646"/>
                <a:gd name="connsiteY11" fmla="*/ 385980 h 442695"/>
                <a:gd name="connsiteX12" fmla="*/ 44112 w 817646"/>
                <a:gd name="connsiteY12" fmla="*/ 404885 h 442695"/>
                <a:gd name="connsiteX13" fmla="*/ 0 w 817646"/>
                <a:gd name="connsiteY13" fmla="*/ 442695 h 442695"/>
                <a:gd name="connsiteX14" fmla="*/ 176448 w 817646"/>
                <a:gd name="connsiteY14" fmla="*/ 286728 h 442695"/>
                <a:gd name="connsiteX15" fmla="*/ 376527 w 817646"/>
                <a:gd name="connsiteY15" fmla="*/ 162269 h 442695"/>
                <a:gd name="connsiteX16" fmla="*/ 592361 w 817646"/>
                <a:gd name="connsiteY16" fmla="*/ 66168 h 442695"/>
                <a:gd name="connsiteX17" fmla="*/ 817647 w 817646"/>
                <a:gd name="connsiteY17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79837" y="11028"/>
                    <a:pt x="742026" y="22056"/>
                    <a:pt x="705792" y="36235"/>
                  </a:cubicBezTo>
                  <a:lnTo>
                    <a:pt x="650652" y="56715"/>
                  </a:lnTo>
                  <a:lnTo>
                    <a:pt x="595512" y="78771"/>
                  </a:lnTo>
                  <a:cubicBezTo>
                    <a:pt x="523042" y="108704"/>
                    <a:pt x="452148" y="140213"/>
                    <a:pt x="382829" y="178023"/>
                  </a:cubicBezTo>
                  <a:cubicBezTo>
                    <a:pt x="348170" y="195353"/>
                    <a:pt x="315086" y="215834"/>
                    <a:pt x="280426" y="234739"/>
                  </a:cubicBezTo>
                  <a:cubicBezTo>
                    <a:pt x="263096" y="244191"/>
                    <a:pt x="247342" y="255219"/>
                    <a:pt x="231588" y="266247"/>
                  </a:cubicBezTo>
                  <a:lnTo>
                    <a:pt x="206381" y="282001"/>
                  </a:lnTo>
                  <a:lnTo>
                    <a:pt x="182750" y="299331"/>
                  </a:lnTo>
                  <a:lnTo>
                    <a:pt x="135487" y="332415"/>
                  </a:lnTo>
                  <a:lnTo>
                    <a:pt x="89799" y="368650"/>
                  </a:lnTo>
                  <a:lnTo>
                    <a:pt x="66168" y="385980"/>
                  </a:lnTo>
                  <a:lnTo>
                    <a:pt x="44112" y="404885"/>
                  </a:lnTo>
                  <a:lnTo>
                    <a:pt x="0" y="442695"/>
                  </a:lnTo>
                  <a:cubicBezTo>
                    <a:pt x="55140" y="385980"/>
                    <a:pt x="111855" y="332415"/>
                    <a:pt x="176448" y="286728"/>
                  </a:cubicBezTo>
                  <a:cubicBezTo>
                    <a:pt x="239465" y="239465"/>
                    <a:pt x="307208" y="198504"/>
                    <a:pt x="376527" y="162269"/>
                  </a:cubicBezTo>
                  <a:cubicBezTo>
                    <a:pt x="445846" y="126034"/>
                    <a:pt x="518316" y="92950"/>
                    <a:pt x="592361" y="66168"/>
                  </a:cubicBezTo>
                  <a:cubicBezTo>
                    <a:pt x="664830" y="37810"/>
                    <a:pt x="740451" y="14179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Polyline: figure 123">
              <a:extLst>
                <a:ext uri="{FF2B5EF4-FFF2-40B4-BE49-F238E27FC236}">
                  <a16:creationId xmlns:a16="http://schemas.microsoft.com/office/drawing/2014/main" id="{33B04435-51FE-4B7E-A9B3-2A17062B52B3}"/>
                </a:ext>
              </a:extLst>
            </p:cNvPr>
            <p:cNvSpPr/>
            <p:nvPr/>
          </p:nvSpPr>
          <p:spPr>
            <a:xfrm>
              <a:off x="11271651" y="5095718"/>
              <a:ext cx="817646" cy="442695"/>
            </a:xfrm>
            <a:custGeom>
              <a:avLst/>
              <a:gdLst>
                <a:gd name="connsiteX0" fmla="*/ 817647 w 817646"/>
                <a:gd name="connsiteY0" fmla="*/ 0 h 442695"/>
                <a:gd name="connsiteX1" fmla="*/ 615992 w 817646"/>
                <a:gd name="connsiteY1" fmla="*/ 116582 h 442695"/>
                <a:gd name="connsiteX2" fmla="*/ 412762 w 817646"/>
                <a:gd name="connsiteY2" fmla="*/ 228437 h 442695"/>
                <a:gd name="connsiteX3" fmla="*/ 207956 w 817646"/>
                <a:gd name="connsiteY3" fmla="*/ 337141 h 442695"/>
                <a:gd name="connsiteX4" fmla="*/ 103978 w 817646"/>
                <a:gd name="connsiteY4" fmla="*/ 390706 h 442695"/>
                <a:gd name="connsiteX5" fmla="*/ 0 w 817646"/>
                <a:gd name="connsiteY5" fmla="*/ 442695 h 442695"/>
                <a:gd name="connsiteX6" fmla="*/ 100827 w 817646"/>
                <a:gd name="connsiteY6" fmla="*/ 384404 h 442695"/>
                <a:gd name="connsiteX7" fmla="*/ 201655 w 817646"/>
                <a:gd name="connsiteY7" fmla="*/ 327689 h 442695"/>
                <a:gd name="connsiteX8" fmla="*/ 404885 w 817646"/>
                <a:gd name="connsiteY8" fmla="*/ 215834 h 442695"/>
                <a:gd name="connsiteX9" fmla="*/ 609691 w 817646"/>
                <a:gd name="connsiteY9" fmla="*/ 107129 h 442695"/>
                <a:gd name="connsiteX10" fmla="*/ 817647 w 817646"/>
                <a:gd name="connsiteY10" fmla="*/ 0 h 442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2695">
                  <a:moveTo>
                    <a:pt x="817647" y="0"/>
                  </a:moveTo>
                  <a:cubicBezTo>
                    <a:pt x="751479" y="39386"/>
                    <a:pt x="683736" y="77196"/>
                    <a:pt x="615992" y="116582"/>
                  </a:cubicBezTo>
                  <a:cubicBezTo>
                    <a:pt x="548249" y="154392"/>
                    <a:pt x="480505" y="190627"/>
                    <a:pt x="412762" y="228437"/>
                  </a:cubicBezTo>
                  <a:cubicBezTo>
                    <a:pt x="345019" y="264672"/>
                    <a:pt x="275700" y="300907"/>
                    <a:pt x="207956" y="337141"/>
                  </a:cubicBezTo>
                  <a:lnTo>
                    <a:pt x="103978" y="390706"/>
                  </a:lnTo>
                  <a:cubicBezTo>
                    <a:pt x="69319" y="408036"/>
                    <a:pt x="34659" y="425365"/>
                    <a:pt x="0" y="442695"/>
                  </a:cubicBezTo>
                  <a:cubicBezTo>
                    <a:pt x="33084" y="422215"/>
                    <a:pt x="66168" y="403309"/>
                    <a:pt x="100827" y="384404"/>
                  </a:cubicBezTo>
                  <a:lnTo>
                    <a:pt x="201655" y="327689"/>
                  </a:lnTo>
                  <a:cubicBezTo>
                    <a:pt x="269398" y="289879"/>
                    <a:pt x="337142" y="253644"/>
                    <a:pt x="404885" y="215834"/>
                  </a:cubicBezTo>
                  <a:cubicBezTo>
                    <a:pt x="472628" y="179599"/>
                    <a:pt x="541947" y="143364"/>
                    <a:pt x="609691" y="107129"/>
                  </a:cubicBezTo>
                  <a:cubicBezTo>
                    <a:pt x="679009" y="69319"/>
                    <a:pt x="748328" y="33084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Polyline: figure 124">
              <a:extLst>
                <a:ext uri="{FF2B5EF4-FFF2-40B4-BE49-F238E27FC236}">
                  <a16:creationId xmlns:a16="http://schemas.microsoft.com/office/drawing/2014/main" id="{E0B1B18D-1646-4C8B-95FD-B68FECCE4EF7}"/>
                </a:ext>
              </a:extLst>
            </p:cNvPr>
            <p:cNvSpPr/>
            <p:nvPr/>
          </p:nvSpPr>
          <p:spPr>
            <a:xfrm>
              <a:off x="11271651" y="5095718"/>
              <a:ext cx="817646" cy="444270"/>
            </a:xfrm>
            <a:custGeom>
              <a:avLst/>
              <a:gdLst>
                <a:gd name="connsiteX0" fmla="*/ 817647 w 817646"/>
                <a:gd name="connsiteY0" fmla="*/ 0 h 444270"/>
                <a:gd name="connsiteX1" fmla="*/ 628596 w 817646"/>
                <a:gd name="connsiteY1" fmla="*/ 137062 h 444270"/>
                <a:gd name="connsiteX2" fmla="*/ 430092 w 817646"/>
                <a:gd name="connsiteY2" fmla="*/ 259946 h 444270"/>
                <a:gd name="connsiteX3" fmla="*/ 220560 w 817646"/>
                <a:gd name="connsiteY3" fmla="*/ 365499 h 444270"/>
                <a:gd name="connsiteX4" fmla="*/ 0 w 817646"/>
                <a:gd name="connsiteY4" fmla="*/ 444271 h 444270"/>
                <a:gd name="connsiteX5" fmla="*/ 108705 w 817646"/>
                <a:gd name="connsiteY5" fmla="*/ 401734 h 444270"/>
                <a:gd name="connsiteX6" fmla="*/ 214258 w 817646"/>
                <a:gd name="connsiteY6" fmla="*/ 354471 h 444270"/>
                <a:gd name="connsiteX7" fmla="*/ 420639 w 817646"/>
                <a:gd name="connsiteY7" fmla="*/ 247342 h 444270"/>
                <a:gd name="connsiteX8" fmla="*/ 620719 w 817646"/>
                <a:gd name="connsiteY8" fmla="*/ 129185 h 444270"/>
                <a:gd name="connsiteX9" fmla="*/ 719970 w 817646"/>
                <a:gd name="connsiteY9" fmla="*/ 66168 h 444270"/>
                <a:gd name="connsiteX10" fmla="*/ 817647 w 817646"/>
                <a:gd name="connsiteY10" fmla="*/ 0 h 44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17646" h="444270">
                  <a:moveTo>
                    <a:pt x="817647" y="0"/>
                  </a:moveTo>
                  <a:cubicBezTo>
                    <a:pt x="756205" y="48838"/>
                    <a:pt x="693188" y="92950"/>
                    <a:pt x="628596" y="137062"/>
                  </a:cubicBezTo>
                  <a:cubicBezTo>
                    <a:pt x="564003" y="179599"/>
                    <a:pt x="496260" y="220560"/>
                    <a:pt x="430092" y="259946"/>
                  </a:cubicBezTo>
                  <a:cubicBezTo>
                    <a:pt x="362348" y="297756"/>
                    <a:pt x="293030" y="332415"/>
                    <a:pt x="220560" y="365499"/>
                  </a:cubicBezTo>
                  <a:cubicBezTo>
                    <a:pt x="149666" y="397008"/>
                    <a:pt x="75621" y="423790"/>
                    <a:pt x="0" y="444271"/>
                  </a:cubicBezTo>
                  <a:cubicBezTo>
                    <a:pt x="36235" y="430092"/>
                    <a:pt x="72470" y="417488"/>
                    <a:pt x="108705" y="401734"/>
                  </a:cubicBezTo>
                  <a:cubicBezTo>
                    <a:pt x="144939" y="387555"/>
                    <a:pt x="179599" y="370225"/>
                    <a:pt x="214258" y="354471"/>
                  </a:cubicBezTo>
                  <a:cubicBezTo>
                    <a:pt x="283577" y="319812"/>
                    <a:pt x="352896" y="285152"/>
                    <a:pt x="420639" y="247342"/>
                  </a:cubicBezTo>
                  <a:cubicBezTo>
                    <a:pt x="488383" y="209532"/>
                    <a:pt x="554551" y="170146"/>
                    <a:pt x="620719" y="129185"/>
                  </a:cubicBezTo>
                  <a:cubicBezTo>
                    <a:pt x="653803" y="108704"/>
                    <a:pt x="686886" y="88224"/>
                    <a:pt x="719970" y="66168"/>
                  </a:cubicBezTo>
                  <a:cubicBezTo>
                    <a:pt x="753055" y="42536"/>
                    <a:pt x="784563" y="20480"/>
                    <a:pt x="817647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Polyline: figure 125">
              <a:extLst>
                <a:ext uri="{FF2B5EF4-FFF2-40B4-BE49-F238E27FC236}">
                  <a16:creationId xmlns:a16="http://schemas.microsoft.com/office/drawing/2014/main" id="{F9E7EF22-E543-4AD4-B8F2-7ED4E87EE675}"/>
                </a:ext>
              </a:extLst>
            </p:cNvPr>
            <p:cNvSpPr/>
            <p:nvPr/>
          </p:nvSpPr>
          <p:spPr>
            <a:xfrm>
              <a:off x="11172738" y="4671928"/>
              <a:ext cx="108365" cy="850730"/>
            </a:xfrm>
            <a:custGeom>
              <a:avLst/>
              <a:gdLst>
                <a:gd name="connsiteX0" fmla="*/ 29594 w 108365"/>
                <a:gd name="connsiteY0" fmla="*/ 0 h 850730"/>
                <a:gd name="connsiteX1" fmla="*/ 16990 w 108365"/>
                <a:gd name="connsiteY1" fmla="*/ 107129 h 850730"/>
                <a:gd name="connsiteX2" fmla="*/ 12264 w 108365"/>
                <a:gd name="connsiteY2" fmla="*/ 214258 h 850730"/>
                <a:gd name="connsiteX3" fmla="*/ 21717 w 108365"/>
                <a:gd name="connsiteY3" fmla="*/ 428516 h 850730"/>
                <a:gd name="connsiteX4" fmla="*/ 54801 w 108365"/>
                <a:gd name="connsiteY4" fmla="*/ 641199 h 850730"/>
                <a:gd name="connsiteX5" fmla="*/ 108365 w 108365"/>
                <a:gd name="connsiteY5" fmla="*/ 850731 h 850730"/>
                <a:gd name="connsiteX6" fmla="*/ 89460 w 108365"/>
                <a:gd name="connsiteY6" fmla="*/ 800317 h 850730"/>
                <a:gd name="connsiteX7" fmla="*/ 72130 w 108365"/>
                <a:gd name="connsiteY7" fmla="*/ 749904 h 850730"/>
                <a:gd name="connsiteX8" fmla="*/ 43773 w 108365"/>
                <a:gd name="connsiteY8" fmla="*/ 645925 h 850730"/>
                <a:gd name="connsiteX9" fmla="*/ 31169 w 108365"/>
                <a:gd name="connsiteY9" fmla="*/ 592361 h 850730"/>
                <a:gd name="connsiteX10" fmla="*/ 21717 w 108365"/>
                <a:gd name="connsiteY10" fmla="*/ 538796 h 850730"/>
                <a:gd name="connsiteX11" fmla="*/ 13840 w 108365"/>
                <a:gd name="connsiteY11" fmla="*/ 485232 h 850730"/>
                <a:gd name="connsiteX12" fmla="*/ 7538 w 108365"/>
                <a:gd name="connsiteY12" fmla="*/ 431667 h 850730"/>
                <a:gd name="connsiteX13" fmla="*/ 1236 w 108365"/>
                <a:gd name="connsiteY13" fmla="*/ 214258 h 850730"/>
                <a:gd name="connsiteX14" fmla="*/ 29594 w 108365"/>
                <a:gd name="connsiteY14" fmla="*/ 0 h 850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65" h="850730">
                  <a:moveTo>
                    <a:pt x="29594" y="0"/>
                  </a:moveTo>
                  <a:cubicBezTo>
                    <a:pt x="23292" y="36235"/>
                    <a:pt x="20141" y="70894"/>
                    <a:pt x="16990" y="107129"/>
                  </a:cubicBezTo>
                  <a:cubicBezTo>
                    <a:pt x="13840" y="143364"/>
                    <a:pt x="12264" y="179599"/>
                    <a:pt x="12264" y="214258"/>
                  </a:cubicBezTo>
                  <a:cubicBezTo>
                    <a:pt x="12264" y="286728"/>
                    <a:pt x="13840" y="357622"/>
                    <a:pt x="21717" y="428516"/>
                  </a:cubicBezTo>
                  <a:cubicBezTo>
                    <a:pt x="29594" y="499411"/>
                    <a:pt x="39046" y="570305"/>
                    <a:pt x="54801" y="641199"/>
                  </a:cubicBezTo>
                  <a:cubicBezTo>
                    <a:pt x="68979" y="712093"/>
                    <a:pt x="89460" y="781412"/>
                    <a:pt x="108365" y="850731"/>
                  </a:cubicBezTo>
                  <a:cubicBezTo>
                    <a:pt x="102063" y="833401"/>
                    <a:pt x="95762" y="817647"/>
                    <a:pt x="89460" y="800317"/>
                  </a:cubicBezTo>
                  <a:cubicBezTo>
                    <a:pt x="83158" y="782987"/>
                    <a:pt x="76857" y="767233"/>
                    <a:pt x="72130" y="749904"/>
                  </a:cubicBezTo>
                  <a:cubicBezTo>
                    <a:pt x="62678" y="715244"/>
                    <a:pt x="50074" y="680585"/>
                    <a:pt x="43773" y="645925"/>
                  </a:cubicBezTo>
                  <a:cubicBezTo>
                    <a:pt x="39046" y="628596"/>
                    <a:pt x="34320" y="611266"/>
                    <a:pt x="31169" y="592361"/>
                  </a:cubicBezTo>
                  <a:lnTo>
                    <a:pt x="21717" y="538796"/>
                  </a:lnTo>
                  <a:cubicBezTo>
                    <a:pt x="18566" y="521467"/>
                    <a:pt x="15415" y="502561"/>
                    <a:pt x="13840" y="485232"/>
                  </a:cubicBezTo>
                  <a:cubicBezTo>
                    <a:pt x="12264" y="467902"/>
                    <a:pt x="9113" y="448997"/>
                    <a:pt x="7538" y="431667"/>
                  </a:cubicBezTo>
                  <a:cubicBezTo>
                    <a:pt x="1236" y="359197"/>
                    <a:pt x="-1915" y="286728"/>
                    <a:pt x="1236" y="214258"/>
                  </a:cubicBezTo>
                  <a:cubicBezTo>
                    <a:pt x="4387" y="141788"/>
                    <a:pt x="10689" y="69319"/>
                    <a:pt x="2959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Polyline: figure 126">
              <a:extLst>
                <a:ext uri="{FF2B5EF4-FFF2-40B4-BE49-F238E27FC236}">
                  <a16:creationId xmlns:a16="http://schemas.microsoft.com/office/drawing/2014/main" id="{847B90D8-E33A-491B-9044-515DC6CF639E}"/>
                </a:ext>
              </a:extLst>
            </p:cNvPr>
            <p:cNvSpPr/>
            <p:nvPr/>
          </p:nvSpPr>
          <p:spPr>
            <a:xfrm>
              <a:off x="11202332" y="4671928"/>
              <a:ext cx="86079" cy="852306"/>
            </a:xfrm>
            <a:custGeom>
              <a:avLst/>
              <a:gdLst>
                <a:gd name="connsiteX0" fmla="*/ 0 w 86079"/>
                <a:gd name="connsiteY0" fmla="*/ 0 h 852306"/>
                <a:gd name="connsiteX1" fmla="*/ 37810 w 86079"/>
                <a:gd name="connsiteY1" fmla="*/ 211107 h 852306"/>
                <a:gd name="connsiteX2" fmla="*/ 66168 w 86079"/>
                <a:gd name="connsiteY2" fmla="*/ 423790 h 852306"/>
                <a:gd name="connsiteX3" fmla="*/ 83498 w 86079"/>
                <a:gd name="connsiteY3" fmla="*/ 638048 h 852306"/>
                <a:gd name="connsiteX4" fmla="*/ 80347 w 86079"/>
                <a:gd name="connsiteY4" fmla="*/ 852306 h 852306"/>
                <a:gd name="connsiteX5" fmla="*/ 80347 w 86079"/>
                <a:gd name="connsiteY5" fmla="*/ 798742 h 852306"/>
                <a:gd name="connsiteX6" fmla="*/ 78771 w 86079"/>
                <a:gd name="connsiteY6" fmla="*/ 745177 h 852306"/>
                <a:gd name="connsiteX7" fmla="*/ 70894 w 86079"/>
                <a:gd name="connsiteY7" fmla="*/ 638048 h 852306"/>
                <a:gd name="connsiteX8" fmla="*/ 50414 w 86079"/>
                <a:gd name="connsiteY8" fmla="*/ 425365 h 852306"/>
                <a:gd name="connsiteX9" fmla="*/ 25207 w 86079"/>
                <a:gd name="connsiteY9" fmla="*/ 212683 h 852306"/>
                <a:gd name="connsiteX10" fmla="*/ 0 w 86079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079" h="852306">
                  <a:moveTo>
                    <a:pt x="0" y="0"/>
                  </a:moveTo>
                  <a:cubicBezTo>
                    <a:pt x="14179" y="69319"/>
                    <a:pt x="26782" y="140213"/>
                    <a:pt x="37810" y="211107"/>
                  </a:cubicBezTo>
                  <a:cubicBezTo>
                    <a:pt x="48838" y="282002"/>
                    <a:pt x="58291" y="352896"/>
                    <a:pt x="66168" y="423790"/>
                  </a:cubicBezTo>
                  <a:cubicBezTo>
                    <a:pt x="74045" y="494684"/>
                    <a:pt x="80347" y="565579"/>
                    <a:pt x="83498" y="638048"/>
                  </a:cubicBezTo>
                  <a:cubicBezTo>
                    <a:pt x="86649" y="708942"/>
                    <a:pt x="88224" y="781412"/>
                    <a:pt x="80347" y="852306"/>
                  </a:cubicBezTo>
                  <a:lnTo>
                    <a:pt x="80347" y="798742"/>
                  </a:lnTo>
                  <a:lnTo>
                    <a:pt x="78771" y="745177"/>
                  </a:lnTo>
                  <a:cubicBezTo>
                    <a:pt x="77196" y="708942"/>
                    <a:pt x="75621" y="674283"/>
                    <a:pt x="70894" y="638048"/>
                  </a:cubicBezTo>
                  <a:cubicBezTo>
                    <a:pt x="64593" y="567154"/>
                    <a:pt x="58291" y="496260"/>
                    <a:pt x="50414" y="425365"/>
                  </a:cubicBezTo>
                  <a:cubicBezTo>
                    <a:pt x="42537" y="354471"/>
                    <a:pt x="34659" y="283577"/>
                    <a:pt x="25207" y="212683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Polyline: figure 127">
              <a:extLst>
                <a:ext uri="{FF2B5EF4-FFF2-40B4-BE49-F238E27FC236}">
                  <a16:creationId xmlns:a16="http://schemas.microsoft.com/office/drawing/2014/main" id="{3461D059-A79C-47AE-820D-9E7FC0F2342D}"/>
                </a:ext>
              </a:extLst>
            </p:cNvPr>
            <p:cNvSpPr/>
            <p:nvPr/>
          </p:nvSpPr>
          <p:spPr>
            <a:xfrm>
              <a:off x="11202332" y="4671928"/>
              <a:ext cx="142105" cy="852306"/>
            </a:xfrm>
            <a:custGeom>
              <a:avLst/>
              <a:gdLst>
                <a:gd name="connsiteX0" fmla="*/ 0 w 142105"/>
                <a:gd name="connsiteY0" fmla="*/ 0 h 852306"/>
                <a:gd name="connsiteX1" fmla="*/ 85073 w 142105"/>
                <a:gd name="connsiteY1" fmla="*/ 203230 h 852306"/>
                <a:gd name="connsiteX2" fmla="*/ 133911 w 142105"/>
                <a:gd name="connsiteY2" fmla="*/ 419064 h 852306"/>
                <a:gd name="connsiteX3" fmla="*/ 137062 w 142105"/>
                <a:gd name="connsiteY3" fmla="*/ 639624 h 852306"/>
                <a:gd name="connsiteX4" fmla="*/ 118157 w 142105"/>
                <a:gd name="connsiteY4" fmla="*/ 748328 h 852306"/>
                <a:gd name="connsiteX5" fmla="*/ 81922 w 142105"/>
                <a:gd name="connsiteY5" fmla="*/ 852306 h 852306"/>
                <a:gd name="connsiteX6" fmla="*/ 126034 w 142105"/>
                <a:gd name="connsiteY6" fmla="*/ 638048 h 852306"/>
                <a:gd name="connsiteX7" fmla="*/ 119733 w 142105"/>
                <a:gd name="connsiteY7" fmla="*/ 420639 h 852306"/>
                <a:gd name="connsiteX8" fmla="*/ 75621 w 142105"/>
                <a:gd name="connsiteY8" fmla="*/ 206381 h 852306"/>
                <a:gd name="connsiteX9" fmla="*/ 42537 w 142105"/>
                <a:gd name="connsiteY9" fmla="*/ 102403 h 852306"/>
                <a:gd name="connsiteX10" fmla="*/ 0 w 142105"/>
                <a:gd name="connsiteY10" fmla="*/ 0 h 85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105" h="852306">
                  <a:moveTo>
                    <a:pt x="0" y="0"/>
                  </a:moveTo>
                  <a:cubicBezTo>
                    <a:pt x="34659" y="64593"/>
                    <a:pt x="61442" y="132336"/>
                    <a:pt x="85073" y="203230"/>
                  </a:cubicBezTo>
                  <a:cubicBezTo>
                    <a:pt x="107129" y="272549"/>
                    <a:pt x="122883" y="345019"/>
                    <a:pt x="133911" y="419064"/>
                  </a:cubicBezTo>
                  <a:cubicBezTo>
                    <a:pt x="143364" y="491533"/>
                    <a:pt x="144939" y="567154"/>
                    <a:pt x="137062" y="639624"/>
                  </a:cubicBezTo>
                  <a:cubicBezTo>
                    <a:pt x="133911" y="675858"/>
                    <a:pt x="126034" y="712093"/>
                    <a:pt x="118157" y="748328"/>
                  </a:cubicBezTo>
                  <a:cubicBezTo>
                    <a:pt x="108705" y="784563"/>
                    <a:pt x="96101" y="819222"/>
                    <a:pt x="81922" y="852306"/>
                  </a:cubicBezTo>
                  <a:cubicBezTo>
                    <a:pt x="105554" y="782987"/>
                    <a:pt x="119733" y="710518"/>
                    <a:pt x="126034" y="638048"/>
                  </a:cubicBezTo>
                  <a:cubicBezTo>
                    <a:pt x="130760" y="565579"/>
                    <a:pt x="129185" y="493109"/>
                    <a:pt x="119733" y="420639"/>
                  </a:cubicBezTo>
                  <a:cubicBezTo>
                    <a:pt x="111855" y="348169"/>
                    <a:pt x="94526" y="277275"/>
                    <a:pt x="75621" y="206381"/>
                  </a:cubicBezTo>
                  <a:cubicBezTo>
                    <a:pt x="66168" y="171722"/>
                    <a:pt x="55140" y="137062"/>
                    <a:pt x="42537" y="102403"/>
                  </a:cubicBezTo>
                  <a:cubicBezTo>
                    <a:pt x="28358" y="67743"/>
                    <a:pt x="14179" y="33084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Polyline: figure 128">
              <a:extLst>
                <a:ext uri="{FF2B5EF4-FFF2-40B4-BE49-F238E27FC236}">
                  <a16:creationId xmlns:a16="http://schemas.microsoft.com/office/drawing/2014/main" id="{6165F859-B39F-4D51-816D-F67D58E27174}"/>
                </a:ext>
              </a:extLst>
            </p:cNvPr>
            <p:cNvSpPr/>
            <p:nvPr/>
          </p:nvSpPr>
          <p:spPr>
            <a:xfrm>
              <a:off x="11455976" y="4141009"/>
              <a:ext cx="97676" cy="787713"/>
            </a:xfrm>
            <a:custGeom>
              <a:avLst/>
              <a:gdLst>
                <a:gd name="connsiteX0" fmla="*/ 66168 w 97676"/>
                <a:gd name="connsiteY0" fmla="*/ 0 h 787713"/>
                <a:gd name="connsiteX1" fmla="*/ 23631 w 97676"/>
                <a:gd name="connsiteY1" fmla="*/ 195353 h 787713"/>
                <a:gd name="connsiteX2" fmla="*/ 17330 w 97676"/>
                <a:gd name="connsiteY2" fmla="*/ 395432 h 787713"/>
                <a:gd name="connsiteX3" fmla="*/ 44112 w 97676"/>
                <a:gd name="connsiteY3" fmla="*/ 593936 h 787713"/>
                <a:gd name="connsiteX4" fmla="*/ 67743 w 97676"/>
                <a:gd name="connsiteY4" fmla="*/ 691613 h 787713"/>
                <a:gd name="connsiteX5" fmla="*/ 97677 w 97676"/>
                <a:gd name="connsiteY5" fmla="*/ 787714 h 787713"/>
                <a:gd name="connsiteX6" fmla="*/ 78771 w 97676"/>
                <a:gd name="connsiteY6" fmla="*/ 742026 h 787713"/>
                <a:gd name="connsiteX7" fmla="*/ 59866 w 97676"/>
                <a:gd name="connsiteY7" fmla="*/ 694764 h 787713"/>
                <a:gd name="connsiteX8" fmla="*/ 31509 w 97676"/>
                <a:gd name="connsiteY8" fmla="*/ 598662 h 787713"/>
                <a:gd name="connsiteX9" fmla="*/ 20481 w 97676"/>
                <a:gd name="connsiteY9" fmla="*/ 549824 h 787713"/>
                <a:gd name="connsiteX10" fmla="*/ 12603 w 97676"/>
                <a:gd name="connsiteY10" fmla="*/ 499411 h 787713"/>
                <a:gd name="connsiteX11" fmla="*/ 6302 w 97676"/>
                <a:gd name="connsiteY11" fmla="*/ 448997 h 787713"/>
                <a:gd name="connsiteX12" fmla="*/ 1575 w 97676"/>
                <a:gd name="connsiteY12" fmla="*/ 398583 h 787713"/>
                <a:gd name="connsiteX13" fmla="*/ 0 w 97676"/>
                <a:gd name="connsiteY13" fmla="*/ 348169 h 787713"/>
                <a:gd name="connsiteX14" fmla="*/ 1575 w 97676"/>
                <a:gd name="connsiteY14" fmla="*/ 297756 h 787713"/>
                <a:gd name="connsiteX15" fmla="*/ 4726 w 97676"/>
                <a:gd name="connsiteY15" fmla="*/ 247342 h 787713"/>
                <a:gd name="connsiteX16" fmla="*/ 11028 w 97676"/>
                <a:gd name="connsiteY16" fmla="*/ 196928 h 787713"/>
                <a:gd name="connsiteX17" fmla="*/ 31509 w 97676"/>
                <a:gd name="connsiteY17" fmla="*/ 97677 h 787713"/>
                <a:gd name="connsiteX18" fmla="*/ 66168 w 97676"/>
                <a:gd name="connsiteY18" fmla="*/ 0 h 78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676" h="787713">
                  <a:moveTo>
                    <a:pt x="66168" y="0"/>
                  </a:moveTo>
                  <a:cubicBezTo>
                    <a:pt x="44112" y="63017"/>
                    <a:pt x="31509" y="129185"/>
                    <a:pt x="23631" y="195353"/>
                  </a:cubicBezTo>
                  <a:cubicBezTo>
                    <a:pt x="15754" y="261521"/>
                    <a:pt x="12603" y="327689"/>
                    <a:pt x="17330" y="395432"/>
                  </a:cubicBezTo>
                  <a:cubicBezTo>
                    <a:pt x="20481" y="461600"/>
                    <a:pt x="28358" y="527768"/>
                    <a:pt x="44112" y="593936"/>
                  </a:cubicBezTo>
                  <a:cubicBezTo>
                    <a:pt x="50414" y="627020"/>
                    <a:pt x="59866" y="658529"/>
                    <a:pt x="67743" y="691613"/>
                  </a:cubicBezTo>
                  <a:cubicBezTo>
                    <a:pt x="77196" y="724697"/>
                    <a:pt x="88224" y="754630"/>
                    <a:pt x="97677" y="787714"/>
                  </a:cubicBezTo>
                  <a:cubicBezTo>
                    <a:pt x="91375" y="771959"/>
                    <a:pt x="85073" y="756205"/>
                    <a:pt x="78771" y="742026"/>
                  </a:cubicBezTo>
                  <a:cubicBezTo>
                    <a:pt x="72470" y="726272"/>
                    <a:pt x="64593" y="710518"/>
                    <a:pt x="59866" y="694764"/>
                  </a:cubicBezTo>
                  <a:cubicBezTo>
                    <a:pt x="50414" y="663255"/>
                    <a:pt x="37810" y="630171"/>
                    <a:pt x="31509" y="598662"/>
                  </a:cubicBezTo>
                  <a:cubicBezTo>
                    <a:pt x="26782" y="582908"/>
                    <a:pt x="23631" y="565578"/>
                    <a:pt x="20481" y="549824"/>
                  </a:cubicBezTo>
                  <a:lnTo>
                    <a:pt x="12603" y="499411"/>
                  </a:lnTo>
                  <a:cubicBezTo>
                    <a:pt x="9453" y="482081"/>
                    <a:pt x="7877" y="466327"/>
                    <a:pt x="6302" y="448997"/>
                  </a:cubicBezTo>
                  <a:cubicBezTo>
                    <a:pt x="4726" y="431667"/>
                    <a:pt x="1575" y="415913"/>
                    <a:pt x="1575" y="398583"/>
                  </a:cubicBezTo>
                  <a:lnTo>
                    <a:pt x="0" y="348169"/>
                  </a:lnTo>
                  <a:lnTo>
                    <a:pt x="1575" y="297756"/>
                  </a:lnTo>
                  <a:cubicBezTo>
                    <a:pt x="1575" y="280426"/>
                    <a:pt x="4726" y="264672"/>
                    <a:pt x="4726" y="247342"/>
                  </a:cubicBezTo>
                  <a:cubicBezTo>
                    <a:pt x="6302" y="230012"/>
                    <a:pt x="7877" y="214258"/>
                    <a:pt x="11028" y="196928"/>
                  </a:cubicBezTo>
                  <a:cubicBezTo>
                    <a:pt x="15754" y="163844"/>
                    <a:pt x="23631" y="130760"/>
                    <a:pt x="31509" y="97677"/>
                  </a:cubicBezTo>
                  <a:cubicBezTo>
                    <a:pt x="40961" y="63017"/>
                    <a:pt x="51989" y="29933"/>
                    <a:pt x="66168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Polyline: figure 129">
              <a:extLst>
                <a:ext uri="{FF2B5EF4-FFF2-40B4-BE49-F238E27FC236}">
                  <a16:creationId xmlns:a16="http://schemas.microsoft.com/office/drawing/2014/main" id="{DEFEA702-F358-4FB9-A513-B194C3940C6A}"/>
                </a:ext>
              </a:extLst>
            </p:cNvPr>
            <p:cNvSpPr/>
            <p:nvPr/>
          </p:nvSpPr>
          <p:spPr>
            <a:xfrm>
              <a:off x="11504196" y="4172518"/>
              <a:ext cx="46305" cy="688461"/>
            </a:xfrm>
            <a:custGeom>
              <a:avLst/>
              <a:gdLst>
                <a:gd name="connsiteX0" fmla="*/ 22674 w 46305"/>
                <a:gd name="connsiteY0" fmla="*/ 0 h 688461"/>
                <a:gd name="connsiteX1" fmla="*/ 19523 w 46305"/>
                <a:gd name="connsiteY1" fmla="*/ 86649 h 688461"/>
                <a:gd name="connsiteX2" fmla="*/ 16372 w 46305"/>
                <a:gd name="connsiteY2" fmla="*/ 173297 h 688461"/>
                <a:gd name="connsiteX3" fmla="*/ 16372 w 46305"/>
                <a:gd name="connsiteY3" fmla="*/ 346594 h 688461"/>
                <a:gd name="connsiteX4" fmla="*/ 24249 w 46305"/>
                <a:gd name="connsiteY4" fmla="*/ 518316 h 688461"/>
                <a:gd name="connsiteX5" fmla="*/ 33702 w 46305"/>
                <a:gd name="connsiteY5" fmla="*/ 603389 h 688461"/>
                <a:gd name="connsiteX6" fmla="*/ 46305 w 46305"/>
                <a:gd name="connsiteY6" fmla="*/ 688462 h 688461"/>
                <a:gd name="connsiteX7" fmla="*/ 13221 w 46305"/>
                <a:gd name="connsiteY7" fmla="*/ 518316 h 688461"/>
                <a:gd name="connsiteX8" fmla="*/ 618 w 46305"/>
                <a:gd name="connsiteY8" fmla="*/ 345019 h 688461"/>
                <a:gd name="connsiteX9" fmla="*/ 3769 w 46305"/>
                <a:gd name="connsiteY9" fmla="*/ 171722 h 688461"/>
                <a:gd name="connsiteX10" fmla="*/ 22674 w 46305"/>
                <a:gd name="connsiteY10" fmla="*/ 0 h 68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305" h="688461">
                  <a:moveTo>
                    <a:pt x="22674" y="0"/>
                  </a:moveTo>
                  <a:cubicBezTo>
                    <a:pt x="21099" y="28358"/>
                    <a:pt x="19523" y="58291"/>
                    <a:pt x="19523" y="86649"/>
                  </a:cubicBezTo>
                  <a:cubicBezTo>
                    <a:pt x="17948" y="115006"/>
                    <a:pt x="17948" y="144939"/>
                    <a:pt x="16372" y="173297"/>
                  </a:cubicBezTo>
                  <a:cubicBezTo>
                    <a:pt x="14797" y="231588"/>
                    <a:pt x="14797" y="288303"/>
                    <a:pt x="16372" y="346594"/>
                  </a:cubicBezTo>
                  <a:cubicBezTo>
                    <a:pt x="17948" y="403309"/>
                    <a:pt x="21099" y="461600"/>
                    <a:pt x="24249" y="518316"/>
                  </a:cubicBezTo>
                  <a:cubicBezTo>
                    <a:pt x="27400" y="546673"/>
                    <a:pt x="28976" y="575031"/>
                    <a:pt x="33702" y="603389"/>
                  </a:cubicBezTo>
                  <a:cubicBezTo>
                    <a:pt x="36853" y="631747"/>
                    <a:pt x="41579" y="660104"/>
                    <a:pt x="46305" y="688462"/>
                  </a:cubicBezTo>
                  <a:cubicBezTo>
                    <a:pt x="30551" y="633322"/>
                    <a:pt x="19523" y="576607"/>
                    <a:pt x="13221" y="518316"/>
                  </a:cubicBezTo>
                  <a:cubicBezTo>
                    <a:pt x="6920" y="461600"/>
                    <a:pt x="2194" y="403309"/>
                    <a:pt x="618" y="345019"/>
                  </a:cubicBezTo>
                  <a:cubicBezTo>
                    <a:pt x="-957" y="286728"/>
                    <a:pt x="618" y="230012"/>
                    <a:pt x="3769" y="171722"/>
                  </a:cubicBezTo>
                  <a:cubicBezTo>
                    <a:pt x="8495" y="115006"/>
                    <a:pt x="13221" y="56715"/>
                    <a:pt x="22674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Polyline: figure 130">
              <a:extLst>
                <a:ext uri="{FF2B5EF4-FFF2-40B4-BE49-F238E27FC236}">
                  <a16:creationId xmlns:a16="http://schemas.microsoft.com/office/drawing/2014/main" id="{9DA8E43B-E6CE-458B-B308-A6E9E424F2AD}"/>
                </a:ext>
              </a:extLst>
            </p:cNvPr>
            <p:cNvSpPr/>
            <p:nvPr/>
          </p:nvSpPr>
          <p:spPr>
            <a:xfrm>
              <a:off x="11558379" y="4252864"/>
              <a:ext cx="27014" cy="502561"/>
            </a:xfrm>
            <a:custGeom>
              <a:avLst/>
              <a:gdLst>
                <a:gd name="connsiteX0" fmla="*/ 0 w 27014"/>
                <a:gd name="connsiteY0" fmla="*/ 0 h 502561"/>
                <a:gd name="connsiteX1" fmla="*/ 18905 w 27014"/>
                <a:gd name="connsiteY1" fmla="*/ 124459 h 502561"/>
                <a:gd name="connsiteX2" fmla="*/ 26782 w 27014"/>
                <a:gd name="connsiteY2" fmla="*/ 250493 h 502561"/>
                <a:gd name="connsiteX3" fmla="*/ 3151 w 27014"/>
                <a:gd name="connsiteY3" fmla="*/ 502561 h 502561"/>
                <a:gd name="connsiteX4" fmla="*/ 7877 w 27014"/>
                <a:gd name="connsiteY4" fmla="*/ 439544 h 502561"/>
                <a:gd name="connsiteX5" fmla="*/ 11028 w 27014"/>
                <a:gd name="connsiteY5" fmla="*/ 376527 h 502561"/>
                <a:gd name="connsiteX6" fmla="*/ 12603 w 27014"/>
                <a:gd name="connsiteY6" fmla="*/ 250493 h 502561"/>
                <a:gd name="connsiteX7" fmla="*/ 9453 w 27014"/>
                <a:gd name="connsiteY7" fmla="*/ 124459 h 502561"/>
                <a:gd name="connsiteX8" fmla="*/ 6302 w 27014"/>
                <a:gd name="connsiteY8" fmla="*/ 61442 h 502561"/>
                <a:gd name="connsiteX9" fmla="*/ 0 w 27014"/>
                <a:gd name="connsiteY9" fmla="*/ 0 h 50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014" h="502561">
                  <a:moveTo>
                    <a:pt x="0" y="0"/>
                  </a:moveTo>
                  <a:cubicBezTo>
                    <a:pt x="9453" y="40961"/>
                    <a:pt x="15754" y="83498"/>
                    <a:pt x="18905" y="124459"/>
                  </a:cubicBezTo>
                  <a:cubicBezTo>
                    <a:pt x="23631" y="166995"/>
                    <a:pt x="25207" y="207956"/>
                    <a:pt x="26782" y="250493"/>
                  </a:cubicBezTo>
                  <a:cubicBezTo>
                    <a:pt x="28358" y="335566"/>
                    <a:pt x="22056" y="419064"/>
                    <a:pt x="3151" y="502561"/>
                  </a:cubicBezTo>
                  <a:cubicBezTo>
                    <a:pt x="4726" y="482081"/>
                    <a:pt x="6302" y="460025"/>
                    <a:pt x="7877" y="439544"/>
                  </a:cubicBezTo>
                  <a:cubicBezTo>
                    <a:pt x="9453" y="419064"/>
                    <a:pt x="11028" y="397008"/>
                    <a:pt x="11028" y="376527"/>
                  </a:cubicBezTo>
                  <a:cubicBezTo>
                    <a:pt x="12603" y="333991"/>
                    <a:pt x="12603" y="293030"/>
                    <a:pt x="12603" y="250493"/>
                  </a:cubicBezTo>
                  <a:cubicBezTo>
                    <a:pt x="12603" y="207956"/>
                    <a:pt x="11028" y="166995"/>
                    <a:pt x="9453" y="124459"/>
                  </a:cubicBezTo>
                  <a:cubicBezTo>
                    <a:pt x="7877" y="103978"/>
                    <a:pt x="7877" y="81922"/>
                    <a:pt x="6302" y="61442"/>
                  </a:cubicBezTo>
                  <a:cubicBezTo>
                    <a:pt x="3151" y="42537"/>
                    <a:pt x="1575" y="20481"/>
                    <a:pt x="0" y="0"/>
                  </a:cubicBezTo>
                  <a:close/>
                </a:path>
              </a:pathLst>
            </a:custGeom>
            <a:grpFill/>
            <a:ln w="1573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2" name="Drawing 266">
            <a:extLst>
              <a:ext uri="{FF2B5EF4-FFF2-40B4-BE49-F238E27FC236}">
                <a16:creationId xmlns:a16="http://schemas.microsoft.com/office/drawing/2014/main" id="{4DEA7A73-1C5E-46EF-ABA0-BFE0031A7579}"/>
              </a:ext>
            </a:extLst>
          </p:cNvPr>
          <p:cNvSpPr/>
          <p:nvPr userDrawn="1"/>
        </p:nvSpPr>
        <p:spPr>
          <a:xfrm rot="20675617">
            <a:off x="5446040" y="5801207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4">
              <a:alpha val="55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33" name="Drawing 1">
            <a:extLst>
              <a:ext uri="{FF2B5EF4-FFF2-40B4-BE49-F238E27FC236}">
                <a16:creationId xmlns:a16="http://schemas.microsoft.com/office/drawing/2014/main" id="{76067CA8-D238-4E8E-BFA1-7B01193F6C16}"/>
              </a:ext>
            </a:extLst>
          </p:cNvPr>
          <p:cNvGrpSpPr/>
          <p:nvPr userDrawn="1"/>
        </p:nvGrpSpPr>
        <p:grpSpPr>
          <a:xfrm rot="16851954">
            <a:off x="11452589" y="2326215"/>
            <a:ext cx="1421025" cy="1389875"/>
            <a:chOff x="151177" y="5689084"/>
            <a:chExt cx="1421025" cy="1389875"/>
          </a:xfrm>
          <a:solidFill>
            <a:schemeClr val="accent4">
              <a:alpha val="60000"/>
            </a:schemeClr>
          </a:solidFill>
        </p:grpSpPr>
        <p:sp>
          <p:nvSpPr>
            <p:cNvPr id="134" name="Polyline: figure 133">
              <a:extLst>
                <a:ext uri="{FF2B5EF4-FFF2-40B4-BE49-F238E27FC236}">
                  <a16:creationId xmlns:a16="http://schemas.microsoft.com/office/drawing/2014/main" id="{DEFA80EB-1BBB-4D9C-A02F-3EBDB23152D2}"/>
                </a:ext>
              </a:extLst>
            </p:cNvPr>
            <p:cNvSpPr/>
            <p:nvPr/>
          </p:nvSpPr>
          <p:spPr>
            <a:xfrm>
              <a:off x="362686" y="6686755"/>
              <a:ext cx="140644" cy="102078"/>
            </a:xfrm>
            <a:custGeom>
              <a:avLst/>
              <a:gdLst>
                <a:gd name="connsiteX0" fmla="*/ 13956 w 140644"/>
                <a:gd name="connsiteY0" fmla="*/ 52523 h 102078"/>
                <a:gd name="connsiteX1" fmla="*/ 98506 w 140644"/>
                <a:gd name="connsiteY1" fmla="*/ 98506 h 102078"/>
                <a:gd name="connsiteX2" fmla="*/ 137072 w 140644"/>
                <a:gd name="connsiteY2" fmla="*/ 88122 h 102078"/>
                <a:gd name="connsiteX3" fmla="*/ 126689 w 140644"/>
                <a:gd name="connsiteY3" fmla="*/ 49556 h 102078"/>
                <a:gd name="connsiteX4" fmla="*/ 42139 w 140644"/>
                <a:gd name="connsiteY4" fmla="*/ 3573 h 102078"/>
                <a:gd name="connsiteX5" fmla="*/ 3573 w 140644"/>
                <a:gd name="connsiteY5" fmla="*/ 13956 h 102078"/>
                <a:gd name="connsiteX6" fmla="*/ 13956 w 140644"/>
                <a:gd name="connsiteY6" fmla="*/ 52523 h 102078"/>
                <a:gd name="connsiteX7" fmla="*/ 13956 w 140644"/>
                <a:gd name="connsiteY7" fmla="*/ 52523 h 10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644" h="102078">
                  <a:moveTo>
                    <a:pt x="13956" y="52523"/>
                  </a:moveTo>
                  <a:cubicBezTo>
                    <a:pt x="42139" y="67356"/>
                    <a:pt x="70322" y="83672"/>
                    <a:pt x="98506" y="98506"/>
                  </a:cubicBezTo>
                  <a:cubicBezTo>
                    <a:pt x="111856" y="105922"/>
                    <a:pt x="129655" y="101472"/>
                    <a:pt x="137072" y="88122"/>
                  </a:cubicBezTo>
                  <a:cubicBezTo>
                    <a:pt x="144489" y="74773"/>
                    <a:pt x="140039" y="56973"/>
                    <a:pt x="126689" y="49556"/>
                  </a:cubicBezTo>
                  <a:cubicBezTo>
                    <a:pt x="98506" y="34723"/>
                    <a:pt x="70322" y="18406"/>
                    <a:pt x="42139" y="3573"/>
                  </a:cubicBezTo>
                  <a:cubicBezTo>
                    <a:pt x="28789" y="-3844"/>
                    <a:pt x="10989" y="606"/>
                    <a:pt x="3573" y="13956"/>
                  </a:cubicBezTo>
                  <a:cubicBezTo>
                    <a:pt x="-3844" y="27306"/>
                    <a:pt x="606" y="45106"/>
                    <a:pt x="13956" y="52523"/>
                  </a:cubicBezTo>
                  <a:lnTo>
                    <a:pt x="13956" y="5252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Polyline: figure 134">
              <a:extLst>
                <a:ext uri="{FF2B5EF4-FFF2-40B4-BE49-F238E27FC236}">
                  <a16:creationId xmlns:a16="http://schemas.microsoft.com/office/drawing/2014/main" id="{B708B9A5-70FC-42A7-9E0C-7B85E0B73DEB}"/>
                </a:ext>
              </a:extLst>
            </p:cNvPr>
            <p:cNvSpPr/>
            <p:nvPr/>
          </p:nvSpPr>
          <p:spPr>
            <a:xfrm>
              <a:off x="472171" y="6526275"/>
              <a:ext cx="107090" cy="70007"/>
            </a:xfrm>
            <a:custGeom>
              <a:avLst/>
              <a:gdLst>
                <a:gd name="connsiteX0" fmla="*/ 20170 w 107090"/>
                <a:gd name="connsiteY0" fmla="*/ 54287 h 70007"/>
                <a:gd name="connsiteX1" fmla="*/ 72087 w 107090"/>
                <a:gd name="connsiteY1" fmla="*/ 69120 h 70007"/>
                <a:gd name="connsiteX2" fmla="*/ 92853 w 107090"/>
                <a:gd name="connsiteY2" fmla="*/ 66153 h 70007"/>
                <a:gd name="connsiteX3" fmla="*/ 106203 w 107090"/>
                <a:gd name="connsiteY3" fmla="*/ 49837 h 70007"/>
                <a:gd name="connsiteX4" fmla="*/ 103237 w 107090"/>
                <a:gd name="connsiteY4" fmla="*/ 29070 h 70007"/>
                <a:gd name="connsiteX5" fmla="*/ 86920 w 107090"/>
                <a:gd name="connsiteY5" fmla="*/ 15720 h 70007"/>
                <a:gd name="connsiteX6" fmla="*/ 35004 w 107090"/>
                <a:gd name="connsiteY6" fmla="*/ 887 h 70007"/>
                <a:gd name="connsiteX7" fmla="*/ 14237 w 107090"/>
                <a:gd name="connsiteY7" fmla="*/ 3854 h 70007"/>
                <a:gd name="connsiteX8" fmla="*/ 887 w 107090"/>
                <a:gd name="connsiteY8" fmla="*/ 20170 h 70007"/>
                <a:gd name="connsiteX9" fmla="*/ 3854 w 107090"/>
                <a:gd name="connsiteY9" fmla="*/ 40937 h 70007"/>
                <a:gd name="connsiteX10" fmla="*/ 20170 w 107090"/>
                <a:gd name="connsiteY10" fmla="*/ 54287 h 70007"/>
                <a:gd name="connsiteX11" fmla="*/ 20170 w 107090"/>
                <a:gd name="connsiteY11" fmla="*/ 54287 h 7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090" h="70007">
                  <a:moveTo>
                    <a:pt x="20170" y="54287"/>
                  </a:moveTo>
                  <a:cubicBezTo>
                    <a:pt x="37970" y="58737"/>
                    <a:pt x="54287" y="64670"/>
                    <a:pt x="72087" y="69120"/>
                  </a:cubicBezTo>
                  <a:cubicBezTo>
                    <a:pt x="79503" y="70603"/>
                    <a:pt x="86920" y="70603"/>
                    <a:pt x="92853" y="66153"/>
                  </a:cubicBezTo>
                  <a:cubicBezTo>
                    <a:pt x="98787" y="63187"/>
                    <a:pt x="104720" y="55770"/>
                    <a:pt x="106203" y="49837"/>
                  </a:cubicBezTo>
                  <a:cubicBezTo>
                    <a:pt x="107687" y="42420"/>
                    <a:pt x="107687" y="35004"/>
                    <a:pt x="103237" y="29070"/>
                  </a:cubicBezTo>
                  <a:cubicBezTo>
                    <a:pt x="98787" y="23137"/>
                    <a:pt x="94337" y="18687"/>
                    <a:pt x="86920" y="15720"/>
                  </a:cubicBezTo>
                  <a:cubicBezTo>
                    <a:pt x="69120" y="11270"/>
                    <a:pt x="52804" y="5337"/>
                    <a:pt x="35004" y="887"/>
                  </a:cubicBezTo>
                  <a:cubicBezTo>
                    <a:pt x="27587" y="-596"/>
                    <a:pt x="20170" y="-596"/>
                    <a:pt x="14237" y="3854"/>
                  </a:cubicBezTo>
                  <a:cubicBezTo>
                    <a:pt x="8304" y="6820"/>
                    <a:pt x="2370" y="14237"/>
                    <a:pt x="887" y="20170"/>
                  </a:cubicBezTo>
                  <a:cubicBezTo>
                    <a:pt x="-596" y="27587"/>
                    <a:pt x="-596" y="35004"/>
                    <a:pt x="3854" y="40937"/>
                  </a:cubicBezTo>
                  <a:cubicBezTo>
                    <a:pt x="8304" y="46870"/>
                    <a:pt x="12754" y="51320"/>
                    <a:pt x="20170" y="54287"/>
                  </a:cubicBezTo>
                  <a:lnTo>
                    <a:pt x="20170" y="54287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Polyline: figure 135">
              <a:extLst>
                <a:ext uri="{FF2B5EF4-FFF2-40B4-BE49-F238E27FC236}">
                  <a16:creationId xmlns:a16="http://schemas.microsoft.com/office/drawing/2014/main" id="{41B6824B-93A6-48D4-9454-C2A49D22F10C}"/>
                </a:ext>
              </a:extLst>
            </p:cNvPr>
            <p:cNvSpPr/>
            <p:nvPr/>
          </p:nvSpPr>
          <p:spPr>
            <a:xfrm>
              <a:off x="569183" y="6190448"/>
              <a:ext cx="105897" cy="81873"/>
            </a:xfrm>
            <a:custGeom>
              <a:avLst/>
              <a:gdLst>
                <a:gd name="connsiteX0" fmla="*/ 7708 w 105897"/>
                <a:gd name="connsiteY0" fmla="*/ 47466 h 81873"/>
                <a:gd name="connsiteX1" fmla="*/ 37374 w 105897"/>
                <a:gd name="connsiteY1" fmla="*/ 69716 h 81873"/>
                <a:gd name="connsiteX2" fmla="*/ 56657 w 105897"/>
                <a:gd name="connsiteY2" fmla="*/ 77133 h 81873"/>
                <a:gd name="connsiteX3" fmla="*/ 78907 w 105897"/>
                <a:gd name="connsiteY3" fmla="*/ 81583 h 81873"/>
                <a:gd name="connsiteX4" fmla="*/ 98190 w 105897"/>
                <a:gd name="connsiteY4" fmla="*/ 74166 h 81873"/>
                <a:gd name="connsiteX5" fmla="*/ 105607 w 105897"/>
                <a:gd name="connsiteY5" fmla="*/ 54883 h 81873"/>
                <a:gd name="connsiteX6" fmla="*/ 98190 w 105897"/>
                <a:gd name="connsiteY6" fmla="*/ 35600 h 81873"/>
                <a:gd name="connsiteX7" fmla="*/ 92257 w 105897"/>
                <a:gd name="connsiteY7" fmla="*/ 31150 h 81873"/>
                <a:gd name="connsiteX8" fmla="*/ 78907 w 105897"/>
                <a:gd name="connsiteY8" fmla="*/ 26700 h 81873"/>
                <a:gd name="connsiteX9" fmla="*/ 77424 w 105897"/>
                <a:gd name="connsiteY9" fmla="*/ 26700 h 81873"/>
                <a:gd name="connsiteX10" fmla="*/ 84841 w 105897"/>
                <a:gd name="connsiteY10" fmla="*/ 28183 h 81873"/>
                <a:gd name="connsiteX11" fmla="*/ 61107 w 105897"/>
                <a:gd name="connsiteY11" fmla="*/ 22250 h 81873"/>
                <a:gd name="connsiteX12" fmla="*/ 67041 w 105897"/>
                <a:gd name="connsiteY12" fmla="*/ 25217 h 81873"/>
                <a:gd name="connsiteX13" fmla="*/ 46274 w 105897"/>
                <a:gd name="connsiteY13" fmla="*/ 13350 h 81873"/>
                <a:gd name="connsiteX14" fmla="*/ 52207 w 105897"/>
                <a:gd name="connsiteY14" fmla="*/ 17800 h 81873"/>
                <a:gd name="connsiteX15" fmla="*/ 44791 w 105897"/>
                <a:gd name="connsiteY15" fmla="*/ 10383 h 81873"/>
                <a:gd name="connsiteX16" fmla="*/ 26991 w 105897"/>
                <a:gd name="connsiteY16" fmla="*/ 0 h 81873"/>
                <a:gd name="connsiteX17" fmla="*/ 7708 w 105897"/>
                <a:gd name="connsiteY17" fmla="*/ 7417 h 81873"/>
                <a:gd name="connsiteX18" fmla="*/ 291 w 105897"/>
                <a:gd name="connsiteY18" fmla="*/ 26700 h 81873"/>
                <a:gd name="connsiteX19" fmla="*/ 7708 w 105897"/>
                <a:gd name="connsiteY19" fmla="*/ 47466 h 81873"/>
                <a:gd name="connsiteX20" fmla="*/ 7708 w 105897"/>
                <a:gd name="connsiteY20" fmla="*/ 47466 h 81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5897" h="81873">
                  <a:moveTo>
                    <a:pt x="7708" y="47466"/>
                  </a:moveTo>
                  <a:cubicBezTo>
                    <a:pt x="16608" y="56366"/>
                    <a:pt x="26991" y="63783"/>
                    <a:pt x="37374" y="69716"/>
                  </a:cubicBezTo>
                  <a:cubicBezTo>
                    <a:pt x="43307" y="72683"/>
                    <a:pt x="50724" y="75650"/>
                    <a:pt x="56657" y="77133"/>
                  </a:cubicBezTo>
                  <a:cubicBezTo>
                    <a:pt x="64074" y="78616"/>
                    <a:pt x="71491" y="80100"/>
                    <a:pt x="78907" y="81583"/>
                  </a:cubicBezTo>
                  <a:cubicBezTo>
                    <a:pt x="84841" y="83066"/>
                    <a:pt x="93740" y="78616"/>
                    <a:pt x="98190" y="74166"/>
                  </a:cubicBezTo>
                  <a:cubicBezTo>
                    <a:pt x="102640" y="69716"/>
                    <a:pt x="107090" y="60816"/>
                    <a:pt x="105607" y="54883"/>
                  </a:cubicBezTo>
                  <a:cubicBezTo>
                    <a:pt x="105607" y="47466"/>
                    <a:pt x="102640" y="40050"/>
                    <a:pt x="98190" y="35600"/>
                  </a:cubicBezTo>
                  <a:cubicBezTo>
                    <a:pt x="96707" y="34116"/>
                    <a:pt x="93740" y="32633"/>
                    <a:pt x="92257" y="31150"/>
                  </a:cubicBezTo>
                  <a:cubicBezTo>
                    <a:pt x="87807" y="28183"/>
                    <a:pt x="83357" y="26700"/>
                    <a:pt x="78907" y="26700"/>
                  </a:cubicBezTo>
                  <a:cubicBezTo>
                    <a:pt x="78907" y="26700"/>
                    <a:pt x="77424" y="26700"/>
                    <a:pt x="77424" y="26700"/>
                  </a:cubicBezTo>
                  <a:cubicBezTo>
                    <a:pt x="80390" y="26700"/>
                    <a:pt x="81874" y="26700"/>
                    <a:pt x="84841" y="28183"/>
                  </a:cubicBezTo>
                  <a:cubicBezTo>
                    <a:pt x="77424" y="26700"/>
                    <a:pt x="68524" y="25217"/>
                    <a:pt x="61107" y="22250"/>
                  </a:cubicBezTo>
                  <a:cubicBezTo>
                    <a:pt x="62591" y="23733"/>
                    <a:pt x="65557" y="23733"/>
                    <a:pt x="67041" y="25217"/>
                  </a:cubicBezTo>
                  <a:cubicBezTo>
                    <a:pt x="59624" y="22250"/>
                    <a:pt x="53691" y="17800"/>
                    <a:pt x="46274" y="13350"/>
                  </a:cubicBezTo>
                  <a:cubicBezTo>
                    <a:pt x="47757" y="14833"/>
                    <a:pt x="50724" y="16317"/>
                    <a:pt x="52207" y="17800"/>
                  </a:cubicBezTo>
                  <a:cubicBezTo>
                    <a:pt x="49241" y="16317"/>
                    <a:pt x="46274" y="13350"/>
                    <a:pt x="44791" y="10383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5600"/>
                    <a:pt x="1774" y="43016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Polyline: figure 136">
              <a:extLst>
                <a:ext uri="{FF2B5EF4-FFF2-40B4-BE49-F238E27FC236}">
                  <a16:creationId xmlns:a16="http://schemas.microsoft.com/office/drawing/2014/main" id="{D2A6C35D-D7BA-42C5-88F5-AA2E56498CED}"/>
                </a:ext>
              </a:extLst>
            </p:cNvPr>
            <p:cNvSpPr/>
            <p:nvPr/>
          </p:nvSpPr>
          <p:spPr>
            <a:xfrm>
              <a:off x="747182" y="636696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4116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Polyline: figure 137">
              <a:extLst>
                <a:ext uri="{FF2B5EF4-FFF2-40B4-BE49-F238E27FC236}">
                  <a16:creationId xmlns:a16="http://schemas.microsoft.com/office/drawing/2014/main" id="{6EFB6DB7-64FC-46ED-9517-A5BF0020911C}"/>
                </a:ext>
              </a:extLst>
            </p:cNvPr>
            <p:cNvSpPr/>
            <p:nvPr/>
          </p:nvSpPr>
          <p:spPr>
            <a:xfrm>
              <a:off x="722766" y="6618469"/>
              <a:ext cx="85523" cy="73342"/>
            </a:xfrm>
            <a:custGeom>
              <a:avLst/>
              <a:gdLst>
                <a:gd name="connsiteX0" fmla="*/ 974 w 85523"/>
                <a:gd name="connsiteY0" fmla="*/ 31809 h 73342"/>
                <a:gd name="connsiteX1" fmla="*/ 5424 w 85523"/>
                <a:gd name="connsiteY1" fmla="*/ 42192 h 73342"/>
                <a:gd name="connsiteX2" fmla="*/ 12841 w 85523"/>
                <a:gd name="connsiteY2" fmla="*/ 51092 h 73342"/>
                <a:gd name="connsiteX3" fmla="*/ 15808 w 85523"/>
                <a:gd name="connsiteY3" fmla="*/ 55542 h 73342"/>
                <a:gd name="connsiteX4" fmla="*/ 24708 w 85523"/>
                <a:gd name="connsiteY4" fmla="*/ 62959 h 73342"/>
                <a:gd name="connsiteX5" fmla="*/ 29158 w 85523"/>
                <a:gd name="connsiteY5" fmla="*/ 65926 h 73342"/>
                <a:gd name="connsiteX6" fmla="*/ 41024 w 85523"/>
                <a:gd name="connsiteY6" fmla="*/ 70376 h 73342"/>
                <a:gd name="connsiteX7" fmla="*/ 45474 w 85523"/>
                <a:gd name="connsiteY7" fmla="*/ 71859 h 73342"/>
                <a:gd name="connsiteX8" fmla="*/ 57341 w 85523"/>
                <a:gd name="connsiteY8" fmla="*/ 73342 h 73342"/>
                <a:gd name="connsiteX9" fmla="*/ 76624 w 85523"/>
                <a:gd name="connsiteY9" fmla="*/ 65926 h 73342"/>
                <a:gd name="connsiteX10" fmla="*/ 82557 w 85523"/>
                <a:gd name="connsiteY10" fmla="*/ 57026 h 73342"/>
                <a:gd name="connsiteX11" fmla="*/ 85524 w 85523"/>
                <a:gd name="connsiteY11" fmla="*/ 46642 h 73342"/>
                <a:gd name="connsiteX12" fmla="*/ 78107 w 85523"/>
                <a:gd name="connsiteY12" fmla="*/ 27359 h 73342"/>
                <a:gd name="connsiteX13" fmla="*/ 58824 w 85523"/>
                <a:gd name="connsiteY13" fmla="*/ 19942 h 73342"/>
                <a:gd name="connsiteX14" fmla="*/ 54374 w 85523"/>
                <a:gd name="connsiteY14" fmla="*/ 19942 h 73342"/>
                <a:gd name="connsiteX15" fmla="*/ 61791 w 85523"/>
                <a:gd name="connsiteY15" fmla="*/ 21426 h 73342"/>
                <a:gd name="connsiteX16" fmla="*/ 52891 w 85523"/>
                <a:gd name="connsiteY16" fmla="*/ 18459 h 73342"/>
                <a:gd name="connsiteX17" fmla="*/ 58824 w 85523"/>
                <a:gd name="connsiteY17" fmla="*/ 21426 h 73342"/>
                <a:gd name="connsiteX18" fmla="*/ 51407 w 85523"/>
                <a:gd name="connsiteY18" fmla="*/ 16976 h 73342"/>
                <a:gd name="connsiteX19" fmla="*/ 57341 w 85523"/>
                <a:gd name="connsiteY19" fmla="*/ 21426 h 73342"/>
                <a:gd name="connsiteX20" fmla="*/ 51407 w 85523"/>
                <a:gd name="connsiteY20" fmla="*/ 15493 h 73342"/>
                <a:gd name="connsiteX21" fmla="*/ 55857 w 85523"/>
                <a:gd name="connsiteY21" fmla="*/ 21426 h 73342"/>
                <a:gd name="connsiteX22" fmla="*/ 51407 w 85523"/>
                <a:gd name="connsiteY22" fmla="*/ 14009 h 73342"/>
                <a:gd name="connsiteX23" fmla="*/ 54374 w 85523"/>
                <a:gd name="connsiteY23" fmla="*/ 19942 h 73342"/>
                <a:gd name="connsiteX24" fmla="*/ 54374 w 85523"/>
                <a:gd name="connsiteY24" fmla="*/ 19942 h 73342"/>
                <a:gd name="connsiteX25" fmla="*/ 49924 w 85523"/>
                <a:gd name="connsiteY25" fmla="*/ 11043 h 73342"/>
                <a:gd name="connsiteX26" fmla="*/ 42507 w 85523"/>
                <a:gd name="connsiteY26" fmla="*/ 3626 h 73342"/>
                <a:gd name="connsiteX27" fmla="*/ 32124 w 85523"/>
                <a:gd name="connsiteY27" fmla="*/ 659 h 73342"/>
                <a:gd name="connsiteX28" fmla="*/ 21741 w 85523"/>
                <a:gd name="connsiteY28" fmla="*/ 659 h 73342"/>
                <a:gd name="connsiteX29" fmla="*/ 5424 w 85523"/>
                <a:gd name="connsiteY29" fmla="*/ 14009 h 73342"/>
                <a:gd name="connsiteX30" fmla="*/ 2458 w 85523"/>
                <a:gd name="connsiteY30" fmla="*/ 19942 h 73342"/>
                <a:gd name="connsiteX31" fmla="*/ 974 w 85523"/>
                <a:gd name="connsiteY31" fmla="*/ 31809 h 73342"/>
                <a:gd name="connsiteX32" fmla="*/ 974 w 85523"/>
                <a:gd name="connsiteY32" fmla="*/ 31809 h 7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5523" h="73342">
                  <a:moveTo>
                    <a:pt x="974" y="31809"/>
                  </a:moveTo>
                  <a:cubicBezTo>
                    <a:pt x="2458" y="34776"/>
                    <a:pt x="3941" y="39226"/>
                    <a:pt x="5424" y="42192"/>
                  </a:cubicBezTo>
                  <a:cubicBezTo>
                    <a:pt x="6908" y="45159"/>
                    <a:pt x="9874" y="48126"/>
                    <a:pt x="12841" y="51092"/>
                  </a:cubicBezTo>
                  <a:cubicBezTo>
                    <a:pt x="14324" y="52576"/>
                    <a:pt x="15808" y="54059"/>
                    <a:pt x="15808" y="55542"/>
                  </a:cubicBezTo>
                  <a:cubicBezTo>
                    <a:pt x="18774" y="58509"/>
                    <a:pt x="21741" y="59992"/>
                    <a:pt x="24708" y="62959"/>
                  </a:cubicBezTo>
                  <a:cubicBezTo>
                    <a:pt x="26191" y="64442"/>
                    <a:pt x="27674" y="64442"/>
                    <a:pt x="29158" y="65926"/>
                  </a:cubicBezTo>
                  <a:cubicBezTo>
                    <a:pt x="32124" y="67409"/>
                    <a:pt x="36574" y="68892"/>
                    <a:pt x="41024" y="70376"/>
                  </a:cubicBezTo>
                  <a:cubicBezTo>
                    <a:pt x="42507" y="70376"/>
                    <a:pt x="43991" y="71859"/>
                    <a:pt x="45474" y="71859"/>
                  </a:cubicBezTo>
                  <a:cubicBezTo>
                    <a:pt x="49924" y="71859"/>
                    <a:pt x="54374" y="73342"/>
                    <a:pt x="57341" y="73342"/>
                  </a:cubicBezTo>
                  <a:cubicBezTo>
                    <a:pt x="64757" y="73342"/>
                    <a:pt x="72174" y="70376"/>
                    <a:pt x="76624" y="65926"/>
                  </a:cubicBezTo>
                  <a:cubicBezTo>
                    <a:pt x="79591" y="62959"/>
                    <a:pt x="81074" y="59992"/>
                    <a:pt x="82557" y="57026"/>
                  </a:cubicBezTo>
                  <a:cubicBezTo>
                    <a:pt x="84041" y="54059"/>
                    <a:pt x="85524" y="49609"/>
                    <a:pt x="85524" y="46642"/>
                  </a:cubicBezTo>
                  <a:cubicBezTo>
                    <a:pt x="85524" y="39226"/>
                    <a:pt x="82557" y="31809"/>
                    <a:pt x="78107" y="27359"/>
                  </a:cubicBezTo>
                  <a:cubicBezTo>
                    <a:pt x="72174" y="22909"/>
                    <a:pt x="66241" y="18459"/>
                    <a:pt x="58824" y="19942"/>
                  </a:cubicBezTo>
                  <a:cubicBezTo>
                    <a:pt x="57341" y="19942"/>
                    <a:pt x="55857" y="19942"/>
                    <a:pt x="54374" y="19942"/>
                  </a:cubicBezTo>
                  <a:cubicBezTo>
                    <a:pt x="57341" y="19942"/>
                    <a:pt x="58824" y="19942"/>
                    <a:pt x="61791" y="21426"/>
                  </a:cubicBezTo>
                  <a:cubicBezTo>
                    <a:pt x="58824" y="21426"/>
                    <a:pt x="55857" y="19942"/>
                    <a:pt x="52891" y="18459"/>
                  </a:cubicBezTo>
                  <a:cubicBezTo>
                    <a:pt x="54374" y="19942"/>
                    <a:pt x="57341" y="19942"/>
                    <a:pt x="58824" y="21426"/>
                  </a:cubicBezTo>
                  <a:cubicBezTo>
                    <a:pt x="55857" y="19942"/>
                    <a:pt x="52891" y="18459"/>
                    <a:pt x="51407" y="16976"/>
                  </a:cubicBezTo>
                  <a:cubicBezTo>
                    <a:pt x="52891" y="18459"/>
                    <a:pt x="55857" y="19942"/>
                    <a:pt x="57341" y="21426"/>
                  </a:cubicBezTo>
                  <a:cubicBezTo>
                    <a:pt x="55857" y="19942"/>
                    <a:pt x="52891" y="18459"/>
                    <a:pt x="51407" y="15493"/>
                  </a:cubicBezTo>
                  <a:cubicBezTo>
                    <a:pt x="52891" y="16976"/>
                    <a:pt x="54374" y="19942"/>
                    <a:pt x="55857" y="21426"/>
                  </a:cubicBezTo>
                  <a:cubicBezTo>
                    <a:pt x="54374" y="19942"/>
                    <a:pt x="52891" y="16976"/>
                    <a:pt x="51407" y="14009"/>
                  </a:cubicBezTo>
                  <a:cubicBezTo>
                    <a:pt x="52891" y="15493"/>
                    <a:pt x="52891" y="18459"/>
                    <a:pt x="54374" y="19942"/>
                  </a:cubicBezTo>
                  <a:cubicBezTo>
                    <a:pt x="54374" y="19942"/>
                    <a:pt x="54374" y="19942"/>
                    <a:pt x="54374" y="19942"/>
                  </a:cubicBezTo>
                  <a:cubicBezTo>
                    <a:pt x="52891" y="16976"/>
                    <a:pt x="51407" y="12526"/>
                    <a:pt x="49924" y="11043"/>
                  </a:cubicBezTo>
                  <a:cubicBezTo>
                    <a:pt x="48441" y="8076"/>
                    <a:pt x="45474" y="5109"/>
                    <a:pt x="42507" y="3626"/>
                  </a:cubicBezTo>
                  <a:cubicBezTo>
                    <a:pt x="39541" y="2143"/>
                    <a:pt x="36574" y="659"/>
                    <a:pt x="32124" y="659"/>
                  </a:cubicBezTo>
                  <a:cubicBezTo>
                    <a:pt x="29158" y="-824"/>
                    <a:pt x="24708" y="659"/>
                    <a:pt x="21741" y="659"/>
                  </a:cubicBezTo>
                  <a:cubicBezTo>
                    <a:pt x="14324" y="2143"/>
                    <a:pt x="8391" y="6593"/>
                    <a:pt x="5424" y="14009"/>
                  </a:cubicBezTo>
                  <a:cubicBezTo>
                    <a:pt x="3941" y="15493"/>
                    <a:pt x="3941" y="18459"/>
                    <a:pt x="2458" y="19942"/>
                  </a:cubicBezTo>
                  <a:cubicBezTo>
                    <a:pt x="-509" y="21426"/>
                    <a:pt x="-509" y="27359"/>
                    <a:pt x="974" y="31809"/>
                  </a:cubicBezTo>
                  <a:lnTo>
                    <a:pt x="974" y="31809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Polyline: figure 138">
              <a:extLst>
                <a:ext uri="{FF2B5EF4-FFF2-40B4-BE49-F238E27FC236}">
                  <a16:creationId xmlns:a16="http://schemas.microsoft.com/office/drawing/2014/main" id="{B99852F6-A116-4DB3-A784-8184A396B992}"/>
                </a:ext>
              </a:extLst>
            </p:cNvPr>
            <p:cNvSpPr/>
            <p:nvPr/>
          </p:nvSpPr>
          <p:spPr>
            <a:xfrm>
              <a:off x="334731" y="6243847"/>
              <a:ext cx="86701" cy="87516"/>
            </a:xfrm>
            <a:custGeom>
              <a:avLst/>
              <a:gdLst>
                <a:gd name="connsiteX0" fmla="*/ 7795 w 86701"/>
                <a:gd name="connsiteY0" fmla="*/ 47466 h 87516"/>
                <a:gd name="connsiteX1" fmla="*/ 40428 w 86701"/>
                <a:gd name="connsiteY1" fmla="*/ 80100 h 87516"/>
                <a:gd name="connsiteX2" fmla="*/ 59711 w 86701"/>
                <a:gd name="connsiteY2" fmla="*/ 87516 h 87516"/>
                <a:gd name="connsiteX3" fmla="*/ 70094 w 86701"/>
                <a:gd name="connsiteY3" fmla="*/ 84550 h 87516"/>
                <a:gd name="connsiteX4" fmla="*/ 78994 w 86701"/>
                <a:gd name="connsiteY4" fmla="*/ 78616 h 87516"/>
                <a:gd name="connsiteX5" fmla="*/ 86411 w 86701"/>
                <a:gd name="connsiteY5" fmla="*/ 59333 h 87516"/>
                <a:gd name="connsiteX6" fmla="*/ 78994 w 86701"/>
                <a:gd name="connsiteY6" fmla="*/ 40050 h 87516"/>
                <a:gd name="connsiteX7" fmla="*/ 46361 w 86701"/>
                <a:gd name="connsiteY7" fmla="*/ 7417 h 87516"/>
                <a:gd name="connsiteX8" fmla="*/ 27078 w 86701"/>
                <a:gd name="connsiteY8" fmla="*/ 0 h 87516"/>
                <a:gd name="connsiteX9" fmla="*/ 16695 w 86701"/>
                <a:gd name="connsiteY9" fmla="*/ 2967 h 87516"/>
                <a:gd name="connsiteX10" fmla="*/ 7795 w 86701"/>
                <a:gd name="connsiteY10" fmla="*/ 8900 h 87516"/>
                <a:gd name="connsiteX11" fmla="*/ 378 w 86701"/>
                <a:gd name="connsiteY11" fmla="*/ 28183 h 87516"/>
                <a:gd name="connsiteX12" fmla="*/ 7795 w 86701"/>
                <a:gd name="connsiteY12" fmla="*/ 47466 h 87516"/>
                <a:gd name="connsiteX13" fmla="*/ 7795 w 86701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701" h="87516">
                  <a:moveTo>
                    <a:pt x="7795" y="47466"/>
                  </a:moveTo>
                  <a:cubicBezTo>
                    <a:pt x="18178" y="57850"/>
                    <a:pt x="30044" y="69716"/>
                    <a:pt x="40428" y="80100"/>
                  </a:cubicBezTo>
                  <a:cubicBezTo>
                    <a:pt x="44878" y="84550"/>
                    <a:pt x="52294" y="87516"/>
                    <a:pt x="59711" y="87516"/>
                  </a:cubicBezTo>
                  <a:cubicBezTo>
                    <a:pt x="64161" y="87516"/>
                    <a:pt x="67128" y="87516"/>
                    <a:pt x="70094" y="84550"/>
                  </a:cubicBezTo>
                  <a:cubicBezTo>
                    <a:pt x="73061" y="83066"/>
                    <a:pt x="76028" y="81583"/>
                    <a:pt x="78994" y="78616"/>
                  </a:cubicBezTo>
                  <a:cubicBezTo>
                    <a:pt x="83444" y="72683"/>
                    <a:pt x="87894" y="66750"/>
                    <a:pt x="86411" y="59333"/>
                  </a:cubicBezTo>
                  <a:cubicBezTo>
                    <a:pt x="86411" y="51916"/>
                    <a:pt x="83444" y="44500"/>
                    <a:pt x="78994" y="40050"/>
                  </a:cubicBezTo>
                  <a:cubicBezTo>
                    <a:pt x="68611" y="29667"/>
                    <a:pt x="56744" y="1780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22628" y="0"/>
                    <a:pt x="19661" y="0"/>
                    <a:pt x="16695" y="2967"/>
                  </a:cubicBezTo>
                  <a:cubicBezTo>
                    <a:pt x="13728" y="4450"/>
                    <a:pt x="10761" y="5933"/>
                    <a:pt x="7795" y="8900"/>
                  </a:cubicBezTo>
                  <a:cubicBezTo>
                    <a:pt x="3345" y="14833"/>
                    <a:pt x="-1105" y="20767"/>
                    <a:pt x="378" y="28183"/>
                  </a:cubicBezTo>
                  <a:cubicBezTo>
                    <a:pt x="-1105" y="35600"/>
                    <a:pt x="1861" y="41533"/>
                    <a:pt x="7795" y="47466"/>
                  </a:cubicBezTo>
                  <a:lnTo>
                    <a:pt x="7795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Polyline: figure 139">
              <a:extLst>
                <a:ext uri="{FF2B5EF4-FFF2-40B4-BE49-F238E27FC236}">
                  <a16:creationId xmlns:a16="http://schemas.microsoft.com/office/drawing/2014/main" id="{2E675BC6-AB3B-472D-8FD0-8CCFDC51DA2A}"/>
                </a:ext>
              </a:extLst>
            </p:cNvPr>
            <p:cNvSpPr/>
            <p:nvPr/>
          </p:nvSpPr>
          <p:spPr>
            <a:xfrm>
              <a:off x="910348" y="6258681"/>
              <a:ext cx="107381" cy="75649"/>
            </a:xfrm>
            <a:custGeom>
              <a:avLst/>
              <a:gdLst>
                <a:gd name="connsiteX0" fmla="*/ 7708 w 107381"/>
                <a:gd name="connsiteY0" fmla="*/ 43016 h 75649"/>
                <a:gd name="connsiteX1" fmla="*/ 19574 w 107381"/>
                <a:gd name="connsiteY1" fmla="*/ 53400 h 75649"/>
                <a:gd name="connsiteX2" fmla="*/ 37374 w 107381"/>
                <a:gd name="connsiteY2" fmla="*/ 65266 h 75649"/>
                <a:gd name="connsiteX3" fmla="*/ 80390 w 107381"/>
                <a:gd name="connsiteY3" fmla="*/ 75650 h 75649"/>
                <a:gd name="connsiteX4" fmla="*/ 99674 w 107381"/>
                <a:gd name="connsiteY4" fmla="*/ 68233 h 75649"/>
                <a:gd name="connsiteX5" fmla="*/ 107090 w 107381"/>
                <a:gd name="connsiteY5" fmla="*/ 48950 h 75649"/>
                <a:gd name="connsiteX6" fmla="*/ 99674 w 107381"/>
                <a:gd name="connsiteY6" fmla="*/ 29667 h 75649"/>
                <a:gd name="connsiteX7" fmla="*/ 80390 w 107381"/>
                <a:gd name="connsiteY7" fmla="*/ 22250 h 75649"/>
                <a:gd name="connsiteX8" fmla="*/ 72974 w 107381"/>
                <a:gd name="connsiteY8" fmla="*/ 22250 h 75649"/>
                <a:gd name="connsiteX9" fmla="*/ 80390 w 107381"/>
                <a:gd name="connsiteY9" fmla="*/ 23733 h 75649"/>
                <a:gd name="connsiteX10" fmla="*/ 62591 w 107381"/>
                <a:gd name="connsiteY10" fmla="*/ 19283 h 75649"/>
                <a:gd name="connsiteX11" fmla="*/ 68524 w 107381"/>
                <a:gd name="connsiteY11" fmla="*/ 22250 h 75649"/>
                <a:gd name="connsiteX12" fmla="*/ 52207 w 107381"/>
                <a:gd name="connsiteY12" fmla="*/ 13350 h 75649"/>
                <a:gd name="connsiteX13" fmla="*/ 58141 w 107381"/>
                <a:gd name="connsiteY13" fmla="*/ 17800 h 75649"/>
                <a:gd name="connsiteX14" fmla="*/ 46274 w 107381"/>
                <a:gd name="connsiteY14" fmla="*/ 7417 h 75649"/>
                <a:gd name="connsiteX15" fmla="*/ 26991 w 107381"/>
                <a:gd name="connsiteY15" fmla="*/ 0 h 75649"/>
                <a:gd name="connsiteX16" fmla="*/ 7708 w 107381"/>
                <a:gd name="connsiteY16" fmla="*/ 7417 h 75649"/>
                <a:gd name="connsiteX17" fmla="*/ 291 w 107381"/>
                <a:gd name="connsiteY17" fmla="*/ 26700 h 75649"/>
                <a:gd name="connsiteX18" fmla="*/ 1774 w 107381"/>
                <a:gd name="connsiteY18" fmla="*/ 34116 h 75649"/>
                <a:gd name="connsiteX19" fmla="*/ 7708 w 107381"/>
                <a:gd name="connsiteY19" fmla="*/ 43016 h 75649"/>
                <a:gd name="connsiteX20" fmla="*/ 7708 w 107381"/>
                <a:gd name="connsiteY20" fmla="*/ 4301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7381" h="75649">
                  <a:moveTo>
                    <a:pt x="7708" y="43016"/>
                  </a:moveTo>
                  <a:cubicBezTo>
                    <a:pt x="10674" y="47466"/>
                    <a:pt x="15124" y="50433"/>
                    <a:pt x="19574" y="53400"/>
                  </a:cubicBezTo>
                  <a:cubicBezTo>
                    <a:pt x="25508" y="57850"/>
                    <a:pt x="31441" y="62300"/>
                    <a:pt x="37374" y="65266"/>
                  </a:cubicBezTo>
                  <a:cubicBezTo>
                    <a:pt x="50724" y="71200"/>
                    <a:pt x="65557" y="75650"/>
                    <a:pt x="80390" y="75650"/>
                  </a:cubicBezTo>
                  <a:cubicBezTo>
                    <a:pt x="87807" y="75650"/>
                    <a:pt x="95224" y="72683"/>
                    <a:pt x="99674" y="68233"/>
                  </a:cubicBezTo>
                  <a:cubicBezTo>
                    <a:pt x="104124" y="63783"/>
                    <a:pt x="108574" y="54883"/>
                    <a:pt x="107090" y="48950"/>
                  </a:cubicBezTo>
                  <a:cubicBezTo>
                    <a:pt x="107090" y="41533"/>
                    <a:pt x="104124" y="34116"/>
                    <a:pt x="99674" y="29667"/>
                  </a:cubicBezTo>
                  <a:cubicBezTo>
                    <a:pt x="93740" y="25216"/>
                    <a:pt x="87807" y="22250"/>
                    <a:pt x="80390" y="22250"/>
                  </a:cubicBezTo>
                  <a:cubicBezTo>
                    <a:pt x="77424" y="22250"/>
                    <a:pt x="75941" y="22250"/>
                    <a:pt x="72974" y="22250"/>
                  </a:cubicBezTo>
                  <a:cubicBezTo>
                    <a:pt x="75941" y="22250"/>
                    <a:pt x="77424" y="22250"/>
                    <a:pt x="80390" y="23733"/>
                  </a:cubicBezTo>
                  <a:cubicBezTo>
                    <a:pt x="74457" y="22250"/>
                    <a:pt x="68524" y="20767"/>
                    <a:pt x="62591" y="19283"/>
                  </a:cubicBezTo>
                  <a:cubicBezTo>
                    <a:pt x="64074" y="20767"/>
                    <a:pt x="67041" y="20767"/>
                    <a:pt x="68524" y="22250"/>
                  </a:cubicBezTo>
                  <a:cubicBezTo>
                    <a:pt x="62591" y="19283"/>
                    <a:pt x="58141" y="16317"/>
                    <a:pt x="52207" y="13350"/>
                  </a:cubicBezTo>
                  <a:cubicBezTo>
                    <a:pt x="53691" y="14833"/>
                    <a:pt x="56657" y="16317"/>
                    <a:pt x="58141" y="17800"/>
                  </a:cubicBezTo>
                  <a:cubicBezTo>
                    <a:pt x="53691" y="14833"/>
                    <a:pt x="50724" y="10383"/>
                    <a:pt x="46274" y="7417"/>
                  </a:cubicBezTo>
                  <a:cubicBezTo>
                    <a:pt x="41824" y="1483"/>
                    <a:pt x="32924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29667"/>
                    <a:pt x="291" y="31150"/>
                    <a:pt x="1774" y="34116"/>
                  </a:cubicBezTo>
                  <a:cubicBezTo>
                    <a:pt x="1774" y="35600"/>
                    <a:pt x="4741" y="40050"/>
                    <a:pt x="7708" y="43016"/>
                  </a:cubicBezTo>
                  <a:lnTo>
                    <a:pt x="7708" y="4301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Polyline: figure 140">
              <a:extLst>
                <a:ext uri="{FF2B5EF4-FFF2-40B4-BE49-F238E27FC236}">
                  <a16:creationId xmlns:a16="http://schemas.microsoft.com/office/drawing/2014/main" id="{EA318D6D-A023-40B0-91B6-05478CB4CF2C}"/>
                </a:ext>
              </a:extLst>
            </p:cNvPr>
            <p:cNvSpPr/>
            <p:nvPr/>
          </p:nvSpPr>
          <p:spPr>
            <a:xfrm>
              <a:off x="1029014" y="6530129"/>
              <a:ext cx="94031" cy="91966"/>
            </a:xfrm>
            <a:custGeom>
              <a:avLst/>
              <a:gdLst>
                <a:gd name="connsiteX0" fmla="*/ 7708 w 94031"/>
                <a:gd name="connsiteY0" fmla="*/ 45983 h 91966"/>
                <a:gd name="connsiteX1" fmla="*/ 47757 w 94031"/>
                <a:gd name="connsiteY1" fmla="*/ 84550 h 91966"/>
                <a:gd name="connsiteX2" fmla="*/ 67041 w 94031"/>
                <a:gd name="connsiteY2" fmla="*/ 91966 h 91966"/>
                <a:gd name="connsiteX3" fmla="*/ 86324 w 94031"/>
                <a:gd name="connsiteY3" fmla="*/ 84550 h 91966"/>
                <a:gd name="connsiteX4" fmla="*/ 93740 w 94031"/>
                <a:gd name="connsiteY4" fmla="*/ 65266 h 91966"/>
                <a:gd name="connsiteX5" fmla="*/ 86324 w 94031"/>
                <a:gd name="connsiteY5" fmla="*/ 45983 h 91966"/>
                <a:gd name="connsiteX6" fmla="*/ 46274 w 94031"/>
                <a:gd name="connsiteY6" fmla="*/ 7417 h 91966"/>
                <a:gd name="connsiteX7" fmla="*/ 26991 w 94031"/>
                <a:gd name="connsiteY7" fmla="*/ 0 h 91966"/>
                <a:gd name="connsiteX8" fmla="*/ 7708 w 94031"/>
                <a:gd name="connsiteY8" fmla="*/ 7417 h 91966"/>
                <a:gd name="connsiteX9" fmla="*/ 291 w 94031"/>
                <a:gd name="connsiteY9" fmla="*/ 26700 h 91966"/>
                <a:gd name="connsiteX10" fmla="*/ 7708 w 94031"/>
                <a:gd name="connsiteY10" fmla="*/ 45983 h 91966"/>
                <a:gd name="connsiteX11" fmla="*/ 7708 w 94031"/>
                <a:gd name="connsiteY11" fmla="*/ 45983 h 91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031" h="91966">
                  <a:moveTo>
                    <a:pt x="7708" y="45983"/>
                  </a:moveTo>
                  <a:cubicBezTo>
                    <a:pt x="21057" y="59333"/>
                    <a:pt x="34407" y="72683"/>
                    <a:pt x="47757" y="84550"/>
                  </a:cubicBezTo>
                  <a:cubicBezTo>
                    <a:pt x="52207" y="89000"/>
                    <a:pt x="59624" y="91966"/>
                    <a:pt x="67041" y="91966"/>
                  </a:cubicBezTo>
                  <a:cubicBezTo>
                    <a:pt x="74457" y="91966"/>
                    <a:pt x="81874" y="89000"/>
                    <a:pt x="86324" y="84550"/>
                  </a:cubicBezTo>
                  <a:cubicBezTo>
                    <a:pt x="90774" y="78616"/>
                    <a:pt x="95224" y="72683"/>
                    <a:pt x="93740" y="65266"/>
                  </a:cubicBezTo>
                  <a:cubicBezTo>
                    <a:pt x="93740" y="57850"/>
                    <a:pt x="90774" y="50433"/>
                    <a:pt x="86324" y="45983"/>
                  </a:cubicBezTo>
                  <a:cubicBezTo>
                    <a:pt x="72974" y="32633"/>
                    <a:pt x="59624" y="19283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6"/>
                    <a:pt x="1774" y="41533"/>
                    <a:pt x="7708" y="45983"/>
                  </a:cubicBezTo>
                  <a:lnTo>
                    <a:pt x="7708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Polyline: figure 141">
              <a:extLst>
                <a:ext uri="{FF2B5EF4-FFF2-40B4-BE49-F238E27FC236}">
                  <a16:creationId xmlns:a16="http://schemas.microsoft.com/office/drawing/2014/main" id="{2D9883D4-AED7-4F70-9CCD-2C5AFB0E8896}"/>
                </a:ext>
              </a:extLst>
            </p:cNvPr>
            <p:cNvSpPr/>
            <p:nvPr/>
          </p:nvSpPr>
          <p:spPr>
            <a:xfrm>
              <a:off x="650766" y="6936560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Polyline: figure 142">
              <a:extLst>
                <a:ext uri="{FF2B5EF4-FFF2-40B4-BE49-F238E27FC236}">
                  <a16:creationId xmlns:a16="http://schemas.microsoft.com/office/drawing/2014/main" id="{23080975-9D74-445A-8BAE-79252713E918}"/>
                </a:ext>
              </a:extLst>
            </p:cNvPr>
            <p:cNvSpPr/>
            <p:nvPr/>
          </p:nvSpPr>
          <p:spPr>
            <a:xfrm>
              <a:off x="873265" y="6831244"/>
              <a:ext cx="105897" cy="106799"/>
            </a:xfrm>
            <a:custGeom>
              <a:avLst/>
              <a:gdLst>
                <a:gd name="connsiteX0" fmla="*/ 7708 w 105897"/>
                <a:gd name="connsiteY0" fmla="*/ 47466 h 106799"/>
                <a:gd name="connsiteX1" fmla="*/ 59624 w 105897"/>
                <a:gd name="connsiteY1" fmla="*/ 99383 h 106799"/>
                <a:gd name="connsiteX2" fmla="*/ 78907 w 105897"/>
                <a:gd name="connsiteY2" fmla="*/ 106799 h 106799"/>
                <a:gd name="connsiteX3" fmla="*/ 98190 w 105897"/>
                <a:gd name="connsiteY3" fmla="*/ 99383 h 106799"/>
                <a:gd name="connsiteX4" fmla="*/ 105607 w 105897"/>
                <a:gd name="connsiteY4" fmla="*/ 80100 h 106799"/>
                <a:gd name="connsiteX5" fmla="*/ 98190 w 105897"/>
                <a:gd name="connsiteY5" fmla="*/ 60816 h 106799"/>
                <a:gd name="connsiteX6" fmla="*/ 46274 w 105897"/>
                <a:gd name="connsiteY6" fmla="*/ 8900 h 106799"/>
                <a:gd name="connsiteX7" fmla="*/ 26991 w 105897"/>
                <a:gd name="connsiteY7" fmla="*/ 0 h 106799"/>
                <a:gd name="connsiteX8" fmla="*/ 7708 w 105897"/>
                <a:gd name="connsiteY8" fmla="*/ 7417 h 106799"/>
                <a:gd name="connsiteX9" fmla="*/ 291 w 105897"/>
                <a:gd name="connsiteY9" fmla="*/ 26700 h 106799"/>
                <a:gd name="connsiteX10" fmla="*/ 7708 w 105897"/>
                <a:gd name="connsiteY10" fmla="*/ 47466 h 106799"/>
                <a:gd name="connsiteX11" fmla="*/ 7708 w 105897"/>
                <a:gd name="connsiteY11" fmla="*/ 47466 h 10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5897" h="106799">
                  <a:moveTo>
                    <a:pt x="7708" y="47466"/>
                  </a:moveTo>
                  <a:cubicBezTo>
                    <a:pt x="25508" y="65266"/>
                    <a:pt x="43307" y="81583"/>
                    <a:pt x="59624" y="99383"/>
                  </a:cubicBezTo>
                  <a:cubicBezTo>
                    <a:pt x="64074" y="103833"/>
                    <a:pt x="71491" y="106799"/>
                    <a:pt x="78907" y="106799"/>
                  </a:cubicBezTo>
                  <a:cubicBezTo>
                    <a:pt x="86324" y="106799"/>
                    <a:pt x="93740" y="103833"/>
                    <a:pt x="98190" y="99383"/>
                  </a:cubicBezTo>
                  <a:cubicBezTo>
                    <a:pt x="102640" y="93450"/>
                    <a:pt x="107090" y="87516"/>
                    <a:pt x="105607" y="80100"/>
                  </a:cubicBezTo>
                  <a:cubicBezTo>
                    <a:pt x="105607" y="72683"/>
                    <a:pt x="102640" y="65266"/>
                    <a:pt x="98190" y="60816"/>
                  </a:cubicBezTo>
                  <a:cubicBezTo>
                    <a:pt x="80390" y="43016"/>
                    <a:pt x="62591" y="26700"/>
                    <a:pt x="46274" y="8900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19574" y="0"/>
                    <a:pt x="12158" y="2967"/>
                    <a:pt x="7708" y="7417"/>
                  </a:cubicBezTo>
                  <a:cubicBezTo>
                    <a:pt x="3258" y="13350"/>
                    <a:pt x="-1192" y="19283"/>
                    <a:pt x="291" y="26700"/>
                  </a:cubicBezTo>
                  <a:cubicBezTo>
                    <a:pt x="291" y="34117"/>
                    <a:pt x="1774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Polyline: figure 143">
              <a:extLst>
                <a:ext uri="{FF2B5EF4-FFF2-40B4-BE49-F238E27FC236}">
                  <a16:creationId xmlns:a16="http://schemas.microsoft.com/office/drawing/2014/main" id="{1F952ED3-F3F6-4B2D-A4BB-37A20A7D4B21}"/>
                </a:ext>
              </a:extLst>
            </p:cNvPr>
            <p:cNvSpPr/>
            <p:nvPr/>
          </p:nvSpPr>
          <p:spPr>
            <a:xfrm>
              <a:off x="861689" y="5999099"/>
              <a:ext cx="83066" cy="83066"/>
            </a:xfrm>
            <a:custGeom>
              <a:avLst/>
              <a:gdLst>
                <a:gd name="connsiteX0" fmla="*/ 8900 w 83066"/>
                <a:gd name="connsiteY0" fmla="*/ 47466 h 83066"/>
                <a:gd name="connsiteX1" fmla="*/ 35600 w 83066"/>
                <a:gd name="connsiteY1" fmla="*/ 74166 h 83066"/>
                <a:gd name="connsiteX2" fmla="*/ 44500 w 83066"/>
                <a:gd name="connsiteY2" fmla="*/ 80100 h 83066"/>
                <a:gd name="connsiteX3" fmla="*/ 54883 w 83066"/>
                <a:gd name="connsiteY3" fmla="*/ 83066 h 83066"/>
                <a:gd name="connsiteX4" fmla="*/ 65266 w 83066"/>
                <a:gd name="connsiteY4" fmla="*/ 80100 h 83066"/>
                <a:gd name="connsiteX5" fmla="*/ 74166 w 83066"/>
                <a:gd name="connsiteY5" fmla="*/ 74166 h 83066"/>
                <a:gd name="connsiteX6" fmla="*/ 78616 w 83066"/>
                <a:gd name="connsiteY6" fmla="*/ 68233 h 83066"/>
                <a:gd name="connsiteX7" fmla="*/ 83066 w 83066"/>
                <a:gd name="connsiteY7" fmla="*/ 54883 h 83066"/>
                <a:gd name="connsiteX8" fmla="*/ 81583 w 83066"/>
                <a:gd name="connsiteY8" fmla="*/ 47466 h 83066"/>
                <a:gd name="connsiteX9" fmla="*/ 74166 w 83066"/>
                <a:gd name="connsiteY9" fmla="*/ 35600 h 83066"/>
                <a:gd name="connsiteX10" fmla="*/ 47466 w 83066"/>
                <a:gd name="connsiteY10" fmla="*/ 8900 h 83066"/>
                <a:gd name="connsiteX11" fmla="*/ 38566 w 83066"/>
                <a:gd name="connsiteY11" fmla="*/ 2967 h 83066"/>
                <a:gd name="connsiteX12" fmla="*/ 28183 w 83066"/>
                <a:gd name="connsiteY12" fmla="*/ 0 h 83066"/>
                <a:gd name="connsiteX13" fmla="*/ 17800 w 83066"/>
                <a:gd name="connsiteY13" fmla="*/ 2967 h 83066"/>
                <a:gd name="connsiteX14" fmla="*/ 8900 w 83066"/>
                <a:gd name="connsiteY14" fmla="*/ 8900 h 83066"/>
                <a:gd name="connsiteX15" fmla="*/ 4450 w 83066"/>
                <a:gd name="connsiteY15" fmla="*/ 14833 h 83066"/>
                <a:gd name="connsiteX16" fmla="*/ 0 w 83066"/>
                <a:gd name="connsiteY16" fmla="*/ 28183 h 83066"/>
                <a:gd name="connsiteX17" fmla="*/ 1483 w 83066"/>
                <a:gd name="connsiteY17" fmla="*/ 35600 h 83066"/>
                <a:gd name="connsiteX18" fmla="*/ 8900 w 83066"/>
                <a:gd name="connsiteY18" fmla="*/ 47466 h 83066"/>
                <a:gd name="connsiteX19" fmla="*/ 8900 w 83066"/>
                <a:gd name="connsiteY19" fmla="*/ 47466 h 83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3066" h="83066">
                  <a:moveTo>
                    <a:pt x="8900" y="47466"/>
                  </a:moveTo>
                  <a:cubicBezTo>
                    <a:pt x="17800" y="56366"/>
                    <a:pt x="26700" y="65266"/>
                    <a:pt x="35600" y="74166"/>
                  </a:cubicBezTo>
                  <a:cubicBezTo>
                    <a:pt x="38566" y="77133"/>
                    <a:pt x="41533" y="78616"/>
                    <a:pt x="44500" y="80100"/>
                  </a:cubicBezTo>
                  <a:cubicBezTo>
                    <a:pt x="47466" y="81583"/>
                    <a:pt x="51916" y="83066"/>
                    <a:pt x="54883" y="83066"/>
                  </a:cubicBezTo>
                  <a:cubicBezTo>
                    <a:pt x="59333" y="83066"/>
                    <a:pt x="62300" y="83066"/>
                    <a:pt x="65266" y="80100"/>
                  </a:cubicBezTo>
                  <a:cubicBezTo>
                    <a:pt x="68233" y="78616"/>
                    <a:pt x="71200" y="77133"/>
                    <a:pt x="74166" y="74166"/>
                  </a:cubicBezTo>
                  <a:cubicBezTo>
                    <a:pt x="75650" y="72683"/>
                    <a:pt x="77133" y="69716"/>
                    <a:pt x="78616" y="68233"/>
                  </a:cubicBezTo>
                  <a:cubicBezTo>
                    <a:pt x="81583" y="63783"/>
                    <a:pt x="83066" y="59333"/>
                    <a:pt x="83066" y="54883"/>
                  </a:cubicBezTo>
                  <a:cubicBezTo>
                    <a:pt x="83066" y="51916"/>
                    <a:pt x="83066" y="50433"/>
                    <a:pt x="81583" y="47466"/>
                  </a:cubicBezTo>
                  <a:cubicBezTo>
                    <a:pt x="80100" y="43016"/>
                    <a:pt x="78616" y="38566"/>
                    <a:pt x="74166" y="35600"/>
                  </a:cubicBezTo>
                  <a:cubicBezTo>
                    <a:pt x="65266" y="26700"/>
                    <a:pt x="56366" y="17800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Polyline: figure 144">
              <a:extLst>
                <a:ext uri="{FF2B5EF4-FFF2-40B4-BE49-F238E27FC236}">
                  <a16:creationId xmlns:a16="http://schemas.microsoft.com/office/drawing/2014/main" id="{336D749B-79FC-4FDA-A89C-20584DBC0006}"/>
                </a:ext>
              </a:extLst>
            </p:cNvPr>
            <p:cNvSpPr/>
            <p:nvPr/>
          </p:nvSpPr>
          <p:spPr>
            <a:xfrm>
              <a:off x="621013" y="5890816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4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4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0050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C9380244-D6B7-4BD5-B015-B860FFCFD9EE}"/>
                </a:ext>
              </a:extLst>
            </p:cNvPr>
            <p:cNvSpPr/>
            <p:nvPr/>
          </p:nvSpPr>
          <p:spPr>
            <a:xfrm>
              <a:off x="1132760" y="6137048"/>
              <a:ext cx="100051" cy="99382"/>
            </a:xfrm>
            <a:custGeom>
              <a:avLst/>
              <a:gdLst>
                <a:gd name="connsiteX0" fmla="*/ 7795 w 100051"/>
                <a:gd name="connsiteY0" fmla="*/ 45983 h 99382"/>
                <a:gd name="connsiteX1" fmla="*/ 53778 w 100051"/>
                <a:gd name="connsiteY1" fmla="*/ 91966 h 99382"/>
                <a:gd name="connsiteX2" fmla="*/ 73061 w 100051"/>
                <a:gd name="connsiteY2" fmla="*/ 99383 h 99382"/>
                <a:gd name="connsiteX3" fmla="*/ 92344 w 100051"/>
                <a:gd name="connsiteY3" fmla="*/ 91966 h 99382"/>
                <a:gd name="connsiteX4" fmla="*/ 99761 w 100051"/>
                <a:gd name="connsiteY4" fmla="*/ 72683 h 99382"/>
                <a:gd name="connsiteX5" fmla="*/ 92344 w 100051"/>
                <a:gd name="connsiteY5" fmla="*/ 53400 h 99382"/>
                <a:gd name="connsiteX6" fmla="*/ 46361 w 100051"/>
                <a:gd name="connsiteY6" fmla="*/ 7417 h 99382"/>
                <a:gd name="connsiteX7" fmla="*/ 27078 w 100051"/>
                <a:gd name="connsiteY7" fmla="*/ 0 h 99382"/>
                <a:gd name="connsiteX8" fmla="*/ 7795 w 100051"/>
                <a:gd name="connsiteY8" fmla="*/ 7417 h 99382"/>
                <a:gd name="connsiteX9" fmla="*/ 378 w 100051"/>
                <a:gd name="connsiteY9" fmla="*/ 26700 h 99382"/>
                <a:gd name="connsiteX10" fmla="*/ 7795 w 100051"/>
                <a:gd name="connsiteY10" fmla="*/ 45983 h 99382"/>
                <a:gd name="connsiteX11" fmla="*/ 7795 w 100051"/>
                <a:gd name="connsiteY11" fmla="*/ 45983 h 9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051" h="99382">
                  <a:moveTo>
                    <a:pt x="7795" y="45983"/>
                  </a:moveTo>
                  <a:cubicBezTo>
                    <a:pt x="22628" y="60816"/>
                    <a:pt x="38945" y="77133"/>
                    <a:pt x="53778" y="91966"/>
                  </a:cubicBezTo>
                  <a:cubicBezTo>
                    <a:pt x="58228" y="96416"/>
                    <a:pt x="65644" y="99383"/>
                    <a:pt x="73061" y="99383"/>
                  </a:cubicBezTo>
                  <a:cubicBezTo>
                    <a:pt x="80478" y="99383"/>
                    <a:pt x="87894" y="96416"/>
                    <a:pt x="92344" y="91966"/>
                  </a:cubicBezTo>
                  <a:cubicBezTo>
                    <a:pt x="96794" y="86033"/>
                    <a:pt x="101244" y="80100"/>
                    <a:pt x="99761" y="72683"/>
                  </a:cubicBezTo>
                  <a:cubicBezTo>
                    <a:pt x="99761" y="65266"/>
                    <a:pt x="96794" y="57850"/>
                    <a:pt x="92344" y="53400"/>
                  </a:cubicBezTo>
                  <a:cubicBezTo>
                    <a:pt x="77511" y="38566"/>
                    <a:pt x="61194" y="22250"/>
                    <a:pt x="46361" y="7417"/>
                  </a:cubicBezTo>
                  <a:cubicBezTo>
                    <a:pt x="41911" y="2967"/>
                    <a:pt x="34495" y="0"/>
                    <a:pt x="27078" y="0"/>
                  </a:cubicBezTo>
                  <a:cubicBezTo>
                    <a:pt x="19661" y="0"/>
                    <a:pt x="12245" y="2967"/>
                    <a:pt x="7795" y="7417"/>
                  </a:cubicBezTo>
                  <a:cubicBezTo>
                    <a:pt x="3345" y="13350"/>
                    <a:pt x="-1105" y="19283"/>
                    <a:pt x="378" y="26700"/>
                  </a:cubicBezTo>
                  <a:cubicBezTo>
                    <a:pt x="-1105" y="34116"/>
                    <a:pt x="1861" y="41533"/>
                    <a:pt x="7795" y="45983"/>
                  </a:cubicBezTo>
                  <a:lnTo>
                    <a:pt x="7795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Polyline: figure 146">
              <a:extLst>
                <a:ext uri="{FF2B5EF4-FFF2-40B4-BE49-F238E27FC236}">
                  <a16:creationId xmlns:a16="http://schemas.microsoft.com/office/drawing/2014/main" id="{60A7D259-169F-4A12-AED2-5D250DE45774}"/>
                </a:ext>
              </a:extLst>
            </p:cNvPr>
            <p:cNvSpPr/>
            <p:nvPr/>
          </p:nvSpPr>
          <p:spPr>
            <a:xfrm>
              <a:off x="1211463" y="6371413"/>
              <a:ext cx="86614" cy="87516"/>
            </a:xfrm>
            <a:custGeom>
              <a:avLst/>
              <a:gdLst>
                <a:gd name="connsiteX0" fmla="*/ 7708 w 86614"/>
                <a:gd name="connsiteY0" fmla="*/ 47466 h 87516"/>
                <a:gd name="connsiteX1" fmla="*/ 40341 w 86614"/>
                <a:gd name="connsiteY1" fmla="*/ 80100 h 87516"/>
                <a:gd name="connsiteX2" fmla="*/ 59624 w 86614"/>
                <a:gd name="connsiteY2" fmla="*/ 87516 h 87516"/>
                <a:gd name="connsiteX3" fmla="*/ 70007 w 86614"/>
                <a:gd name="connsiteY3" fmla="*/ 84550 h 87516"/>
                <a:gd name="connsiteX4" fmla="*/ 78907 w 86614"/>
                <a:gd name="connsiteY4" fmla="*/ 78616 h 87516"/>
                <a:gd name="connsiteX5" fmla="*/ 86324 w 86614"/>
                <a:gd name="connsiteY5" fmla="*/ 59333 h 87516"/>
                <a:gd name="connsiteX6" fmla="*/ 78907 w 86614"/>
                <a:gd name="connsiteY6" fmla="*/ 40050 h 87516"/>
                <a:gd name="connsiteX7" fmla="*/ 46274 w 86614"/>
                <a:gd name="connsiteY7" fmla="*/ 7417 h 87516"/>
                <a:gd name="connsiteX8" fmla="*/ 26991 w 86614"/>
                <a:gd name="connsiteY8" fmla="*/ 0 h 87516"/>
                <a:gd name="connsiteX9" fmla="*/ 16608 w 86614"/>
                <a:gd name="connsiteY9" fmla="*/ 2967 h 87516"/>
                <a:gd name="connsiteX10" fmla="*/ 7708 w 86614"/>
                <a:gd name="connsiteY10" fmla="*/ 8900 h 87516"/>
                <a:gd name="connsiteX11" fmla="*/ 291 w 86614"/>
                <a:gd name="connsiteY11" fmla="*/ 28183 h 87516"/>
                <a:gd name="connsiteX12" fmla="*/ 7708 w 86614"/>
                <a:gd name="connsiteY12" fmla="*/ 47466 h 87516"/>
                <a:gd name="connsiteX13" fmla="*/ 7708 w 86614"/>
                <a:gd name="connsiteY13" fmla="*/ 47466 h 87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6614" h="87516">
                  <a:moveTo>
                    <a:pt x="7708" y="47466"/>
                  </a:moveTo>
                  <a:cubicBezTo>
                    <a:pt x="18091" y="57850"/>
                    <a:pt x="29957" y="69716"/>
                    <a:pt x="40341" y="80100"/>
                  </a:cubicBezTo>
                  <a:cubicBezTo>
                    <a:pt x="44791" y="84550"/>
                    <a:pt x="52207" y="87516"/>
                    <a:pt x="59624" y="87516"/>
                  </a:cubicBezTo>
                  <a:cubicBezTo>
                    <a:pt x="64074" y="87516"/>
                    <a:pt x="67041" y="87516"/>
                    <a:pt x="70007" y="84550"/>
                  </a:cubicBezTo>
                  <a:cubicBezTo>
                    <a:pt x="72974" y="83066"/>
                    <a:pt x="75941" y="81583"/>
                    <a:pt x="78907" y="78616"/>
                  </a:cubicBezTo>
                  <a:cubicBezTo>
                    <a:pt x="83357" y="72683"/>
                    <a:pt x="87807" y="66750"/>
                    <a:pt x="86324" y="59333"/>
                  </a:cubicBezTo>
                  <a:cubicBezTo>
                    <a:pt x="86324" y="51916"/>
                    <a:pt x="83357" y="44500"/>
                    <a:pt x="78907" y="40050"/>
                  </a:cubicBezTo>
                  <a:cubicBezTo>
                    <a:pt x="68524" y="29667"/>
                    <a:pt x="56657" y="17800"/>
                    <a:pt x="46274" y="7417"/>
                  </a:cubicBezTo>
                  <a:cubicBezTo>
                    <a:pt x="41824" y="2967"/>
                    <a:pt x="34407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5600"/>
                    <a:pt x="3258" y="41533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Polyline: figure 147">
              <a:extLst>
                <a:ext uri="{FF2B5EF4-FFF2-40B4-BE49-F238E27FC236}">
                  <a16:creationId xmlns:a16="http://schemas.microsoft.com/office/drawing/2014/main" id="{E3CA309E-7D1B-4FDC-9456-F2F69037C33A}"/>
                </a:ext>
              </a:extLst>
            </p:cNvPr>
            <p:cNvSpPr/>
            <p:nvPr/>
          </p:nvSpPr>
          <p:spPr>
            <a:xfrm>
              <a:off x="151177" y="6415913"/>
              <a:ext cx="88999" cy="86032"/>
            </a:xfrm>
            <a:custGeom>
              <a:avLst/>
              <a:gdLst>
                <a:gd name="connsiteX0" fmla="*/ 8900 w 88999"/>
                <a:gd name="connsiteY0" fmla="*/ 45983 h 86032"/>
                <a:gd name="connsiteX1" fmla="*/ 41533 w 88999"/>
                <a:gd name="connsiteY1" fmla="*/ 78616 h 86032"/>
                <a:gd name="connsiteX2" fmla="*/ 60816 w 88999"/>
                <a:gd name="connsiteY2" fmla="*/ 86033 h 86032"/>
                <a:gd name="connsiteX3" fmla="*/ 71200 w 88999"/>
                <a:gd name="connsiteY3" fmla="*/ 83066 h 86032"/>
                <a:gd name="connsiteX4" fmla="*/ 80100 w 88999"/>
                <a:gd name="connsiteY4" fmla="*/ 77133 h 86032"/>
                <a:gd name="connsiteX5" fmla="*/ 89000 w 88999"/>
                <a:gd name="connsiteY5" fmla="*/ 59333 h 86032"/>
                <a:gd name="connsiteX6" fmla="*/ 81583 w 88999"/>
                <a:gd name="connsiteY6" fmla="*/ 40050 h 86032"/>
                <a:gd name="connsiteX7" fmla="*/ 48950 w 88999"/>
                <a:gd name="connsiteY7" fmla="*/ 7417 h 86032"/>
                <a:gd name="connsiteX8" fmla="*/ 29667 w 88999"/>
                <a:gd name="connsiteY8" fmla="*/ 0 h 86032"/>
                <a:gd name="connsiteX9" fmla="*/ 19283 w 88999"/>
                <a:gd name="connsiteY9" fmla="*/ 2967 h 86032"/>
                <a:gd name="connsiteX10" fmla="*/ 10383 w 88999"/>
                <a:gd name="connsiteY10" fmla="*/ 8900 h 86032"/>
                <a:gd name="connsiteX11" fmla="*/ 0 w 88999"/>
                <a:gd name="connsiteY11" fmla="*/ 26700 h 86032"/>
                <a:gd name="connsiteX12" fmla="*/ 8900 w 88999"/>
                <a:gd name="connsiteY12" fmla="*/ 45983 h 86032"/>
                <a:gd name="connsiteX13" fmla="*/ 8900 w 88999"/>
                <a:gd name="connsiteY13" fmla="*/ 45983 h 86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8999" h="86032">
                  <a:moveTo>
                    <a:pt x="8900" y="45983"/>
                  </a:moveTo>
                  <a:cubicBezTo>
                    <a:pt x="19283" y="56366"/>
                    <a:pt x="31150" y="68233"/>
                    <a:pt x="41533" y="78616"/>
                  </a:cubicBezTo>
                  <a:cubicBezTo>
                    <a:pt x="45983" y="83066"/>
                    <a:pt x="53400" y="86033"/>
                    <a:pt x="60816" y="86033"/>
                  </a:cubicBezTo>
                  <a:cubicBezTo>
                    <a:pt x="65266" y="86033"/>
                    <a:pt x="68233" y="86033"/>
                    <a:pt x="71200" y="83066"/>
                  </a:cubicBezTo>
                  <a:cubicBezTo>
                    <a:pt x="74166" y="81583"/>
                    <a:pt x="77133" y="80100"/>
                    <a:pt x="80100" y="77133"/>
                  </a:cubicBezTo>
                  <a:cubicBezTo>
                    <a:pt x="84550" y="74166"/>
                    <a:pt x="89000" y="66750"/>
                    <a:pt x="89000" y="59333"/>
                  </a:cubicBezTo>
                  <a:cubicBezTo>
                    <a:pt x="89000" y="51916"/>
                    <a:pt x="86033" y="44500"/>
                    <a:pt x="81583" y="40050"/>
                  </a:cubicBezTo>
                  <a:cubicBezTo>
                    <a:pt x="71200" y="29667"/>
                    <a:pt x="59333" y="17800"/>
                    <a:pt x="48950" y="7417"/>
                  </a:cubicBezTo>
                  <a:cubicBezTo>
                    <a:pt x="44500" y="2967"/>
                    <a:pt x="37083" y="0"/>
                    <a:pt x="29667" y="0"/>
                  </a:cubicBezTo>
                  <a:cubicBezTo>
                    <a:pt x="25217" y="0"/>
                    <a:pt x="22250" y="0"/>
                    <a:pt x="19283" y="2967"/>
                  </a:cubicBezTo>
                  <a:cubicBezTo>
                    <a:pt x="16317" y="4450"/>
                    <a:pt x="13350" y="5933"/>
                    <a:pt x="10383" y="8900"/>
                  </a:cubicBezTo>
                  <a:cubicBezTo>
                    <a:pt x="2967" y="11867"/>
                    <a:pt x="0" y="19283"/>
                    <a:pt x="0" y="26700"/>
                  </a:cubicBezTo>
                  <a:cubicBezTo>
                    <a:pt x="0" y="34116"/>
                    <a:pt x="2967" y="41533"/>
                    <a:pt x="8900" y="45983"/>
                  </a:cubicBezTo>
                  <a:lnTo>
                    <a:pt x="8900" y="45983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Polyline: figure 148">
              <a:extLst>
                <a:ext uri="{FF2B5EF4-FFF2-40B4-BE49-F238E27FC236}">
                  <a16:creationId xmlns:a16="http://schemas.microsoft.com/office/drawing/2014/main" id="{5655E47B-F521-427F-94C1-503C3CA36C58}"/>
                </a:ext>
              </a:extLst>
            </p:cNvPr>
            <p:cNvSpPr/>
            <p:nvPr/>
          </p:nvSpPr>
          <p:spPr>
            <a:xfrm>
              <a:off x="1002314" y="5689084"/>
              <a:ext cx="77714" cy="84549"/>
            </a:xfrm>
            <a:custGeom>
              <a:avLst/>
              <a:gdLst>
                <a:gd name="connsiteX0" fmla="*/ 7708 w 77714"/>
                <a:gd name="connsiteY0" fmla="*/ 47466 h 84549"/>
                <a:gd name="connsiteX1" fmla="*/ 31441 w 77714"/>
                <a:gd name="connsiteY1" fmla="*/ 75650 h 84549"/>
                <a:gd name="connsiteX2" fmla="*/ 40341 w 77714"/>
                <a:gd name="connsiteY2" fmla="*/ 81583 h 84549"/>
                <a:gd name="connsiteX3" fmla="*/ 50724 w 77714"/>
                <a:gd name="connsiteY3" fmla="*/ 84550 h 84549"/>
                <a:gd name="connsiteX4" fmla="*/ 61107 w 77714"/>
                <a:gd name="connsiteY4" fmla="*/ 81583 h 84549"/>
                <a:gd name="connsiteX5" fmla="*/ 70007 w 77714"/>
                <a:gd name="connsiteY5" fmla="*/ 75650 h 84549"/>
                <a:gd name="connsiteX6" fmla="*/ 77424 w 77714"/>
                <a:gd name="connsiteY6" fmla="*/ 56366 h 84549"/>
                <a:gd name="connsiteX7" fmla="*/ 75941 w 77714"/>
                <a:gd name="connsiteY7" fmla="*/ 48950 h 84549"/>
                <a:gd name="connsiteX8" fmla="*/ 68524 w 77714"/>
                <a:gd name="connsiteY8" fmla="*/ 37083 h 84549"/>
                <a:gd name="connsiteX9" fmla="*/ 44791 w 77714"/>
                <a:gd name="connsiteY9" fmla="*/ 8900 h 84549"/>
                <a:gd name="connsiteX10" fmla="*/ 35891 w 77714"/>
                <a:gd name="connsiteY10" fmla="*/ 2967 h 84549"/>
                <a:gd name="connsiteX11" fmla="*/ 26991 w 77714"/>
                <a:gd name="connsiteY11" fmla="*/ 0 h 84549"/>
                <a:gd name="connsiteX12" fmla="*/ 16608 w 77714"/>
                <a:gd name="connsiteY12" fmla="*/ 2967 h 84549"/>
                <a:gd name="connsiteX13" fmla="*/ 7708 w 77714"/>
                <a:gd name="connsiteY13" fmla="*/ 8900 h 84549"/>
                <a:gd name="connsiteX14" fmla="*/ 291 w 77714"/>
                <a:gd name="connsiteY14" fmla="*/ 28183 h 84549"/>
                <a:gd name="connsiteX15" fmla="*/ 1774 w 77714"/>
                <a:gd name="connsiteY15" fmla="*/ 35600 h 84549"/>
                <a:gd name="connsiteX16" fmla="*/ 7708 w 77714"/>
                <a:gd name="connsiteY16" fmla="*/ 47466 h 84549"/>
                <a:gd name="connsiteX17" fmla="*/ 7708 w 77714"/>
                <a:gd name="connsiteY17" fmla="*/ 47466 h 8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714" h="84549">
                  <a:moveTo>
                    <a:pt x="7708" y="47466"/>
                  </a:moveTo>
                  <a:cubicBezTo>
                    <a:pt x="15124" y="56366"/>
                    <a:pt x="22541" y="66750"/>
                    <a:pt x="31441" y="75650"/>
                  </a:cubicBezTo>
                  <a:cubicBezTo>
                    <a:pt x="34407" y="78616"/>
                    <a:pt x="37374" y="80100"/>
                    <a:pt x="40341" y="81583"/>
                  </a:cubicBezTo>
                  <a:cubicBezTo>
                    <a:pt x="43307" y="83066"/>
                    <a:pt x="47757" y="84550"/>
                    <a:pt x="50724" y="84550"/>
                  </a:cubicBezTo>
                  <a:cubicBezTo>
                    <a:pt x="55174" y="84550"/>
                    <a:pt x="58141" y="84550"/>
                    <a:pt x="61107" y="81583"/>
                  </a:cubicBezTo>
                  <a:cubicBezTo>
                    <a:pt x="64074" y="80100"/>
                    <a:pt x="67041" y="78616"/>
                    <a:pt x="70007" y="75650"/>
                  </a:cubicBezTo>
                  <a:cubicBezTo>
                    <a:pt x="74457" y="69716"/>
                    <a:pt x="78907" y="63783"/>
                    <a:pt x="77424" y="56366"/>
                  </a:cubicBezTo>
                  <a:cubicBezTo>
                    <a:pt x="77424" y="53400"/>
                    <a:pt x="77424" y="51916"/>
                    <a:pt x="75941" y="48950"/>
                  </a:cubicBezTo>
                  <a:cubicBezTo>
                    <a:pt x="74457" y="44500"/>
                    <a:pt x="72974" y="40050"/>
                    <a:pt x="68524" y="37083"/>
                  </a:cubicBezTo>
                  <a:cubicBezTo>
                    <a:pt x="61107" y="28183"/>
                    <a:pt x="53691" y="17800"/>
                    <a:pt x="44791" y="8900"/>
                  </a:cubicBezTo>
                  <a:cubicBezTo>
                    <a:pt x="41824" y="5933"/>
                    <a:pt x="38857" y="4450"/>
                    <a:pt x="35891" y="2967"/>
                  </a:cubicBezTo>
                  <a:cubicBezTo>
                    <a:pt x="34407" y="0"/>
                    <a:pt x="31441" y="0"/>
                    <a:pt x="26991" y="0"/>
                  </a:cubicBezTo>
                  <a:cubicBezTo>
                    <a:pt x="22541" y="0"/>
                    <a:pt x="19574" y="0"/>
                    <a:pt x="16608" y="2967"/>
                  </a:cubicBezTo>
                  <a:cubicBezTo>
                    <a:pt x="13641" y="4450"/>
                    <a:pt x="10674" y="5933"/>
                    <a:pt x="7708" y="8900"/>
                  </a:cubicBezTo>
                  <a:cubicBezTo>
                    <a:pt x="3258" y="14833"/>
                    <a:pt x="-1192" y="20767"/>
                    <a:pt x="291" y="28183"/>
                  </a:cubicBezTo>
                  <a:cubicBezTo>
                    <a:pt x="291" y="31150"/>
                    <a:pt x="291" y="32633"/>
                    <a:pt x="1774" y="35600"/>
                  </a:cubicBezTo>
                  <a:cubicBezTo>
                    <a:pt x="1774" y="40050"/>
                    <a:pt x="4741" y="44500"/>
                    <a:pt x="7708" y="47466"/>
                  </a:cubicBezTo>
                  <a:lnTo>
                    <a:pt x="7708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Polyline: figure 149">
              <a:extLst>
                <a:ext uri="{FF2B5EF4-FFF2-40B4-BE49-F238E27FC236}">
                  <a16:creationId xmlns:a16="http://schemas.microsoft.com/office/drawing/2014/main" id="{895183CA-6AFD-48A2-944A-3A0A6C349016}"/>
                </a:ext>
              </a:extLst>
            </p:cNvPr>
            <p:cNvSpPr/>
            <p:nvPr/>
          </p:nvSpPr>
          <p:spPr>
            <a:xfrm>
              <a:off x="1306687" y="5735067"/>
              <a:ext cx="69716" cy="56366"/>
            </a:xfrm>
            <a:custGeom>
              <a:avLst/>
              <a:gdLst>
                <a:gd name="connsiteX0" fmla="*/ 28183 w 69716"/>
                <a:gd name="connsiteY0" fmla="*/ 56366 h 56366"/>
                <a:gd name="connsiteX1" fmla="*/ 41533 w 69716"/>
                <a:gd name="connsiteY1" fmla="*/ 56366 h 56366"/>
                <a:gd name="connsiteX2" fmla="*/ 51916 w 69716"/>
                <a:gd name="connsiteY2" fmla="*/ 53400 h 56366"/>
                <a:gd name="connsiteX3" fmla="*/ 60816 w 69716"/>
                <a:gd name="connsiteY3" fmla="*/ 47466 h 56366"/>
                <a:gd name="connsiteX4" fmla="*/ 66750 w 69716"/>
                <a:gd name="connsiteY4" fmla="*/ 38566 h 56366"/>
                <a:gd name="connsiteX5" fmla="*/ 69716 w 69716"/>
                <a:gd name="connsiteY5" fmla="*/ 28183 h 56366"/>
                <a:gd name="connsiteX6" fmla="*/ 68233 w 69716"/>
                <a:gd name="connsiteY6" fmla="*/ 20767 h 56366"/>
                <a:gd name="connsiteX7" fmla="*/ 60816 w 69716"/>
                <a:gd name="connsiteY7" fmla="*/ 8900 h 56366"/>
                <a:gd name="connsiteX8" fmla="*/ 54883 w 69716"/>
                <a:gd name="connsiteY8" fmla="*/ 4450 h 56366"/>
                <a:gd name="connsiteX9" fmla="*/ 41533 w 69716"/>
                <a:gd name="connsiteY9" fmla="*/ 0 h 56366"/>
                <a:gd name="connsiteX10" fmla="*/ 28183 w 69716"/>
                <a:gd name="connsiteY10" fmla="*/ 0 h 56366"/>
                <a:gd name="connsiteX11" fmla="*/ 17800 w 69716"/>
                <a:gd name="connsiteY11" fmla="*/ 2967 h 56366"/>
                <a:gd name="connsiteX12" fmla="*/ 8900 w 69716"/>
                <a:gd name="connsiteY12" fmla="*/ 8900 h 56366"/>
                <a:gd name="connsiteX13" fmla="*/ 2967 w 69716"/>
                <a:gd name="connsiteY13" fmla="*/ 17800 h 56366"/>
                <a:gd name="connsiteX14" fmla="*/ 0 w 69716"/>
                <a:gd name="connsiteY14" fmla="*/ 28183 h 56366"/>
                <a:gd name="connsiteX15" fmla="*/ 1483 w 69716"/>
                <a:gd name="connsiteY15" fmla="*/ 35600 h 56366"/>
                <a:gd name="connsiteX16" fmla="*/ 8900 w 69716"/>
                <a:gd name="connsiteY16" fmla="*/ 47466 h 56366"/>
                <a:gd name="connsiteX17" fmla="*/ 14833 w 69716"/>
                <a:gd name="connsiteY17" fmla="*/ 51916 h 56366"/>
                <a:gd name="connsiteX18" fmla="*/ 28183 w 69716"/>
                <a:gd name="connsiteY18" fmla="*/ 56366 h 56366"/>
                <a:gd name="connsiteX19" fmla="*/ 28183 w 69716"/>
                <a:gd name="connsiteY19" fmla="*/ 56366 h 56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716" h="56366">
                  <a:moveTo>
                    <a:pt x="28183" y="56366"/>
                  </a:moveTo>
                  <a:cubicBezTo>
                    <a:pt x="32633" y="56366"/>
                    <a:pt x="37083" y="56366"/>
                    <a:pt x="41533" y="56366"/>
                  </a:cubicBezTo>
                  <a:cubicBezTo>
                    <a:pt x="45983" y="56366"/>
                    <a:pt x="48950" y="56366"/>
                    <a:pt x="51916" y="53400"/>
                  </a:cubicBezTo>
                  <a:cubicBezTo>
                    <a:pt x="54883" y="51916"/>
                    <a:pt x="57850" y="50433"/>
                    <a:pt x="60816" y="47466"/>
                  </a:cubicBezTo>
                  <a:cubicBezTo>
                    <a:pt x="63783" y="44500"/>
                    <a:pt x="65266" y="41533"/>
                    <a:pt x="66750" y="38566"/>
                  </a:cubicBezTo>
                  <a:cubicBezTo>
                    <a:pt x="68233" y="35600"/>
                    <a:pt x="69716" y="31150"/>
                    <a:pt x="69716" y="28183"/>
                  </a:cubicBezTo>
                  <a:cubicBezTo>
                    <a:pt x="69716" y="25217"/>
                    <a:pt x="69716" y="23733"/>
                    <a:pt x="68233" y="20767"/>
                  </a:cubicBezTo>
                  <a:cubicBezTo>
                    <a:pt x="66750" y="16317"/>
                    <a:pt x="65266" y="11867"/>
                    <a:pt x="60816" y="8900"/>
                  </a:cubicBezTo>
                  <a:cubicBezTo>
                    <a:pt x="59333" y="7417"/>
                    <a:pt x="56366" y="5933"/>
                    <a:pt x="54883" y="4450"/>
                  </a:cubicBezTo>
                  <a:cubicBezTo>
                    <a:pt x="50433" y="1483"/>
                    <a:pt x="45983" y="0"/>
                    <a:pt x="41533" y="0"/>
                  </a:cubicBezTo>
                  <a:cubicBezTo>
                    <a:pt x="37083" y="0"/>
                    <a:pt x="32633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5933" y="11867"/>
                    <a:pt x="4450" y="14833"/>
                    <a:pt x="2967" y="17800"/>
                  </a:cubicBezTo>
                  <a:cubicBezTo>
                    <a:pt x="1483" y="20767"/>
                    <a:pt x="0" y="25217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4450" y="44500"/>
                    <a:pt x="8900" y="47466"/>
                  </a:cubicBezTo>
                  <a:cubicBezTo>
                    <a:pt x="10383" y="48950"/>
                    <a:pt x="13350" y="50433"/>
                    <a:pt x="14833" y="51916"/>
                  </a:cubicBezTo>
                  <a:cubicBezTo>
                    <a:pt x="17800" y="54883"/>
                    <a:pt x="22250" y="56366"/>
                    <a:pt x="28183" y="56366"/>
                  </a:cubicBezTo>
                  <a:lnTo>
                    <a:pt x="28183" y="563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Polyline: figure 150">
              <a:extLst>
                <a:ext uri="{FF2B5EF4-FFF2-40B4-BE49-F238E27FC236}">
                  <a16:creationId xmlns:a16="http://schemas.microsoft.com/office/drawing/2014/main" id="{3DBC5E9C-CF9C-46A6-9DA6-83B087E5CB07}"/>
                </a:ext>
              </a:extLst>
            </p:cNvPr>
            <p:cNvSpPr/>
            <p:nvPr/>
          </p:nvSpPr>
          <p:spPr>
            <a:xfrm>
              <a:off x="809773" y="5697983"/>
              <a:ext cx="68232" cy="69716"/>
            </a:xfrm>
            <a:custGeom>
              <a:avLst/>
              <a:gdLst>
                <a:gd name="connsiteX0" fmla="*/ 7417 w 68232"/>
                <a:gd name="connsiteY0" fmla="*/ 47466 h 69716"/>
                <a:gd name="connsiteX1" fmla="*/ 20767 w 68232"/>
                <a:gd name="connsiteY1" fmla="*/ 60816 h 69716"/>
                <a:gd name="connsiteX2" fmla="*/ 29667 w 68232"/>
                <a:gd name="connsiteY2" fmla="*/ 66750 h 69716"/>
                <a:gd name="connsiteX3" fmla="*/ 40050 w 68232"/>
                <a:gd name="connsiteY3" fmla="*/ 69716 h 69716"/>
                <a:gd name="connsiteX4" fmla="*/ 50433 w 68232"/>
                <a:gd name="connsiteY4" fmla="*/ 66750 h 69716"/>
                <a:gd name="connsiteX5" fmla="*/ 59333 w 68232"/>
                <a:gd name="connsiteY5" fmla="*/ 60816 h 69716"/>
                <a:gd name="connsiteX6" fmla="*/ 63783 w 68232"/>
                <a:gd name="connsiteY6" fmla="*/ 54883 h 69716"/>
                <a:gd name="connsiteX7" fmla="*/ 68233 w 68232"/>
                <a:gd name="connsiteY7" fmla="*/ 41533 h 69716"/>
                <a:gd name="connsiteX8" fmla="*/ 66750 w 68232"/>
                <a:gd name="connsiteY8" fmla="*/ 34116 h 69716"/>
                <a:gd name="connsiteX9" fmla="*/ 59333 w 68232"/>
                <a:gd name="connsiteY9" fmla="*/ 22250 h 69716"/>
                <a:gd name="connsiteX10" fmla="*/ 45983 w 68232"/>
                <a:gd name="connsiteY10" fmla="*/ 8900 h 69716"/>
                <a:gd name="connsiteX11" fmla="*/ 38566 w 68232"/>
                <a:gd name="connsiteY11" fmla="*/ 2967 h 69716"/>
                <a:gd name="connsiteX12" fmla="*/ 28183 w 68232"/>
                <a:gd name="connsiteY12" fmla="*/ 0 h 69716"/>
                <a:gd name="connsiteX13" fmla="*/ 17800 w 68232"/>
                <a:gd name="connsiteY13" fmla="*/ 2967 h 69716"/>
                <a:gd name="connsiteX14" fmla="*/ 8900 w 68232"/>
                <a:gd name="connsiteY14" fmla="*/ 8900 h 69716"/>
                <a:gd name="connsiteX15" fmla="*/ 4450 w 68232"/>
                <a:gd name="connsiteY15" fmla="*/ 14833 h 69716"/>
                <a:gd name="connsiteX16" fmla="*/ 0 w 68232"/>
                <a:gd name="connsiteY16" fmla="*/ 28183 h 69716"/>
                <a:gd name="connsiteX17" fmla="*/ 1483 w 68232"/>
                <a:gd name="connsiteY17" fmla="*/ 35600 h 69716"/>
                <a:gd name="connsiteX18" fmla="*/ 7417 w 68232"/>
                <a:gd name="connsiteY18" fmla="*/ 47466 h 69716"/>
                <a:gd name="connsiteX19" fmla="*/ 7417 w 68232"/>
                <a:gd name="connsiteY19" fmla="*/ 47466 h 6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8232" h="69716">
                  <a:moveTo>
                    <a:pt x="7417" y="47466"/>
                  </a:moveTo>
                  <a:cubicBezTo>
                    <a:pt x="11867" y="51916"/>
                    <a:pt x="16317" y="56366"/>
                    <a:pt x="20767" y="60816"/>
                  </a:cubicBezTo>
                  <a:cubicBezTo>
                    <a:pt x="23733" y="63783"/>
                    <a:pt x="26700" y="65266"/>
                    <a:pt x="29667" y="66750"/>
                  </a:cubicBezTo>
                  <a:cubicBezTo>
                    <a:pt x="32633" y="68233"/>
                    <a:pt x="37083" y="69716"/>
                    <a:pt x="40050" y="69716"/>
                  </a:cubicBezTo>
                  <a:cubicBezTo>
                    <a:pt x="44500" y="69716"/>
                    <a:pt x="47466" y="69716"/>
                    <a:pt x="50433" y="66750"/>
                  </a:cubicBezTo>
                  <a:cubicBezTo>
                    <a:pt x="53400" y="65266"/>
                    <a:pt x="56366" y="63783"/>
                    <a:pt x="59333" y="60816"/>
                  </a:cubicBezTo>
                  <a:cubicBezTo>
                    <a:pt x="60816" y="59333"/>
                    <a:pt x="62300" y="56366"/>
                    <a:pt x="63783" y="54883"/>
                  </a:cubicBezTo>
                  <a:cubicBezTo>
                    <a:pt x="66750" y="51916"/>
                    <a:pt x="68233" y="45983"/>
                    <a:pt x="68233" y="41533"/>
                  </a:cubicBezTo>
                  <a:cubicBezTo>
                    <a:pt x="68233" y="38566"/>
                    <a:pt x="68233" y="37083"/>
                    <a:pt x="66750" y="34116"/>
                  </a:cubicBezTo>
                  <a:cubicBezTo>
                    <a:pt x="65266" y="29667"/>
                    <a:pt x="63783" y="25217"/>
                    <a:pt x="59333" y="22250"/>
                  </a:cubicBezTo>
                  <a:cubicBezTo>
                    <a:pt x="54883" y="17800"/>
                    <a:pt x="50433" y="13350"/>
                    <a:pt x="45983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1483" y="40050"/>
                    <a:pt x="4450" y="44500"/>
                    <a:pt x="7417" y="47466"/>
                  </a:cubicBezTo>
                  <a:lnTo>
                    <a:pt x="7417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Polyline: figure 151">
              <a:extLst>
                <a:ext uri="{FF2B5EF4-FFF2-40B4-BE49-F238E27FC236}">
                  <a16:creationId xmlns:a16="http://schemas.microsoft.com/office/drawing/2014/main" id="{3AEC3D9E-1DFA-4054-B25A-D3A6F772DD29}"/>
                </a:ext>
              </a:extLst>
            </p:cNvPr>
            <p:cNvSpPr/>
            <p:nvPr/>
          </p:nvSpPr>
          <p:spPr>
            <a:xfrm>
              <a:off x="1149454" y="5907503"/>
              <a:ext cx="74166" cy="61558"/>
            </a:xfrm>
            <a:custGeom>
              <a:avLst/>
              <a:gdLst>
                <a:gd name="connsiteX0" fmla="*/ 20766 w 74166"/>
                <a:gd name="connsiteY0" fmla="*/ 54512 h 61558"/>
                <a:gd name="connsiteX1" fmla="*/ 40050 w 74166"/>
                <a:gd name="connsiteY1" fmla="*/ 60446 h 61558"/>
                <a:gd name="connsiteX2" fmla="*/ 50433 w 74166"/>
                <a:gd name="connsiteY2" fmla="*/ 60446 h 61558"/>
                <a:gd name="connsiteX3" fmla="*/ 60816 w 74166"/>
                <a:gd name="connsiteY3" fmla="*/ 57479 h 61558"/>
                <a:gd name="connsiteX4" fmla="*/ 68233 w 74166"/>
                <a:gd name="connsiteY4" fmla="*/ 50062 h 61558"/>
                <a:gd name="connsiteX5" fmla="*/ 72683 w 74166"/>
                <a:gd name="connsiteY5" fmla="*/ 41162 h 61558"/>
                <a:gd name="connsiteX6" fmla="*/ 74166 w 74166"/>
                <a:gd name="connsiteY6" fmla="*/ 33746 h 61558"/>
                <a:gd name="connsiteX7" fmla="*/ 69716 w 74166"/>
                <a:gd name="connsiteY7" fmla="*/ 20396 h 61558"/>
                <a:gd name="connsiteX8" fmla="*/ 65266 w 74166"/>
                <a:gd name="connsiteY8" fmla="*/ 14462 h 61558"/>
                <a:gd name="connsiteX9" fmla="*/ 53400 w 74166"/>
                <a:gd name="connsiteY9" fmla="*/ 7046 h 61558"/>
                <a:gd name="connsiteX10" fmla="*/ 34116 w 74166"/>
                <a:gd name="connsiteY10" fmla="*/ 1112 h 61558"/>
                <a:gd name="connsiteX11" fmla="*/ 23733 w 74166"/>
                <a:gd name="connsiteY11" fmla="*/ 1112 h 61558"/>
                <a:gd name="connsiteX12" fmla="*/ 13350 w 74166"/>
                <a:gd name="connsiteY12" fmla="*/ 4079 h 61558"/>
                <a:gd name="connsiteX13" fmla="*/ 5933 w 74166"/>
                <a:gd name="connsiteY13" fmla="*/ 11496 h 61558"/>
                <a:gd name="connsiteX14" fmla="*/ 1483 w 74166"/>
                <a:gd name="connsiteY14" fmla="*/ 20396 h 61558"/>
                <a:gd name="connsiteX15" fmla="*/ 0 w 74166"/>
                <a:gd name="connsiteY15" fmla="*/ 27812 h 61558"/>
                <a:gd name="connsiteX16" fmla="*/ 4450 w 74166"/>
                <a:gd name="connsiteY16" fmla="*/ 41162 h 61558"/>
                <a:gd name="connsiteX17" fmla="*/ 8900 w 74166"/>
                <a:gd name="connsiteY17" fmla="*/ 47096 h 61558"/>
                <a:gd name="connsiteX18" fmla="*/ 20766 w 74166"/>
                <a:gd name="connsiteY18" fmla="*/ 54512 h 61558"/>
                <a:gd name="connsiteX19" fmla="*/ 20766 w 74166"/>
                <a:gd name="connsiteY19" fmla="*/ 54512 h 61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4166" h="61558">
                  <a:moveTo>
                    <a:pt x="20766" y="54512"/>
                  </a:moveTo>
                  <a:cubicBezTo>
                    <a:pt x="26700" y="55996"/>
                    <a:pt x="34116" y="58962"/>
                    <a:pt x="40050" y="60446"/>
                  </a:cubicBezTo>
                  <a:cubicBezTo>
                    <a:pt x="43016" y="61929"/>
                    <a:pt x="47466" y="61929"/>
                    <a:pt x="50433" y="60446"/>
                  </a:cubicBezTo>
                  <a:cubicBezTo>
                    <a:pt x="53400" y="60446"/>
                    <a:pt x="57850" y="58962"/>
                    <a:pt x="60816" y="57479"/>
                  </a:cubicBezTo>
                  <a:cubicBezTo>
                    <a:pt x="63783" y="55996"/>
                    <a:pt x="66750" y="53029"/>
                    <a:pt x="68233" y="50062"/>
                  </a:cubicBezTo>
                  <a:cubicBezTo>
                    <a:pt x="71200" y="47096"/>
                    <a:pt x="72683" y="44129"/>
                    <a:pt x="72683" y="41162"/>
                  </a:cubicBezTo>
                  <a:cubicBezTo>
                    <a:pt x="72683" y="38196"/>
                    <a:pt x="72683" y="36712"/>
                    <a:pt x="74166" y="33746"/>
                  </a:cubicBezTo>
                  <a:cubicBezTo>
                    <a:pt x="74166" y="29296"/>
                    <a:pt x="72683" y="23362"/>
                    <a:pt x="69716" y="20396"/>
                  </a:cubicBezTo>
                  <a:cubicBezTo>
                    <a:pt x="68233" y="18912"/>
                    <a:pt x="66750" y="15946"/>
                    <a:pt x="65266" y="14462"/>
                  </a:cubicBezTo>
                  <a:cubicBezTo>
                    <a:pt x="62300" y="11496"/>
                    <a:pt x="57850" y="8529"/>
                    <a:pt x="53400" y="7046"/>
                  </a:cubicBezTo>
                  <a:cubicBezTo>
                    <a:pt x="47466" y="5562"/>
                    <a:pt x="40050" y="2596"/>
                    <a:pt x="34116" y="1112"/>
                  </a:cubicBezTo>
                  <a:cubicBezTo>
                    <a:pt x="31150" y="-371"/>
                    <a:pt x="26700" y="-371"/>
                    <a:pt x="23733" y="1112"/>
                  </a:cubicBezTo>
                  <a:cubicBezTo>
                    <a:pt x="20766" y="1112"/>
                    <a:pt x="16317" y="2596"/>
                    <a:pt x="13350" y="4079"/>
                  </a:cubicBezTo>
                  <a:cubicBezTo>
                    <a:pt x="10383" y="5562"/>
                    <a:pt x="7417" y="8529"/>
                    <a:pt x="5933" y="11496"/>
                  </a:cubicBezTo>
                  <a:cubicBezTo>
                    <a:pt x="2967" y="14462"/>
                    <a:pt x="1483" y="17429"/>
                    <a:pt x="1483" y="20396"/>
                  </a:cubicBezTo>
                  <a:cubicBezTo>
                    <a:pt x="1483" y="23362"/>
                    <a:pt x="1483" y="24846"/>
                    <a:pt x="0" y="27812"/>
                  </a:cubicBezTo>
                  <a:cubicBezTo>
                    <a:pt x="0" y="32262"/>
                    <a:pt x="1483" y="38196"/>
                    <a:pt x="4450" y="41162"/>
                  </a:cubicBezTo>
                  <a:cubicBezTo>
                    <a:pt x="5933" y="42646"/>
                    <a:pt x="7417" y="45612"/>
                    <a:pt x="8900" y="47096"/>
                  </a:cubicBezTo>
                  <a:cubicBezTo>
                    <a:pt x="13350" y="50062"/>
                    <a:pt x="16317" y="53029"/>
                    <a:pt x="20766" y="54512"/>
                  </a:cubicBezTo>
                  <a:lnTo>
                    <a:pt x="20766" y="54512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Polyline: figure 152">
              <a:extLst>
                <a:ext uri="{FF2B5EF4-FFF2-40B4-BE49-F238E27FC236}">
                  <a16:creationId xmlns:a16="http://schemas.microsoft.com/office/drawing/2014/main" id="{AEE3727C-E29A-4508-9313-0586B2688BA3}"/>
                </a:ext>
              </a:extLst>
            </p:cNvPr>
            <p:cNvSpPr/>
            <p:nvPr/>
          </p:nvSpPr>
          <p:spPr>
            <a:xfrm>
              <a:off x="1509902" y="6068815"/>
              <a:ext cx="62299" cy="62299"/>
            </a:xfrm>
            <a:custGeom>
              <a:avLst/>
              <a:gdLst>
                <a:gd name="connsiteX0" fmla="*/ 8900 w 62299"/>
                <a:gd name="connsiteY0" fmla="*/ 47466 h 62299"/>
                <a:gd name="connsiteX1" fmla="*/ 14833 w 62299"/>
                <a:gd name="connsiteY1" fmla="*/ 53400 h 62299"/>
                <a:gd name="connsiteX2" fmla="*/ 23733 w 62299"/>
                <a:gd name="connsiteY2" fmla="*/ 59333 h 62299"/>
                <a:gd name="connsiteX3" fmla="*/ 34117 w 62299"/>
                <a:gd name="connsiteY3" fmla="*/ 62300 h 62299"/>
                <a:gd name="connsiteX4" fmla="*/ 44500 w 62299"/>
                <a:gd name="connsiteY4" fmla="*/ 59333 h 62299"/>
                <a:gd name="connsiteX5" fmla="*/ 53400 w 62299"/>
                <a:gd name="connsiteY5" fmla="*/ 53400 h 62299"/>
                <a:gd name="connsiteX6" fmla="*/ 57850 w 62299"/>
                <a:gd name="connsiteY6" fmla="*/ 47466 h 62299"/>
                <a:gd name="connsiteX7" fmla="*/ 62300 w 62299"/>
                <a:gd name="connsiteY7" fmla="*/ 34116 h 62299"/>
                <a:gd name="connsiteX8" fmla="*/ 60816 w 62299"/>
                <a:gd name="connsiteY8" fmla="*/ 26700 h 62299"/>
                <a:gd name="connsiteX9" fmla="*/ 53400 w 62299"/>
                <a:gd name="connsiteY9" fmla="*/ 14833 h 62299"/>
                <a:gd name="connsiteX10" fmla="*/ 47466 w 62299"/>
                <a:gd name="connsiteY10" fmla="*/ 8900 h 62299"/>
                <a:gd name="connsiteX11" fmla="*/ 38566 w 62299"/>
                <a:gd name="connsiteY11" fmla="*/ 2967 h 62299"/>
                <a:gd name="connsiteX12" fmla="*/ 28183 w 62299"/>
                <a:gd name="connsiteY12" fmla="*/ 0 h 62299"/>
                <a:gd name="connsiteX13" fmla="*/ 17800 w 62299"/>
                <a:gd name="connsiteY13" fmla="*/ 2967 h 62299"/>
                <a:gd name="connsiteX14" fmla="*/ 8900 w 62299"/>
                <a:gd name="connsiteY14" fmla="*/ 8900 h 62299"/>
                <a:gd name="connsiteX15" fmla="*/ 4450 w 62299"/>
                <a:gd name="connsiteY15" fmla="*/ 14833 h 62299"/>
                <a:gd name="connsiteX16" fmla="*/ 0 w 62299"/>
                <a:gd name="connsiteY16" fmla="*/ 28183 h 62299"/>
                <a:gd name="connsiteX17" fmla="*/ 1483 w 62299"/>
                <a:gd name="connsiteY17" fmla="*/ 35600 h 62299"/>
                <a:gd name="connsiteX18" fmla="*/ 8900 w 62299"/>
                <a:gd name="connsiteY18" fmla="*/ 47466 h 62299"/>
                <a:gd name="connsiteX19" fmla="*/ 8900 w 62299"/>
                <a:gd name="connsiteY19" fmla="*/ 47466 h 6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2299" h="62299">
                  <a:moveTo>
                    <a:pt x="8900" y="47466"/>
                  </a:moveTo>
                  <a:cubicBezTo>
                    <a:pt x="10383" y="48950"/>
                    <a:pt x="13350" y="51916"/>
                    <a:pt x="14833" y="53400"/>
                  </a:cubicBezTo>
                  <a:cubicBezTo>
                    <a:pt x="17800" y="56366"/>
                    <a:pt x="20767" y="57850"/>
                    <a:pt x="23733" y="59333"/>
                  </a:cubicBezTo>
                  <a:cubicBezTo>
                    <a:pt x="26700" y="60816"/>
                    <a:pt x="31150" y="62300"/>
                    <a:pt x="34117" y="62300"/>
                  </a:cubicBezTo>
                  <a:cubicBezTo>
                    <a:pt x="38566" y="62300"/>
                    <a:pt x="41533" y="62300"/>
                    <a:pt x="44500" y="59333"/>
                  </a:cubicBezTo>
                  <a:cubicBezTo>
                    <a:pt x="47466" y="57850"/>
                    <a:pt x="50433" y="56366"/>
                    <a:pt x="53400" y="53400"/>
                  </a:cubicBezTo>
                  <a:cubicBezTo>
                    <a:pt x="54883" y="51916"/>
                    <a:pt x="56366" y="48950"/>
                    <a:pt x="57850" y="47466"/>
                  </a:cubicBezTo>
                  <a:cubicBezTo>
                    <a:pt x="60816" y="43016"/>
                    <a:pt x="62300" y="38566"/>
                    <a:pt x="62300" y="34116"/>
                  </a:cubicBezTo>
                  <a:cubicBezTo>
                    <a:pt x="62300" y="31150"/>
                    <a:pt x="62300" y="29667"/>
                    <a:pt x="60816" y="26700"/>
                  </a:cubicBezTo>
                  <a:cubicBezTo>
                    <a:pt x="59333" y="22250"/>
                    <a:pt x="57850" y="17800"/>
                    <a:pt x="53400" y="14833"/>
                  </a:cubicBezTo>
                  <a:cubicBezTo>
                    <a:pt x="51916" y="13350"/>
                    <a:pt x="48950" y="1038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40050"/>
                    <a:pt x="5933" y="44500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Polyline: figure 153">
              <a:extLst>
                <a:ext uri="{FF2B5EF4-FFF2-40B4-BE49-F238E27FC236}">
                  <a16:creationId xmlns:a16="http://schemas.microsoft.com/office/drawing/2014/main" id="{51DC91AA-55C2-4A53-AEB8-91FEA450B3C4}"/>
                </a:ext>
              </a:extLst>
            </p:cNvPr>
            <p:cNvSpPr/>
            <p:nvPr/>
          </p:nvSpPr>
          <p:spPr>
            <a:xfrm>
              <a:off x="440425" y="7003310"/>
              <a:ext cx="75649" cy="75649"/>
            </a:xfrm>
            <a:custGeom>
              <a:avLst/>
              <a:gdLst>
                <a:gd name="connsiteX0" fmla="*/ 8900 w 75649"/>
                <a:gd name="connsiteY0" fmla="*/ 47466 h 75649"/>
                <a:gd name="connsiteX1" fmla="*/ 28183 w 75649"/>
                <a:gd name="connsiteY1" fmla="*/ 66750 h 75649"/>
                <a:gd name="connsiteX2" fmla="*/ 37083 w 75649"/>
                <a:gd name="connsiteY2" fmla="*/ 72683 h 75649"/>
                <a:gd name="connsiteX3" fmla="*/ 47466 w 75649"/>
                <a:gd name="connsiteY3" fmla="*/ 75650 h 75649"/>
                <a:gd name="connsiteX4" fmla="*/ 57850 w 75649"/>
                <a:gd name="connsiteY4" fmla="*/ 72683 h 75649"/>
                <a:gd name="connsiteX5" fmla="*/ 66750 w 75649"/>
                <a:gd name="connsiteY5" fmla="*/ 66750 h 75649"/>
                <a:gd name="connsiteX6" fmla="*/ 71200 w 75649"/>
                <a:gd name="connsiteY6" fmla="*/ 60816 h 75649"/>
                <a:gd name="connsiteX7" fmla="*/ 75650 w 75649"/>
                <a:gd name="connsiteY7" fmla="*/ 47466 h 75649"/>
                <a:gd name="connsiteX8" fmla="*/ 74166 w 75649"/>
                <a:gd name="connsiteY8" fmla="*/ 40050 h 75649"/>
                <a:gd name="connsiteX9" fmla="*/ 66750 w 75649"/>
                <a:gd name="connsiteY9" fmla="*/ 28183 h 75649"/>
                <a:gd name="connsiteX10" fmla="*/ 47466 w 75649"/>
                <a:gd name="connsiteY10" fmla="*/ 8900 h 75649"/>
                <a:gd name="connsiteX11" fmla="*/ 38566 w 75649"/>
                <a:gd name="connsiteY11" fmla="*/ 2967 h 75649"/>
                <a:gd name="connsiteX12" fmla="*/ 28183 w 75649"/>
                <a:gd name="connsiteY12" fmla="*/ 0 h 75649"/>
                <a:gd name="connsiteX13" fmla="*/ 17800 w 75649"/>
                <a:gd name="connsiteY13" fmla="*/ 2967 h 75649"/>
                <a:gd name="connsiteX14" fmla="*/ 8900 w 75649"/>
                <a:gd name="connsiteY14" fmla="*/ 8900 h 75649"/>
                <a:gd name="connsiteX15" fmla="*/ 4450 w 75649"/>
                <a:gd name="connsiteY15" fmla="*/ 14833 h 75649"/>
                <a:gd name="connsiteX16" fmla="*/ 0 w 75649"/>
                <a:gd name="connsiteY16" fmla="*/ 28183 h 75649"/>
                <a:gd name="connsiteX17" fmla="*/ 1483 w 75649"/>
                <a:gd name="connsiteY17" fmla="*/ 35600 h 75649"/>
                <a:gd name="connsiteX18" fmla="*/ 8900 w 75649"/>
                <a:gd name="connsiteY18" fmla="*/ 47466 h 75649"/>
                <a:gd name="connsiteX19" fmla="*/ 8900 w 75649"/>
                <a:gd name="connsiteY19" fmla="*/ 47466 h 75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649" h="75649">
                  <a:moveTo>
                    <a:pt x="8900" y="47466"/>
                  </a:moveTo>
                  <a:cubicBezTo>
                    <a:pt x="14833" y="53400"/>
                    <a:pt x="22250" y="60816"/>
                    <a:pt x="28183" y="66750"/>
                  </a:cubicBezTo>
                  <a:cubicBezTo>
                    <a:pt x="31150" y="69716"/>
                    <a:pt x="34116" y="71200"/>
                    <a:pt x="37083" y="72683"/>
                  </a:cubicBezTo>
                  <a:cubicBezTo>
                    <a:pt x="40050" y="74166"/>
                    <a:pt x="44500" y="75650"/>
                    <a:pt x="47466" y="75650"/>
                  </a:cubicBezTo>
                  <a:cubicBezTo>
                    <a:pt x="51916" y="75650"/>
                    <a:pt x="54883" y="75650"/>
                    <a:pt x="57850" y="72683"/>
                  </a:cubicBezTo>
                  <a:cubicBezTo>
                    <a:pt x="60816" y="71200"/>
                    <a:pt x="63783" y="69716"/>
                    <a:pt x="66750" y="66750"/>
                  </a:cubicBezTo>
                  <a:cubicBezTo>
                    <a:pt x="68233" y="65266"/>
                    <a:pt x="69716" y="62300"/>
                    <a:pt x="71200" y="60816"/>
                  </a:cubicBezTo>
                  <a:cubicBezTo>
                    <a:pt x="74166" y="56366"/>
                    <a:pt x="75650" y="51916"/>
                    <a:pt x="75650" y="47466"/>
                  </a:cubicBezTo>
                  <a:cubicBezTo>
                    <a:pt x="75650" y="44500"/>
                    <a:pt x="75650" y="43016"/>
                    <a:pt x="74166" y="40050"/>
                  </a:cubicBezTo>
                  <a:cubicBezTo>
                    <a:pt x="72683" y="35600"/>
                    <a:pt x="71200" y="31150"/>
                    <a:pt x="66750" y="28183"/>
                  </a:cubicBezTo>
                  <a:cubicBezTo>
                    <a:pt x="60816" y="22250"/>
                    <a:pt x="53400" y="14833"/>
                    <a:pt x="47466" y="8900"/>
                  </a:cubicBezTo>
                  <a:cubicBezTo>
                    <a:pt x="44500" y="5933"/>
                    <a:pt x="41533" y="4450"/>
                    <a:pt x="38566" y="2967"/>
                  </a:cubicBezTo>
                  <a:cubicBezTo>
                    <a:pt x="35600" y="1483"/>
                    <a:pt x="31150" y="0"/>
                    <a:pt x="28183" y="0"/>
                  </a:cubicBezTo>
                  <a:cubicBezTo>
                    <a:pt x="23733" y="0"/>
                    <a:pt x="20767" y="0"/>
                    <a:pt x="17800" y="2967"/>
                  </a:cubicBezTo>
                  <a:cubicBezTo>
                    <a:pt x="14833" y="4450"/>
                    <a:pt x="11867" y="5933"/>
                    <a:pt x="8900" y="8900"/>
                  </a:cubicBezTo>
                  <a:cubicBezTo>
                    <a:pt x="7417" y="10383"/>
                    <a:pt x="5933" y="13350"/>
                    <a:pt x="4450" y="14833"/>
                  </a:cubicBezTo>
                  <a:cubicBezTo>
                    <a:pt x="1483" y="19283"/>
                    <a:pt x="0" y="23733"/>
                    <a:pt x="0" y="28183"/>
                  </a:cubicBezTo>
                  <a:cubicBezTo>
                    <a:pt x="0" y="31150"/>
                    <a:pt x="0" y="32633"/>
                    <a:pt x="1483" y="35600"/>
                  </a:cubicBezTo>
                  <a:cubicBezTo>
                    <a:pt x="2967" y="38566"/>
                    <a:pt x="5933" y="43016"/>
                    <a:pt x="8900" y="47466"/>
                  </a:cubicBezTo>
                  <a:lnTo>
                    <a:pt x="8900" y="47466"/>
                  </a:lnTo>
                  <a:close/>
                </a:path>
              </a:pathLst>
            </a:custGeom>
            <a:grpFill/>
            <a:ln w="147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3" name="Drawing 2">
            <a:extLst>
              <a:ext uri="{FF2B5EF4-FFF2-40B4-BE49-F238E27FC236}">
                <a16:creationId xmlns:a16="http://schemas.microsoft.com/office/drawing/2014/main" id="{E26C2648-0A61-40BE-B642-38AE3658EB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73499" y="695828"/>
            <a:ext cx="1688400" cy="1688400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4" name="Drawing 2">
            <a:extLst>
              <a:ext uri="{FF2B5EF4-FFF2-40B4-BE49-F238E27FC236}">
                <a16:creationId xmlns:a16="http://schemas.microsoft.com/office/drawing/2014/main" id="{6B08E60C-CD5B-4822-BD85-6F7188C07C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73499" y="2655616"/>
            <a:ext cx="1688400" cy="1688400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85" name="Drawing 2">
            <a:extLst>
              <a:ext uri="{FF2B5EF4-FFF2-40B4-BE49-F238E27FC236}">
                <a16:creationId xmlns:a16="http://schemas.microsoft.com/office/drawing/2014/main" id="{7BAAD2FC-9C65-4583-A7BA-A9D1CFF8E5F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73499" y="4637017"/>
            <a:ext cx="1688400" cy="1688400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260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rawing 84">
            <a:extLst>
              <a:ext uri="{FF2B5EF4-FFF2-40B4-BE49-F238E27FC236}">
                <a16:creationId xmlns:a16="http://schemas.microsoft.com/office/drawing/2014/main" id="{B19005C5-02B0-4709-B71B-CBA940B81129}"/>
              </a:ext>
            </a:extLst>
          </p:cNvPr>
          <p:cNvSpPr/>
          <p:nvPr userDrawn="1"/>
        </p:nvSpPr>
        <p:spPr>
          <a:xfrm rot="15980629">
            <a:off x="10531070" y="3485526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accent4">
              <a:alpha val="5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43" name="Drawing 8">
            <a:extLst>
              <a:ext uri="{FF2B5EF4-FFF2-40B4-BE49-F238E27FC236}">
                <a16:creationId xmlns:a16="http://schemas.microsoft.com/office/drawing/2014/main" id="{B6EE0FAC-34E9-4D0F-BC66-7B9E97334B29}"/>
              </a:ext>
            </a:extLst>
          </p:cNvPr>
          <p:cNvGrpSpPr/>
          <p:nvPr userDrawn="1"/>
        </p:nvGrpSpPr>
        <p:grpSpPr>
          <a:xfrm rot="17473477" flipH="1">
            <a:off x="10426778" y="2862881"/>
            <a:ext cx="2182551" cy="2717482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144" name="Polyline: figure 143">
              <a:extLst>
                <a:ext uri="{FF2B5EF4-FFF2-40B4-BE49-F238E27FC236}">
                  <a16:creationId xmlns:a16="http://schemas.microsoft.com/office/drawing/2014/main" id="{62A2E5CE-049E-4AA7-9988-70175A407E1F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45" name="Drawing 8">
              <a:extLst>
                <a:ext uri="{FF2B5EF4-FFF2-40B4-BE49-F238E27FC236}">
                  <a16:creationId xmlns:a16="http://schemas.microsoft.com/office/drawing/2014/main" id="{F6344FEE-0F5C-41B4-BF1A-4CE3112159CD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11" name="Polyline: figure 210">
                <a:extLst>
                  <a:ext uri="{FF2B5EF4-FFF2-40B4-BE49-F238E27FC236}">
                    <a16:creationId xmlns:a16="http://schemas.microsoft.com/office/drawing/2014/main" id="{AB2712D3-F7D0-47DB-9C0A-D0CBC081A082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Polyline: figure 211">
                <a:extLst>
                  <a:ext uri="{FF2B5EF4-FFF2-40B4-BE49-F238E27FC236}">
                    <a16:creationId xmlns:a16="http://schemas.microsoft.com/office/drawing/2014/main" id="{433FE17C-2FBA-453D-8565-BA62C296B3B4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Polyline: figure 212">
                <a:extLst>
                  <a:ext uri="{FF2B5EF4-FFF2-40B4-BE49-F238E27FC236}">
                    <a16:creationId xmlns:a16="http://schemas.microsoft.com/office/drawing/2014/main" id="{3766A9F5-B9B7-4256-928F-E138DB09E863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6" name="Drawing 8">
              <a:extLst>
                <a:ext uri="{FF2B5EF4-FFF2-40B4-BE49-F238E27FC236}">
                  <a16:creationId xmlns:a16="http://schemas.microsoft.com/office/drawing/2014/main" id="{CA80A5BA-8F4F-4586-A6B2-08333DD0A550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99" name="Polyline: figure 198">
                <a:extLst>
                  <a:ext uri="{FF2B5EF4-FFF2-40B4-BE49-F238E27FC236}">
                    <a16:creationId xmlns:a16="http://schemas.microsoft.com/office/drawing/2014/main" id="{D0C4529E-EB63-4B9F-9210-92C38772F2FE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Polyline: figure 199">
                <a:extLst>
                  <a:ext uri="{FF2B5EF4-FFF2-40B4-BE49-F238E27FC236}">
                    <a16:creationId xmlns:a16="http://schemas.microsoft.com/office/drawing/2014/main" id="{2E33708A-A877-4E7D-847E-488819C20F5F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Polyline: figure 200">
                <a:extLst>
                  <a:ext uri="{FF2B5EF4-FFF2-40B4-BE49-F238E27FC236}">
                    <a16:creationId xmlns:a16="http://schemas.microsoft.com/office/drawing/2014/main" id="{31DB93E8-33AC-45F8-B3BD-2603A37AFB32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Polyline: figure 201">
                <a:extLst>
                  <a:ext uri="{FF2B5EF4-FFF2-40B4-BE49-F238E27FC236}">
                    <a16:creationId xmlns:a16="http://schemas.microsoft.com/office/drawing/2014/main" id="{250A3244-DBFD-4E85-B501-8DB95020B87B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Polyline: figure 202">
                <a:extLst>
                  <a:ext uri="{FF2B5EF4-FFF2-40B4-BE49-F238E27FC236}">
                    <a16:creationId xmlns:a16="http://schemas.microsoft.com/office/drawing/2014/main" id="{13FB0592-86C6-4A6F-B368-E9197AF5BF0B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Polyline: figure 203">
                <a:extLst>
                  <a:ext uri="{FF2B5EF4-FFF2-40B4-BE49-F238E27FC236}">
                    <a16:creationId xmlns:a16="http://schemas.microsoft.com/office/drawing/2014/main" id="{21DCC129-815C-47D7-B600-EA48F8F35592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Polyline: figure 204">
                <a:extLst>
                  <a:ext uri="{FF2B5EF4-FFF2-40B4-BE49-F238E27FC236}">
                    <a16:creationId xmlns:a16="http://schemas.microsoft.com/office/drawing/2014/main" id="{59B78430-C89F-44B7-BE29-29530B17721A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Polyline: figure 205">
                <a:extLst>
                  <a:ext uri="{FF2B5EF4-FFF2-40B4-BE49-F238E27FC236}">
                    <a16:creationId xmlns:a16="http://schemas.microsoft.com/office/drawing/2014/main" id="{346AF99C-DC89-46EA-81EB-29E754DE099E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Polyline: figure 206">
                <a:extLst>
                  <a:ext uri="{FF2B5EF4-FFF2-40B4-BE49-F238E27FC236}">
                    <a16:creationId xmlns:a16="http://schemas.microsoft.com/office/drawing/2014/main" id="{5B86F93C-8932-4C2E-A39A-68AF28C3C8F7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Polyline: figure 207">
                <a:extLst>
                  <a:ext uri="{FF2B5EF4-FFF2-40B4-BE49-F238E27FC236}">
                    <a16:creationId xmlns:a16="http://schemas.microsoft.com/office/drawing/2014/main" id="{46E133AF-2314-4EE8-910C-5C96E4F2252E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Polyline: figure 208">
                <a:extLst>
                  <a:ext uri="{FF2B5EF4-FFF2-40B4-BE49-F238E27FC236}">
                    <a16:creationId xmlns:a16="http://schemas.microsoft.com/office/drawing/2014/main" id="{6054D950-4BAD-44B7-8C15-5693DB26C8AC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Polyline: figure 209">
                <a:extLst>
                  <a:ext uri="{FF2B5EF4-FFF2-40B4-BE49-F238E27FC236}">
                    <a16:creationId xmlns:a16="http://schemas.microsoft.com/office/drawing/2014/main" id="{F575187C-9423-43CE-AC3E-FF73359FB9D4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7" name="Drawing 8">
              <a:extLst>
                <a:ext uri="{FF2B5EF4-FFF2-40B4-BE49-F238E27FC236}">
                  <a16:creationId xmlns:a16="http://schemas.microsoft.com/office/drawing/2014/main" id="{C4978D38-9BCC-486E-B165-BD9434AF573E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196" name="Polyline: figure 195">
                <a:extLst>
                  <a:ext uri="{FF2B5EF4-FFF2-40B4-BE49-F238E27FC236}">
                    <a16:creationId xmlns:a16="http://schemas.microsoft.com/office/drawing/2014/main" id="{A1F5EB01-BFD9-4591-9BF6-D5D76DEB802E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Polyline: figure 196">
                <a:extLst>
                  <a:ext uri="{FF2B5EF4-FFF2-40B4-BE49-F238E27FC236}">
                    <a16:creationId xmlns:a16="http://schemas.microsoft.com/office/drawing/2014/main" id="{23D4CC3D-337A-4F9E-9661-A84FF70EDF3B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Polyline: figure 197">
                <a:extLst>
                  <a:ext uri="{FF2B5EF4-FFF2-40B4-BE49-F238E27FC236}">
                    <a16:creationId xmlns:a16="http://schemas.microsoft.com/office/drawing/2014/main" id="{A4A43431-2004-427B-A118-91179F7210FA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8" name="Drawing 8">
              <a:extLst>
                <a:ext uri="{FF2B5EF4-FFF2-40B4-BE49-F238E27FC236}">
                  <a16:creationId xmlns:a16="http://schemas.microsoft.com/office/drawing/2014/main" id="{BD27B9C5-2FDD-4EE1-88A6-4949AF532927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193" name="Polyline: figure 192">
                <a:extLst>
                  <a:ext uri="{FF2B5EF4-FFF2-40B4-BE49-F238E27FC236}">
                    <a16:creationId xmlns:a16="http://schemas.microsoft.com/office/drawing/2014/main" id="{3ACBF146-321B-4821-BF05-7A309C959D45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Polyline: figure 193">
                <a:extLst>
                  <a:ext uri="{FF2B5EF4-FFF2-40B4-BE49-F238E27FC236}">
                    <a16:creationId xmlns:a16="http://schemas.microsoft.com/office/drawing/2014/main" id="{E76F30C8-0776-488A-9F4E-E3FA108363F8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Polyline: figure 194">
                <a:extLst>
                  <a:ext uri="{FF2B5EF4-FFF2-40B4-BE49-F238E27FC236}">
                    <a16:creationId xmlns:a16="http://schemas.microsoft.com/office/drawing/2014/main" id="{69735DA1-BC18-42A9-8EDC-B1E9C813C51B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9" name="Drawing 8">
              <a:extLst>
                <a:ext uri="{FF2B5EF4-FFF2-40B4-BE49-F238E27FC236}">
                  <a16:creationId xmlns:a16="http://schemas.microsoft.com/office/drawing/2014/main" id="{B63D8FE7-7AAF-457F-86DF-EE0D9079B664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190" name="Polyline: figure 189">
                <a:extLst>
                  <a:ext uri="{FF2B5EF4-FFF2-40B4-BE49-F238E27FC236}">
                    <a16:creationId xmlns:a16="http://schemas.microsoft.com/office/drawing/2014/main" id="{1BEDFAC1-6177-42E0-9731-3FBEAE7A4A93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Polyline: figure 190">
                <a:extLst>
                  <a:ext uri="{FF2B5EF4-FFF2-40B4-BE49-F238E27FC236}">
                    <a16:creationId xmlns:a16="http://schemas.microsoft.com/office/drawing/2014/main" id="{5BA6057A-E2AE-47F8-AB6F-593F083DFDD7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Polyline: figure 191">
                <a:extLst>
                  <a:ext uri="{FF2B5EF4-FFF2-40B4-BE49-F238E27FC236}">
                    <a16:creationId xmlns:a16="http://schemas.microsoft.com/office/drawing/2014/main" id="{9CCAB4A8-E9DB-4B31-A5E2-7D9E9D1BE3FD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0" name="Drawing 8">
              <a:extLst>
                <a:ext uri="{FF2B5EF4-FFF2-40B4-BE49-F238E27FC236}">
                  <a16:creationId xmlns:a16="http://schemas.microsoft.com/office/drawing/2014/main" id="{1C830625-3EDD-414C-A5C8-5311FB357EA6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187" name="Polyline: figure 186">
                <a:extLst>
                  <a:ext uri="{FF2B5EF4-FFF2-40B4-BE49-F238E27FC236}">
                    <a16:creationId xmlns:a16="http://schemas.microsoft.com/office/drawing/2014/main" id="{448D9F2D-238B-43A9-B3DC-7D08D8916095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Polyline: figure 187">
                <a:extLst>
                  <a:ext uri="{FF2B5EF4-FFF2-40B4-BE49-F238E27FC236}">
                    <a16:creationId xmlns:a16="http://schemas.microsoft.com/office/drawing/2014/main" id="{07A9C93F-CF20-41D9-B8D6-5C8656B61586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Polyline: figure 188">
                <a:extLst>
                  <a:ext uri="{FF2B5EF4-FFF2-40B4-BE49-F238E27FC236}">
                    <a16:creationId xmlns:a16="http://schemas.microsoft.com/office/drawing/2014/main" id="{EA0A9ED9-41A4-4751-8654-57F107B66A9A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1" name="Drawing 8">
              <a:extLst>
                <a:ext uri="{FF2B5EF4-FFF2-40B4-BE49-F238E27FC236}">
                  <a16:creationId xmlns:a16="http://schemas.microsoft.com/office/drawing/2014/main" id="{07CE3249-ECA5-4383-9DB0-9060D2C2B80A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84" name="Polyline: figure 183">
                <a:extLst>
                  <a:ext uri="{FF2B5EF4-FFF2-40B4-BE49-F238E27FC236}">
                    <a16:creationId xmlns:a16="http://schemas.microsoft.com/office/drawing/2014/main" id="{B7545E6A-6C2E-4571-B62B-0FC210A9D6E3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Polyline: figure 184">
                <a:extLst>
                  <a:ext uri="{FF2B5EF4-FFF2-40B4-BE49-F238E27FC236}">
                    <a16:creationId xmlns:a16="http://schemas.microsoft.com/office/drawing/2014/main" id="{72DC842E-A66B-4153-971C-A7EF8CA6D097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Polyline: figure 185">
                <a:extLst>
                  <a:ext uri="{FF2B5EF4-FFF2-40B4-BE49-F238E27FC236}">
                    <a16:creationId xmlns:a16="http://schemas.microsoft.com/office/drawing/2014/main" id="{231A0798-FCD7-4921-B32D-8BB8F45C95B2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2" name="Drawing 8">
              <a:extLst>
                <a:ext uri="{FF2B5EF4-FFF2-40B4-BE49-F238E27FC236}">
                  <a16:creationId xmlns:a16="http://schemas.microsoft.com/office/drawing/2014/main" id="{64564F05-5668-4E66-A155-7E8D34F91844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81" name="Polyline: figure 180">
                <a:extLst>
                  <a:ext uri="{FF2B5EF4-FFF2-40B4-BE49-F238E27FC236}">
                    <a16:creationId xmlns:a16="http://schemas.microsoft.com/office/drawing/2014/main" id="{AB0129A2-1970-438D-B728-69A1D7A63A09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Polyline: figure 181">
                <a:extLst>
                  <a:ext uri="{FF2B5EF4-FFF2-40B4-BE49-F238E27FC236}">
                    <a16:creationId xmlns:a16="http://schemas.microsoft.com/office/drawing/2014/main" id="{BDAE9502-A3F0-4D94-91D7-30AE31123903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Polyline: figure 182">
                <a:extLst>
                  <a:ext uri="{FF2B5EF4-FFF2-40B4-BE49-F238E27FC236}">
                    <a16:creationId xmlns:a16="http://schemas.microsoft.com/office/drawing/2014/main" id="{432FFD9B-83C9-4813-9FF5-0704B51C38FD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3" name="Drawing 8">
              <a:extLst>
                <a:ext uri="{FF2B5EF4-FFF2-40B4-BE49-F238E27FC236}">
                  <a16:creationId xmlns:a16="http://schemas.microsoft.com/office/drawing/2014/main" id="{B1BF80A4-B07E-469C-8CE7-52EEA38C81BE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78" name="Polyline: figure 177">
                <a:extLst>
                  <a:ext uri="{FF2B5EF4-FFF2-40B4-BE49-F238E27FC236}">
                    <a16:creationId xmlns:a16="http://schemas.microsoft.com/office/drawing/2014/main" id="{FB506620-8079-4088-8BD5-5C10EE04193E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Polyline: figure 178">
                <a:extLst>
                  <a:ext uri="{FF2B5EF4-FFF2-40B4-BE49-F238E27FC236}">
                    <a16:creationId xmlns:a16="http://schemas.microsoft.com/office/drawing/2014/main" id="{A4D0760C-F541-405A-B96F-313FAFE08BEA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Polyline: figure 179">
                <a:extLst>
                  <a:ext uri="{FF2B5EF4-FFF2-40B4-BE49-F238E27FC236}">
                    <a16:creationId xmlns:a16="http://schemas.microsoft.com/office/drawing/2014/main" id="{0A55C140-088C-4EAD-8F67-71C65F3F1C61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4" name="Drawing 8">
              <a:extLst>
                <a:ext uri="{FF2B5EF4-FFF2-40B4-BE49-F238E27FC236}">
                  <a16:creationId xmlns:a16="http://schemas.microsoft.com/office/drawing/2014/main" id="{4FD5CE74-24A6-41E2-AE6E-02426A493A1F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75" name="Polyline: figure 174">
                <a:extLst>
                  <a:ext uri="{FF2B5EF4-FFF2-40B4-BE49-F238E27FC236}">
                    <a16:creationId xmlns:a16="http://schemas.microsoft.com/office/drawing/2014/main" id="{68CE49A5-0DA8-4348-9C77-ACFBFEDD1F84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Polyline: figure 175">
                <a:extLst>
                  <a:ext uri="{FF2B5EF4-FFF2-40B4-BE49-F238E27FC236}">
                    <a16:creationId xmlns:a16="http://schemas.microsoft.com/office/drawing/2014/main" id="{B0B7477A-0D30-4F18-9B1E-559F7AE84ADF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Polyline: figure 176">
                <a:extLst>
                  <a:ext uri="{FF2B5EF4-FFF2-40B4-BE49-F238E27FC236}">
                    <a16:creationId xmlns:a16="http://schemas.microsoft.com/office/drawing/2014/main" id="{FEFA622A-E434-4637-A9BB-A3EF1754CE3B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5" name="Drawing 8">
              <a:extLst>
                <a:ext uri="{FF2B5EF4-FFF2-40B4-BE49-F238E27FC236}">
                  <a16:creationId xmlns:a16="http://schemas.microsoft.com/office/drawing/2014/main" id="{2D2756EB-0E64-4659-B7E7-D5D2283CD2FF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72" name="Polyline: figure 171">
                <a:extLst>
                  <a:ext uri="{FF2B5EF4-FFF2-40B4-BE49-F238E27FC236}">
                    <a16:creationId xmlns:a16="http://schemas.microsoft.com/office/drawing/2014/main" id="{0EC7994F-7875-4835-BAAD-23385FCD4E40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Polyline: figure 172">
                <a:extLst>
                  <a:ext uri="{FF2B5EF4-FFF2-40B4-BE49-F238E27FC236}">
                    <a16:creationId xmlns:a16="http://schemas.microsoft.com/office/drawing/2014/main" id="{98BAB580-2FAC-4DD7-A8A5-8848E8650EF8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Polyline: figure 173">
                <a:extLst>
                  <a:ext uri="{FF2B5EF4-FFF2-40B4-BE49-F238E27FC236}">
                    <a16:creationId xmlns:a16="http://schemas.microsoft.com/office/drawing/2014/main" id="{FF34B70C-BE02-4DDA-BF08-598D537DAFC6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6" name="Drawing 8">
              <a:extLst>
                <a:ext uri="{FF2B5EF4-FFF2-40B4-BE49-F238E27FC236}">
                  <a16:creationId xmlns:a16="http://schemas.microsoft.com/office/drawing/2014/main" id="{30E21340-B656-4888-8177-D114C34490AF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69" name="Polyline: figure 168">
                <a:extLst>
                  <a:ext uri="{FF2B5EF4-FFF2-40B4-BE49-F238E27FC236}">
                    <a16:creationId xmlns:a16="http://schemas.microsoft.com/office/drawing/2014/main" id="{99418025-90BD-449A-9875-2BD4BFD00B6E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Polyline: figure 169">
                <a:extLst>
                  <a:ext uri="{FF2B5EF4-FFF2-40B4-BE49-F238E27FC236}">
                    <a16:creationId xmlns:a16="http://schemas.microsoft.com/office/drawing/2014/main" id="{2CB9FE54-3FAA-411B-BC9A-26CEDA8551FD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Polyline: figure 170">
                <a:extLst>
                  <a:ext uri="{FF2B5EF4-FFF2-40B4-BE49-F238E27FC236}">
                    <a16:creationId xmlns:a16="http://schemas.microsoft.com/office/drawing/2014/main" id="{5D1C3A0F-DC0B-47D0-9DCC-AE4AE2B052D4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7" name="Drawing 8">
              <a:extLst>
                <a:ext uri="{FF2B5EF4-FFF2-40B4-BE49-F238E27FC236}">
                  <a16:creationId xmlns:a16="http://schemas.microsoft.com/office/drawing/2014/main" id="{63CB763E-5F14-438B-847A-DA2E54D5A29B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66" name="Polyline: figure 165">
                <a:extLst>
                  <a:ext uri="{FF2B5EF4-FFF2-40B4-BE49-F238E27FC236}">
                    <a16:creationId xmlns:a16="http://schemas.microsoft.com/office/drawing/2014/main" id="{C516BBF6-8543-4ED3-9E7C-E948117BEDF8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Polyline: figure 166">
                <a:extLst>
                  <a:ext uri="{FF2B5EF4-FFF2-40B4-BE49-F238E27FC236}">
                    <a16:creationId xmlns:a16="http://schemas.microsoft.com/office/drawing/2014/main" id="{407D87A3-FA27-433D-954C-DA626B352E1E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Polyline: figure 167">
                <a:extLst>
                  <a:ext uri="{FF2B5EF4-FFF2-40B4-BE49-F238E27FC236}">
                    <a16:creationId xmlns:a16="http://schemas.microsoft.com/office/drawing/2014/main" id="{AC66F75B-3C33-444B-82D7-C3DD491A2025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8" name="Drawing 8">
              <a:extLst>
                <a:ext uri="{FF2B5EF4-FFF2-40B4-BE49-F238E27FC236}">
                  <a16:creationId xmlns:a16="http://schemas.microsoft.com/office/drawing/2014/main" id="{631158C8-7FBF-404B-8F44-62B2539875A5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163" name="Polyline: figure 162">
                <a:extLst>
                  <a:ext uri="{FF2B5EF4-FFF2-40B4-BE49-F238E27FC236}">
                    <a16:creationId xmlns:a16="http://schemas.microsoft.com/office/drawing/2014/main" id="{B5A5B261-388A-4DB6-9115-DA2C881CB15E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Polyline: figure 163">
                <a:extLst>
                  <a:ext uri="{FF2B5EF4-FFF2-40B4-BE49-F238E27FC236}">
                    <a16:creationId xmlns:a16="http://schemas.microsoft.com/office/drawing/2014/main" id="{8FBA03DD-1603-404C-9694-3BF3CA26011E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Polyline: figure 164">
                <a:extLst>
                  <a:ext uri="{FF2B5EF4-FFF2-40B4-BE49-F238E27FC236}">
                    <a16:creationId xmlns:a16="http://schemas.microsoft.com/office/drawing/2014/main" id="{26A0FAE5-FC52-4145-AB52-41B6CD715652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9" name="Drawing 8">
              <a:extLst>
                <a:ext uri="{FF2B5EF4-FFF2-40B4-BE49-F238E27FC236}">
                  <a16:creationId xmlns:a16="http://schemas.microsoft.com/office/drawing/2014/main" id="{54A1B53B-3F4E-447C-8A99-65ACC5524BA4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160" name="Polyline: figure 159">
                <a:extLst>
                  <a:ext uri="{FF2B5EF4-FFF2-40B4-BE49-F238E27FC236}">
                    <a16:creationId xmlns:a16="http://schemas.microsoft.com/office/drawing/2014/main" id="{DF0CF0FD-E8D0-47A7-9115-BE79EB170EDD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Polyline: figure 160">
                <a:extLst>
                  <a:ext uri="{FF2B5EF4-FFF2-40B4-BE49-F238E27FC236}">
                    <a16:creationId xmlns:a16="http://schemas.microsoft.com/office/drawing/2014/main" id="{AE16ED1C-30AA-4B4A-8A7E-43774854880E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Polyline: figure 161">
                <a:extLst>
                  <a:ext uri="{FF2B5EF4-FFF2-40B4-BE49-F238E27FC236}">
                    <a16:creationId xmlns:a16="http://schemas.microsoft.com/office/drawing/2014/main" id="{55137D11-1A31-441C-84B1-EE962A42B9FA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44" name="Drawing 266">
            <a:extLst>
              <a:ext uri="{FF2B5EF4-FFF2-40B4-BE49-F238E27FC236}">
                <a16:creationId xmlns:a16="http://schemas.microsoft.com/office/drawing/2014/main" id="{D0A960A7-4FCD-4603-B883-5698293E5FAB}"/>
              </a:ext>
            </a:extLst>
          </p:cNvPr>
          <p:cNvSpPr/>
          <p:nvPr userDrawn="1"/>
        </p:nvSpPr>
        <p:spPr>
          <a:xfrm rot="20675617">
            <a:off x="7677033" y="6061435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14" name="Drawing 137">
            <a:extLst>
              <a:ext uri="{FF2B5EF4-FFF2-40B4-BE49-F238E27FC236}">
                <a16:creationId xmlns:a16="http://schemas.microsoft.com/office/drawing/2014/main" id="{CBFFE63E-6317-4B12-9380-A669764143A6}"/>
              </a:ext>
            </a:extLst>
          </p:cNvPr>
          <p:cNvGrpSpPr/>
          <p:nvPr userDrawn="1"/>
        </p:nvGrpSpPr>
        <p:grpSpPr>
          <a:xfrm rot="2580843">
            <a:off x="8677786" y="6251849"/>
            <a:ext cx="838510" cy="1034293"/>
            <a:chOff x="11507743" y="5551666"/>
            <a:chExt cx="1419629" cy="1751097"/>
          </a:xfrm>
          <a:solidFill>
            <a:schemeClr val="accent3"/>
          </a:solidFill>
        </p:grpSpPr>
        <p:sp>
          <p:nvSpPr>
            <p:cNvPr id="215" name="Polyline: figure 214">
              <a:extLst>
                <a:ext uri="{FF2B5EF4-FFF2-40B4-BE49-F238E27FC236}">
                  <a16:creationId xmlns:a16="http://schemas.microsoft.com/office/drawing/2014/main" id="{D1AFE000-BCCE-4CFE-9C18-9E2CE0AD04FF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Polyline: figure 215">
              <a:extLst>
                <a:ext uri="{FF2B5EF4-FFF2-40B4-BE49-F238E27FC236}">
                  <a16:creationId xmlns:a16="http://schemas.microsoft.com/office/drawing/2014/main" id="{2E0D7527-508F-42AF-9191-1F4503E726EF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Polyline: figure 216">
              <a:extLst>
                <a:ext uri="{FF2B5EF4-FFF2-40B4-BE49-F238E27FC236}">
                  <a16:creationId xmlns:a16="http://schemas.microsoft.com/office/drawing/2014/main" id="{4581C4B1-848B-4F33-8E41-12832CEF9737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Polyline: figure 217">
              <a:extLst>
                <a:ext uri="{FF2B5EF4-FFF2-40B4-BE49-F238E27FC236}">
                  <a16:creationId xmlns:a16="http://schemas.microsoft.com/office/drawing/2014/main" id="{1FAB92D2-ABD1-489E-B7B0-222D8730EEBF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Polyline: figure 218">
              <a:extLst>
                <a:ext uri="{FF2B5EF4-FFF2-40B4-BE49-F238E27FC236}">
                  <a16:creationId xmlns:a16="http://schemas.microsoft.com/office/drawing/2014/main" id="{779A86EA-E050-4DA8-B314-20FD810F4866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Polyline: figure 219">
              <a:extLst>
                <a:ext uri="{FF2B5EF4-FFF2-40B4-BE49-F238E27FC236}">
                  <a16:creationId xmlns:a16="http://schemas.microsoft.com/office/drawing/2014/main" id="{F484CAEA-92D7-4A8B-B3FE-B62B94F638A2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Polyline: figure 220">
              <a:extLst>
                <a:ext uri="{FF2B5EF4-FFF2-40B4-BE49-F238E27FC236}">
                  <a16:creationId xmlns:a16="http://schemas.microsoft.com/office/drawing/2014/main" id="{79430552-EF5E-49C1-93DF-2E001BF50088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Polyline: figure 221">
              <a:extLst>
                <a:ext uri="{FF2B5EF4-FFF2-40B4-BE49-F238E27FC236}">
                  <a16:creationId xmlns:a16="http://schemas.microsoft.com/office/drawing/2014/main" id="{C21B9097-E09E-4074-9251-0F712E2FB56A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Polyline: figure 222">
              <a:extLst>
                <a:ext uri="{FF2B5EF4-FFF2-40B4-BE49-F238E27FC236}">
                  <a16:creationId xmlns:a16="http://schemas.microsoft.com/office/drawing/2014/main" id="{4E7FDBED-5560-43B4-8D45-38EC5EAEFED6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Polyline: figure 223">
              <a:extLst>
                <a:ext uri="{FF2B5EF4-FFF2-40B4-BE49-F238E27FC236}">
                  <a16:creationId xmlns:a16="http://schemas.microsoft.com/office/drawing/2014/main" id="{14F675AC-2F87-4A9A-AD0A-58A9F0EC838D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Polyline: figure 224">
              <a:extLst>
                <a:ext uri="{FF2B5EF4-FFF2-40B4-BE49-F238E27FC236}">
                  <a16:creationId xmlns:a16="http://schemas.microsoft.com/office/drawing/2014/main" id="{75E9B3A7-64E8-4F5C-9CE4-6DFF125CB67E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Polyline: figure 225">
              <a:extLst>
                <a:ext uri="{FF2B5EF4-FFF2-40B4-BE49-F238E27FC236}">
                  <a16:creationId xmlns:a16="http://schemas.microsoft.com/office/drawing/2014/main" id="{6CBD2340-773C-4A15-A3A4-01258E74E8E6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Polyline: figure 226">
              <a:extLst>
                <a:ext uri="{FF2B5EF4-FFF2-40B4-BE49-F238E27FC236}">
                  <a16:creationId xmlns:a16="http://schemas.microsoft.com/office/drawing/2014/main" id="{5F813EAB-961B-44B2-8F12-A94208D00CEF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Polyline: figure 227">
              <a:extLst>
                <a:ext uri="{FF2B5EF4-FFF2-40B4-BE49-F238E27FC236}">
                  <a16:creationId xmlns:a16="http://schemas.microsoft.com/office/drawing/2014/main" id="{FAD8DCD1-A14B-4F32-B05F-5D81BCF84BC5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Polyline: figure 228">
              <a:extLst>
                <a:ext uri="{FF2B5EF4-FFF2-40B4-BE49-F238E27FC236}">
                  <a16:creationId xmlns:a16="http://schemas.microsoft.com/office/drawing/2014/main" id="{604CCBBE-31F5-4942-89B8-1E89F8A7CC89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Polyline: figure 229">
              <a:extLst>
                <a:ext uri="{FF2B5EF4-FFF2-40B4-BE49-F238E27FC236}">
                  <a16:creationId xmlns:a16="http://schemas.microsoft.com/office/drawing/2014/main" id="{9C2A35C5-A3BD-49B5-A76D-20031AFFCB93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Polyline: figure 230">
              <a:extLst>
                <a:ext uri="{FF2B5EF4-FFF2-40B4-BE49-F238E27FC236}">
                  <a16:creationId xmlns:a16="http://schemas.microsoft.com/office/drawing/2014/main" id="{0C7B0D5F-D6E0-4C32-9329-E1C3DCA5DDE7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Polyline: figure 231">
              <a:extLst>
                <a:ext uri="{FF2B5EF4-FFF2-40B4-BE49-F238E27FC236}">
                  <a16:creationId xmlns:a16="http://schemas.microsoft.com/office/drawing/2014/main" id="{6B8D1C9B-9220-4E42-BBB3-F64968BFB705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Polyline: figure 232">
              <a:extLst>
                <a:ext uri="{FF2B5EF4-FFF2-40B4-BE49-F238E27FC236}">
                  <a16:creationId xmlns:a16="http://schemas.microsoft.com/office/drawing/2014/main" id="{EDCD9CE4-175D-467A-8718-91BFBD5E5D5B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Polyline: figure 233">
              <a:extLst>
                <a:ext uri="{FF2B5EF4-FFF2-40B4-BE49-F238E27FC236}">
                  <a16:creationId xmlns:a16="http://schemas.microsoft.com/office/drawing/2014/main" id="{F666F8FD-5CAB-4A0F-91CE-B6158DEFBA3B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Polyline: figure 234">
              <a:extLst>
                <a:ext uri="{FF2B5EF4-FFF2-40B4-BE49-F238E27FC236}">
                  <a16:creationId xmlns:a16="http://schemas.microsoft.com/office/drawing/2014/main" id="{2C5835AD-A34E-40EE-9141-1F9185D3BFA0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Polyline: figure 235">
              <a:extLst>
                <a:ext uri="{FF2B5EF4-FFF2-40B4-BE49-F238E27FC236}">
                  <a16:creationId xmlns:a16="http://schemas.microsoft.com/office/drawing/2014/main" id="{2E7CD1D4-72C8-416A-88C8-0DA1EB07A4A7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Polyline: figure 236">
              <a:extLst>
                <a:ext uri="{FF2B5EF4-FFF2-40B4-BE49-F238E27FC236}">
                  <a16:creationId xmlns:a16="http://schemas.microsoft.com/office/drawing/2014/main" id="{15989325-904D-4C60-A401-607FB3E74AAC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Polyline: figure 237">
              <a:extLst>
                <a:ext uri="{FF2B5EF4-FFF2-40B4-BE49-F238E27FC236}">
                  <a16:creationId xmlns:a16="http://schemas.microsoft.com/office/drawing/2014/main" id="{B266F4AF-4E9D-4583-9BEC-A9B161007F00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Polyline: figure 238">
              <a:extLst>
                <a:ext uri="{FF2B5EF4-FFF2-40B4-BE49-F238E27FC236}">
                  <a16:creationId xmlns:a16="http://schemas.microsoft.com/office/drawing/2014/main" id="{9DF7A76B-CF4B-4FCC-85B6-A8AEB1568CB0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Polyline: figure 239">
              <a:extLst>
                <a:ext uri="{FF2B5EF4-FFF2-40B4-BE49-F238E27FC236}">
                  <a16:creationId xmlns:a16="http://schemas.microsoft.com/office/drawing/2014/main" id="{F7208C12-AACA-401C-A22B-10301FB359DE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Polyline: figure 240">
              <a:extLst>
                <a:ext uri="{FF2B5EF4-FFF2-40B4-BE49-F238E27FC236}">
                  <a16:creationId xmlns:a16="http://schemas.microsoft.com/office/drawing/2014/main" id="{752C070D-D1EB-4893-BDB5-BAF76D93494F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Polyline: figure 241">
              <a:extLst>
                <a:ext uri="{FF2B5EF4-FFF2-40B4-BE49-F238E27FC236}">
                  <a16:creationId xmlns:a16="http://schemas.microsoft.com/office/drawing/2014/main" id="{C132E383-4326-4BA9-8210-7634FFAEA227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Polyline: figure 242">
              <a:extLst>
                <a:ext uri="{FF2B5EF4-FFF2-40B4-BE49-F238E27FC236}">
                  <a16:creationId xmlns:a16="http://schemas.microsoft.com/office/drawing/2014/main" id="{DB379A1E-4F33-4B7C-A0FE-1E9474AFE931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0" name="Drawing 266">
            <a:extLst>
              <a:ext uri="{FF2B5EF4-FFF2-40B4-BE49-F238E27FC236}">
                <a16:creationId xmlns:a16="http://schemas.microsoft.com/office/drawing/2014/main" id="{CDCAD28E-8B13-4B68-828D-1883DC7EF200}"/>
              </a:ext>
            </a:extLst>
          </p:cNvPr>
          <p:cNvSpPr/>
          <p:nvPr userDrawn="1"/>
        </p:nvSpPr>
        <p:spPr>
          <a:xfrm rot="3899568">
            <a:off x="7640674" y="-952216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4">
              <a:alpha val="55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Drawing 8">
            <a:extLst>
              <a:ext uri="{FF2B5EF4-FFF2-40B4-BE49-F238E27FC236}">
                <a16:creationId xmlns:a16="http://schemas.microsoft.com/office/drawing/2014/main" id="{8C277885-758A-42CB-B415-D603BA0C1CE4}"/>
              </a:ext>
            </a:extLst>
          </p:cNvPr>
          <p:cNvGrpSpPr/>
          <p:nvPr userDrawn="1"/>
        </p:nvGrpSpPr>
        <p:grpSpPr>
          <a:xfrm rot="4099832" flipH="1">
            <a:off x="6433683" y="-1093078"/>
            <a:ext cx="1712224" cy="2131880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72" name="Polyline: figure 71">
              <a:extLst>
                <a:ext uri="{FF2B5EF4-FFF2-40B4-BE49-F238E27FC236}">
                  <a16:creationId xmlns:a16="http://schemas.microsoft.com/office/drawing/2014/main" id="{3F612D2B-C4D8-48A9-9EE7-82B72DF8089F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3" name="Drawing 8">
              <a:extLst>
                <a:ext uri="{FF2B5EF4-FFF2-40B4-BE49-F238E27FC236}">
                  <a16:creationId xmlns:a16="http://schemas.microsoft.com/office/drawing/2014/main" id="{1B8330DD-F75B-45D2-91D0-401DC9FF7537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39" name="Polyline: figure 138">
                <a:extLst>
                  <a:ext uri="{FF2B5EF4-FFF2-40B4-BE49-F238E27FC236}">
                    <a16:creationId xmlns:a16="http://schemas.microsoft.com/office/drawing/2014/main" id="{0093E925-0289-4887-BCF1-F6421E3F56D6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Polyline: figure 139">
                <a:extLst>
                  <a:ext uri="{FF2B5EF4-FFF2-40B4-BE49-F238E27FC236}">
                    <a16:creationId xmlns:a16="http://schemas.microsoft.com/office/drawing/2014/main" id="{FE8042C6-1E71-4A13-AAB3-A05D464A6C87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Polyline: figure 140">
                <a:extLst>
                  <a:ext uri="{FF2B5EF4-FFF2-40B4-BE49-F238E27FC236}">
                    <a16:creationId xmlns:a16="http://schemas.microsoft.com/office/drawing/2014/main" id="{74B15B73-647E-4BCC-8BF0-FB065BE2F4B9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4" name="Drawing 8">
              <a:extLst>
                <a:ext uri="{FF2B5EF4-FFF2-40B4-BE49-F238E27FC236}">
                  <a16:creationId xmlns:a16="http://schemas.microsoft.com/office/drawing/2014/main" id="{E21D8D1F-05F9-4B3E-A21B-370543083C42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27" name="Polyline: figure 126">
                <a:extLst>
                  <a:ext uri="{FF2B5EF4-FFF2-40B4-BE49-F238E27FC236}">
                    <a16:creationId xmlns:a16="http://schemas.microsoft.com/office/drawing/2014/main" id="{0959FD5C-A387-4D86-8674-10C1E0F66DA0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Polyline: figure 127">
                <a:extLst>
                  <a:ext uri="{FF2B5EF4-FFF2-40B4-BE49-F238E27FC236}">
                    <a16:creationId xmlns:a16="http://schemas.microsoft.com/office/drawing/2014/main" id="{75537D4B-A43C-4417-8086-66297FC909B7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Polyline: figure 128">
                <a:extLst>
                  <a:ext uri="{FF2B5EF4-FFF2-40B4-BE49-F238E27FC236}">
                    <a16:creationId xmlns:a16="http://schemas.microsoft.com/office/drawing/2014/main" id="{7030C1F6-8FA0-4DA3-BFD9-F67F2DF5873D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Polyline: figure 129">
                <a:extLst>
                  <a:ext uri="{FF2B5EF4-FFF2-40B4-BE49-F238E27FC236}">
                    <a16:creationId xmlns:a16="http://schemas.microsoft.com/office/drawing/2014/main" id="{B8E3B955-50FE-4E33-B3AE-B95FF59F823F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Polyline: figure 130">
                <a:extLst>
                  <a:ext uri="{FF2B5EF4-FFF2-40B4-BE49-F238E27FC236}">
                    <a16:creationId xmlns:a16="http://schemas.microsoft.com/office/drawing/2014/main" id="{1340B1AC-2374-4ABA-A701-90FD8AF2637D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Polyline: figure 131">
                <a:extLst>
                  <a:ext uri="{FF2B5EF4-FFF2-40B4-BE49-F238E27FC236}">
                    <a16:creationId xmlns:a16="http://schemas.microsoft.com/office/drawing/2014/main" id="{7D623F15-CC3C-4B68-B3E7-A6AE196A41D4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Polyline: figure 132">
                <a:extLst>
                  <a:ext uri="{FF2B5EF4-FFF2-40B4-BE49-F238E27FC236}">
                    <a16:creationId xmlns:a16="http://schemas.microsoft.com/office/drawing/2014/main" id="{3D31E788-4B66-405B-8686-8FE8906C9BD5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Polyline: figure 133">
                <a:extLst>
                  <a:ext uri="{FF2B5EF4-FFF2-40B4-BE49-F238E27FC236}">
                    <a16:creationId xmlns:a16="http://schemas.microsoft.com/office/drawing/2014/main" id="{65BA9A3D-9AA3-4FB4-9C0D-38128A1AAD63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140D7D15-6441-4EB5-B869-8F34B79D2345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Polyline: figure 135">
                <a:extLst>
                  <a:ext uri="{FF2B5EF4-FFF2-40B4-BE49-F238E27FC236}">
                    <a16:creationId xmlns:a16="http://schemas.microsoft.com/office/drawing/2014/main" id="{8DF77EBD-F67A-4E0C-8600-1B2E79EE3DFA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Polyline: figure 136">
                <a:extLst>
                  <a:ext uri="{FF2B5EF4-FFF2-40B4-BE49-F238E27FC236}">
                    <a16:creationId xmlns:a16="http://schemas.microsoft.com/office/drawing/2014/main" id="{AC7580CC-ED39-4DB1-B936-BC986A058443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Polyline: figure 137">
                <a:extLst>
                  <a:ext uri="{FF2B5EF4-FFF2-40B4-BE49-F238E27FC236}">
                    <a16:creationId xmlns:a16="http://schemas.microsoft.com/office/drawing/2014/main" id="{3DB0BF8A-24BE-4AFA-BA69-0D6D94AC9709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5" name="Drawing 8">
              <a:extLst>
                <a:ext uri="{FF2B5EF4-FFF2-40B4-BE49-F238E27FC236}">
                  <a16:creationId xmlns:a16="http://schemas.microsoft.com/office/drawing/2014/main" id="{27C53F68-B50C-4E39-8C5B-D5DACB2223A1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124" name="Polyline: figure 123">
                <a:extLst>
                  <a:ext uri="{FF2B5EF4-FFF2-40B4-BE49-F238E27FC236}">
                    <a16:creationId xmlns:a16="http://schemas.microsoft.com/office/drawing/2014/main" id="{A8DC0F70-2688-4C68-BBCD-7C20FFC6C7C8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Polyline: figure 124">
                <a:extLst>
                  <a:ext uri="{FF2B5EF4-FFF2-40B4-BE49-F238E27FC236}">
                    <a16:creationId xmlns:a16="http://schemas.microsoft.com/office/drawing/2014/main" id="{A8343ADF-D5DD-43F0-B568-AF26DCA7477E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Polyline: figure 125">
                <a:extLst>
                  <a:ext uri="{FF2B5EF4-FFF2-40B4-BE49-F238E27FC236}">
                    <a16:creationId xmlns:a16="http://schemas.microsoft.com/office/drawing/2014/main" id="{052D9A67-974A-4585-A608-D98B39D085DB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6" name="Drawing 8">
              <a:extLst>
                <a:ext uri="{FF2B5EF4-FFF2-40B4-BE49-F238E27FC236}">
                  <a16:creationId xmlns:a16="http://schemas.microsoft.com/office/drawing/2014/main" id="{68D7E4E8-DDF1-4EEC-B49E-A484E0FB95C9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121" name="Polyline: figure 120">
                <a:extLst>
                  <a:ext uri="{FF2B5EF4-FFF2-40B4-BE49-F238E27FC236}">
                    <a16:creationId xmlns:a16="http://schemas.microsoft.com/office/drawing/2014/main" id="{8D039A82-9FD0-40FB-A2D8-3BEF59BDB23D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Polyline: figure 121">
                <a:extLst>
                  <a:ext uri="{FF2B5EF4-FFF2-40B4-BE49-F238E27FC236}">
                    <a16:creationId xmlns:a16="http://schemas.microsoft.com/office/drawing/2014/main" id="{9F0C85DF-28AE-4E3A-B0C6-E3EBE087F351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Polyline: figure 122">
                <a:extLst>
                  <a:ext uri="{FF2B5EF4-FFF2-40B4-BE49-F238E27FC236}">
                    <a16:creationId xmlns:a16="http://schemas.microsoft.com/office/drawing/2014/main" id="{ACF1B3E4-270F-4154-BF87-C1C5356A7085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7" name="Drawing 8">
              <a:extLst>
                <a:ext uri="{FF2B5EF4-FFF2-40B4-BE49-F238E27FC236}">
                  <a16:creationId xmlns:a16="http://schemas.microsoft.com/office/drawing/2014/main" id="{5E1E5387-1325-4355-947D-04067A344508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118" name="Polyline: figure 117">
                <a:extLst>
                  <a:ext uri="{FF2B5EF4-FFF2-40B4-BE49-F238E27FC236}">
                    <a16:creationId xmlns:a16="http://schemas.microsoft.com/office/drawing/2014/main" id="{E567ADE5-CEE3-4501-BBA0-D831FF8AE31C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Polyline: figure 118">
                <a:extLst>
                  <a:ext uri="{FF2B5EF4-FFF2-40B4-BE49-F238E27FC236}">
                    <a16:creationId xmlns:a16="http://schemas.microsoft.com/office/drawing/2014/main" id="{CBAD3137-0919-499E-BEAD-ED5DC7BD4FC8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Polyline: figure 119">
                <a:extLst>
                  <a:ext uri="{FF2B5EF4-FFF2-40B4-BE49-F238E27FC236}">
                    <a16:creationId xmlns:a16="http://schemas.microsoft.com/office/drawing/2014/main" id="{8F6887CB-4657-40B2-8304-5D43831B6E21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8" name="Drawing 8">
              <a:extLst>
                <a:ext uri="{FF2B5EF4-FFF2-40B4-BE49-F238E27FC236}">
                  <a16:creationId xmlns:a16="http://schemas.microsoft.com/office/drawing/2014/main" id="{CE558C5D-C3F4-4343-B43E-635A66A1D86C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115" name="Polyline: figure 114">
                <a:extLst>
                  <a:ext uri="{FF2B5EF4-FFF2-40B4-BE49-F238E27FC236}">
                    <a16:creationId xmlns:a16="http://schemas.microsoft.com/office/drawing/2014/main" id="{E115BADC-791E-4733-AEAF-7054427981A4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Polyline: figure 115">
                <a:extLst>
                  <a:ext uri="{FF2B5EF4-FFF2-40B4-BE49-F238E27FC236}">
                    <a16:creationId xmlns:a16="http://schemas.microsoft.com/office/drawing/2014/main" id="{8F070F57-0616-4FDC-8D59-5E39AF0CC955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Polyline: figure 116">
                <a:extLst>
                  <a:ext uri="{FF2B5EF4-FFF2-40B4-BE49-F238E27FC236}">
                    <a16:creationId xmlns:a16="http://schemas.microsoft.com/office/drawing/2014/main" id="{9C02EA1C-1A1F-49F6-8053-18EDFD79BA10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9" name="Drawing 8">
              <a:extLst>
                <a:ext uri="{FF2B5EF4-FFF2-40B4-BE49-F238E27FC236}">
                  <a16:creationId xmlns:a16="http://schemas.microsoft.com/office/drawing/2014/main" id="{691483DA-A658-446A-A674-93DD01D03988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12" name="Polyline: figure 111">
                <a:extLst>
                  <a:ext uri="{FF2B5EF4-FFF2-40B4-BE49-F238E27FC236}">
                    <a16:creationId xmlns:a16="http://schemas.microsoft.com/office/drawing/2014/main" id="{65867559-330F-44F2-9000-2CA366AAD75C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Polyline: figure 112">
                <a:extLst>
                  <a:ext uri="{FF2B5EF4-FFF2-40B4-BE49-F238E27FC236}">
                    <a16:creationId xmlns:a16="http://schemas.microsoft.com/office/drawing/2014/main" id="{7576A0D9-FD74-4B5B-8CC2-784462B4C585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Polyline: figure 113">
                <a:extLst>
                  <a:ext uri="{FF2B5EF4-FFF2-40B4-BE49-F238E27FC236}">
                    <a16:creationId xmlns:a16="http://schemas.microsoft.com/office/drawing/2014/main" id="{3EAB554D-4F3D-4E24-99F8-95FB7B93EF86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0" name="Drawing 8">
              <a:extLst>
                <a:ext uri="{FF2B5EF4-FFF2-40B4-BE49-F238E27FC236}">
                  <a16:creationId xmlns:a16="http://schemas.microsoft.com/office/drawing/2014/main" id="{98B13BCF-1A0B-46DD-BB62-75F3F6B4E7EC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09" name="Polyline: figure 108">
                <a:extLst>
                  <a:ext uri="{FF2B5EF4-FFF2-40B4-BE49-F238E27FC236}">
                    <a16:creationId xmlns:a16="http://schemas.microsoft.com/office/drawing/2014/main" id="{C187AFAF-84C6-4189-A019-E19C754470B1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34808EB3-CC65-4BD3-AEA9-57AF1BBE2E1C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E37E62FD-9472-4853-BEA3-E288C87C70FF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1" name="Drawing 8">
              <a:extLst>
                <a:ext uri="{FF2B5EF4-FFF2-40B4-BE49-F238E27FC236}">
                  <a16:creationId xmlns:a16="http://schemas.microsoft.com/office/drawing/2014/main" id="{ED479084-ECD8-432A-82B4-35B91DCD9816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06" name="Polyline: figure 105">
                <a:extLst>
                  <a:ext uri="{FF2B5EF4-FFF2-40B4-BE49-F238E27FC236}">
                    <a16:creationId xmlns:a16="http://schemas.microsoft.com/office/drawing/2014/main" id="{D6026D80-3CD5-4B04-9060-7839C3895D63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Polyline: figure 106">
                <a:extLst>
                  <a:ext uri="{FF2B5EF4-FFF2-40B4-BE49-F238E27FC236}">
                    <a16:creationId xmlns:a16="http://schemas.microsoft.com/office/drawing/2014/main" id="{15C9A013-4FB4-4EBD-986B-7BA70C78EAD4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Polyline: figure 107">
                <a:extLst>
                  <a:ext uri="{FF2B5EF4-FFF2-40B4-BE49-F238E27FC236}">
                    <a16:creationId xmlns:a16="http://schemas.microsoft.com/office/drawing/2014/main" id="{B3B67AF6-2CD3-4A46-B4EE-03690AFF3ECC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2" name="Drawing 8">
              <a:extLst>
                <a:ext uri="{FF2B5EF4-FFF2-40B4-BE49-F238E27FC236}">
                  <a16:creationId xmlns:a16="http://schemas.microsoft.com/office/drawing/2014/main" id="{FA2BA3CC-01A4-4ED5-B651-0EA6A40D45D7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03" name="Polyline: figure 102">
                <a:extLst>
                  <a:ext uri="{FF2B5EF4-FFF2-40B4-BE49-F238E27FC236}">
                    <a16:creationId xmlns:a16="http://schemas.microsoft.com/office/drawing/2014/main" id="{AFB28D91-6ACA-492C-A70D-137DBB60323F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Polyline: figure 103">
                <a:extLst>
                  <a:ext uri="{FF2B5EF4-FFF2-40B4-BE49-F238E27FC236}">
                    <a16:creationId xmlns:a16="http://schemas.microsoft.com/office/drawing/2014/main" id="{0BE65F6F-7849-42E4-8C1E-6946B803389D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Polyline: figure 104">
                <a:extLst>
                  <a:ext uri="{FF2B5EF4-FFF2-40B4-BE49-F238E27FC236}">
                    <a16:creationId xmlns:a16="http://schemas.microsoft.com/office/drawing/2014/main" id="{FC2E9D81-8E39-4B6C-9D45-FAB5A0E2DBFE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3" name="Drawing 8">
              <a:extLst>
                <a:ext uri="{FF2B5EF4-FFF2-40B4-BE49-F238E27FC236}">
                  <a16:creationId xmlns:a16="http://schemas.microsoft.com/office/drawing/2014/main" id="{77D66654-5288-47B9-8683-BD4EC6A42E29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00" name="Polyline: figure 99">
                <a:extLst>
                  <a:ext uri="{FF2B5EF4-FFF2-40B4-BE49-F238E27FC236}">
                    <a16:creationId xmlns:a16="http://schemas.microsoft.com/office/drawing/2014/main" id="{538875A3-64D2-4165-BD43-951690085DC5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Polyline: figure 100">
                <a:extLst>
                  <a:ext uri="{FF2B5EF4-FFF2-40B4-BE49-F238E27FC236}">
                    <a16:creationId xmlns:a16="http://schemas.microsoft.com/office/drawing/2014/main" id="{C3BDD6A8-4025-4735-ACB5-433770EF0C47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Polyline: figure 101">
                <a:extLst>
                  <a:ext uri="{FF2B5EF4-FFF2-40B4-BE49-F238E27FC236}">
                    <a16:creationId xmlns:a16="http://schemas.microsoft.com/office/drawing/2014/main" id="{D609C657-FC2D-4419-9E56-CB27798415F9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4" name="Drawing 8">
              <a:extLst>
                <a:ext uri="{FF2B5EF4-FFF2-40B4-BE49-F238E27FC236}">
                  <a16:creationId xmlns:a16="http://schemas.microsoft.com/office/drawing/2014/main" id="{D0EF55CA-286E-4BF8-A1E3-2B9F7D2BB027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97" name="Polyline: figure 96">
                <a:extLst>
                  <a:ext uri="{FF2B5EF4-FFF2-40B4-BE49-F238E27FC236}">
                    <a16:creationId xmlns:a16="http://schemas.microsoft.com/office/drawing/2014/main" id="{2F1C79FA-59C9-4020-AC86-E3E8F386F517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Polyline: figure 97">
                <a:extLst>
                  <a:ext uri="{FF2B5EF4-FFF2-40B4-BE49-F238E27FC236}">
                    <a16:creationId xmlns:a16="http://schemas.microsoft.com/office/drawing/2014/main" id="{02F83F3C-5D14-462D-A304-10C1815925A1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Polyline: figure 98">
                <a:extLst>
                  <a:ext uri="{FF2B5EF4-FFF2-40B4-BE49-F238E27FC236}">
                    <a16:creationId xmlns:a16="http://schemas.microsoft.com/office/drawing/2014/main" id="{CD0B5D0C-F70A-49E0-9EC4-F0CD5667EC26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5" name="Drawing 8">
              <a:extLst>
                <a:ext uri="{FF2B5EF4-FFF2-40B4-BE49-F238E27FC236}">
                  <a16:creationId xmlns:a16="http://schemas.microsoft.com/office/drawing/2014/main" id="{106564C1-838D-475F-9D97-0628AA65C31F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94" name="Polyline: figure 93">
                <a:extLst>
                  <a:ext uri="{FF2B5EF4-FFF2-40B4-BE49-F238E27FC236}">
                    <a16:creationId xmlns:a16="http://schemas.microsoft.com/office/drawing/2014/main" id="{32400A70-4FDC-4C3C-81B4-421116B2FC46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Polyline: figure 94">
                <a:extLst>
                  <a:ext uri="{FF2B5EF4-FFF2-40B4-BE49-F238E27FC236}">
                    <a16:creationId xmlns:a16="http://schemas.microsoft.com/office/drawing/2014/main" id="{19B7CA89-542B-4F6D-90AD-BC4C07A08586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Polyline: figure 95">
                <a:extLst>
                  <a:ext uri="{FF2B5EF4-FFF2-40B4-BE49-F238E27FC236}">
                    <a16:creationId xmlns:a16="http://schemas.microsoft.com/office/drawing/2014/main" id="{F6E81803-EC56-4147-BB86-937F8E57EBC4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Drawing 8">
              <a:extLst>
                <a:ext uri="{FF2B5EF4-FFF2-40B4-BE49-F238E27FC236}">
                  <a16:creationId xmlns:a16="http://schemas.microsoft.com/office/drawing/2014/main" id="{E0DAA4E3-6F48-40D5-9B7B-E129402BB2C3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91" name="Polyline: figure 90">
                <a:extLst>
                  <a:ext uri="{FF2B5EF4-FFF2-40B4-BE49-F238E27FC236}">
                    <a16:creationId xmlns:a16="http://schemas.microsoft.com/office/drawing/2014/main" id="{C7CE77D4-546A-42BB-AEE2-8ED2DEA3BB08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Polyline: figure 91">
                <a:extLst>
                  <a:ext uri="{FF2B5EF4-FFF2-40B4-BE49-F238E27FC236}">
                    <a16:creationId xmlns:a16="http://schemas.microsoft.com/office/drawing/2014/main" id="{07308BD4-42C4-49D0-9817-77B768A37B78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Polyline: figure 92">
                <a:extLst>
                  <a:ext uri="{FF2B5EF4-FFF2-40B4-BE49-F238E27FC236}">
                    <a16:creationId xmlns:a16="http://schemas.microsoft.com/office/drawing/2014/main" id="{6E61E67C-A08D-4C6F-A9B7-4E86AAAFC234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7" name="Drawing 8">
              <a:extLst>
                <a:ext uri="{FF2B5EF4-FFF2-40B4-BE49-F238E27FC236}">
                  <a16:creationId xmlns:a16="http://schemas.microsoft.com/office/drawing/2014/main" id="{0C910E8B-EF4A-4E08-B809-0893739421C1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88" name="Polyline: figure 87">
                <a:extLst>
                  <a:ext uri="{FF2B5EF4-FFF2-40B4-BE49-F238E27FC236}">
                    <a16:creationId xmlns:a16="http://schemas.microsoft.com/office/drawing/2014/main" id="{BEF33009-026D-4382-B734-6D4755839C6E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Polyline: figure 88">
                <a:extLst>
                  <a:ext uri="{FF2B5EF4-FFF2-40B4-BE49-F238E27FC236}">
                    <a16:creationId xmlns:a16="http://schemas.microsoft.com/office/drawing/2014/main" id="{2C7E0563-0474-41B9-9916-6A6D9D8397BB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Polyline: figure 89">
                <a:extLst>
                  <a:ext uri="{FF2B5EF4-FFF2-40B4-BE49-F238E27FC236}">
                    <a16:creationId xmlns:a16="http://schemas.microsoft.com/office/drawing/2014/main" id="{D486AFB3-4264-464F-9511-8F31A045DC69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39" name="Drawing 8">
            <a:extLst>
              <a:ext uri="{FF2B5EF4-FFF2-40B4-BE49-F238E27FC236}">
                <a16:creationId xmlns:a16="http://schemas.microsoft.com/office/drawing/2014/main" id="{3D2C69A5-4F86-41E9-9BE1-72A8232F0FDA}"/>
              </a:ext>
            </a:extLst>
          </p:cNvPr>
          <p:cNvSpPr/>
          <p:nvPr userDrawn="1"/>
        </p:nvSpPr>
        <p:spPr>
          <a:xfrm rot="1777012">
            <a:off x="-1772129" y="4700327"/>
            <a:ext cx="5777463" cy="3988361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accent4">
              <a:alpha val="55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0" name="Drawing 137">
            <a:extLst>
              <a:ext uri="{FF2B5EF4-FFF2-40B4-BE49-F238E27FC236}">
                <a16:creationId xmlns:a16="http://schemas.microsoft.com/office/drawing/2014/main" id="{11D87942-E28F-4BC4-A103-FE1C7B1B0E2D}"/>
              </a:ext>
            </a:extLst>
          </p:cNvPr>
          <p:cNvGrpSpPr/>
          <p:nvPr userDrawn="1"/>
        </p:nvGrpSpPr>
        <p:grpSpPr>
          <a:xfrm rot="2580843">
            <a:off x="679684" y="5902981"/>
            <a:ext cx="1085225" cy="1338613"/>
            <a:chOff x="11507743" y="5551666"/>
            <a:chExt cx="1419629" cy="1751097"/>
          </a:xfrm>
          <a:solidFill>
            <a:schemeClr val="accent3"/>
          </a:solidFill>
        </p:grpSpPr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E3523D05-4197-4FF5-94FC-E661AF13F2B8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37DA1BD6-BA76-4124-8E9D-EEF9D996D281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9D8A740F-93FD-49CD-8917-BE11BFE2E633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C74FDEC3-A666-4849-8C85-3B9B99F7426F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74EDF7D5-B098-4211-BD5F-A62BF99476E4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E2505F19-33B3-4290-966B-5E77A1B57D7B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1C6BAF98-81BD-4469-BDD5-2422ECF45F48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09724AED-187B-4425-8A5D-35CA93AF475E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36061115-8D27-4F17-ACC5-D5BC9D6C0B0F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37FF32D2-18AD-42BF-81DA-F0D57A1B1235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CD12B392-75E9-45E3-822A-F0ACF4B7FF20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85DA7003-9A20-493C-940B-E6A20D8B421C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DA3AEA5E-CDA2-4739-9A72-39B164B5F70A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22ABFEC4-4B7D-457A-B3D6-93E28F5B0188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Polyline: figure 54">
              <a:extLst>
                <a:ext uri="{FF2B5EF4-FFF2-40B4-BE49-F238E27FC236}">
                  <a16:creationId xmlns:a16="http://schemas.microsoft.com/office/drawing/2014/main" id="{05FFFC97-6EE7-4E47-A9AA-8965425DF8D7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F4E5B7F9-8CF3-44B8-8BB0-B58FE3DCAE73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Polyline: figure 56">
              <a:extLst>
                <a:ext uri="{FF2B5EF4-FFF2-40B4-BE49-F238E27FC236}">
                  <a16:creationId xmlns:a16="http://schemas.microsoft.com/office/drawing/2014/main" id="{86917DFF-5919-4307-AB56-D4ACA7EA4E8F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Polyline: figure 57">
              <a:extLst>
                <a:ext uri="{FF2B5EF4-FFF2-40B4-BE49-F238E27FC236}">
                  <a16:creationId xmlns:a16="http://schemas.microsoft.com/office/drawing/2014/main" id="{B083284A-36F8-4C65-A54C-A984557F2421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Polyline: figure 58">
              <a:extLst>
                <a:ext uri="{FF2B5EF4-FFF2-40B4-BE49-F238E27FC236}">
                  <a16:creationId xmlns:a16="http://schemas.microsoft.com/office/drawing/2014/main" id="{318CEE9B-77A8-4EAD-9D5F-6A66C5D4BF7D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Polyline: figure 59">
              <a:extLst>
                <a:ext uri="{FF2B5EF4-FFF2-40B4-BE49-F238E27FC236}">
                  <a16:creationId xmlns:a16="http://schemas.microsoft.com/office/drawing/2014/main" id="{1E7F4E60-0A0F-4E88-89CB-6B014B375FE0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Polyline: figure 60">
              <a:extLst>
                <a:ext uri="{FF2B5EF4-FFF2-40B4-BE49-F238E27FC236}">
                  <a16:creationId xmlns:a16="http://schemas.microsoft.com/office/drawing/2014/main" id="{F5A3FFAC-7751-437B-8E7F-86E2DD40B192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E540AB53-BA38-4E9A-903F-2D70DA77E1C5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62307AB1-49B4-4134-90DF-2EA8FB98FEC6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46F61BE0-1B18-4E32-ACC4-B9472DFD401C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Polyline: figure 64">
              <a:extLst>
                <a:ext uri="{FF2B5EF4-FFF2-40B4-BE49-F238E27FC236}">
                  <a16:creationId xmlns:a16="http://schemas.microsoft.com/office/drawing/2014/main" id="{6D8E0E29-D59D-4113-A15F-423CEA2E88D2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Polyline: figure 65">
              <a:extLst>
                <a:ext uri="{FF2B5EF4-FFF2-40B4-BE49-F238E27FC236}">
                  <a16:creationId xmlns:a16="http://schemas.microsoft.com/office/drawing/2014/main" id="{34B1293C-4ED0-43DE-B801-0CC76272C913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Polyline: figure 66">
              <a:extLst>
                <a:ext uri="{FF2B5EF4-FFF2-40B4-BE49-F238E27FC236}">
                  <a16:creationId xmlns:a16="http://schemas.microsoft.com/office/drawing/2014/main" id="{FAF6C0C1-4481-40AF-B88F-47EEABAEADCD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Polyline: figure 67">
              <a:extLst>
                <a:ext uri="{FF2B5EF4-FFF2-40B4-BE49-F238E27FC236}">
                  <a16:creationId xmlns:a16="http://schemas.microsoft.com/office/drawing/2014/main" id="{4FF51FFD-B016-4BA7-B76D-87D0701FF808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Polyline: figure 68">
              <a:extLst>
                <a:ext uri="{FF2B5EF4-FFF2-40B4-BE49-F238E27FC236}">
                  <a16:creationId xmlns:a16="http://schemas.microsoft.com/office/drawing/2014/main" id="{1DE50490-B6BD-4057-BB5E-5FF6F7F5826A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5830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Drawing 8">
            <a:extLst>
              <a:ext uri="{FF2B5EF4-FFF2-40B4-BE49-F238E27FC236}">
                <a16:creationId xmlns:a16="http://schemas.microsoft.com/office/drawing/2014/main" id="{FD4D4120-3FF4-453F-A57A-9C3BF294D208}"/>
              </a:ext>
            </a:extLst>
          </p:cNvPr>
          <p:cNvSpPr/>
          <p:nvPr userDrawn="1"/>
        </p:nvSpPr>
        <p:spPr>
          <a:xfrm rot="2396474">
            <a:off x="-3723331" y="2000969"/>
            <a:ext cx="10602262" cy="7319069"/>
          </a:xfrm>
          <a:custGeom>
            <a:avLst/>
            <a:gdLst>
              <a:gd name="connsiteX0" fmla="*/ 272206 w 10602262"/>
              <a:gd name="connsiteY0" fmla="*/ 2526820 h 7319069"/>
              <a:gd name="connsiteX1" fmla="*/ 4567225 w 10602262"/>
              <a:gd name="connsiteY1" fmla="*/ 1841230 h 7319069"/>
              <a:gd name="connsiteX2" fmla="*/ 6983594 w 10602262"/>
              <a:gd name="connsiteY2" fmla="*/ 386031 h 7319069"/>
              <a:gd name="connsiteX3" fmla="*/ 9984730 w 10602262"/>
              <a:gd name="connsiteY3" fmla="*/ 5806897 h 7319069"/>
              <a:gd name="connsiteX4" fmla="*/ 7491064 w 10602262"/>
              <a:gd name="connsiteY4" fmla="*/ 5080979 h 7319069"/>
              <a:gd name="connsiteX5" fmla="*/ 4533618 w 10602262"/>
              <a:gd name="connsiteY5" fmla="*/ 6979794 h 7319069"/>
              <a:gd name="connsiteX6" fmla="*/ 272206 w 10602262"/>
              <a:gd name="connsiteY6" fmla="*/ 2526820 h 7319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2262" h="7319069">
                <a:moveTo>
                  <a:pt x="272206" y="2526820"/>
                </a:moveTo>
                <a:cubicBezTo>
                  <a:pt x="1441742" y="-487760"/>
                  <a:pt x="3296867" y="1814344"/>
                  <a:pt x="4567225" y="1841230"/>
                </a:cubicBezTo>
                <a:cubicBezTo>
                  <a:pt x="5346916" y="1868116"/>
                  <a:pt x="6227428" y="910306"/>
                  <a:pt x="6983594" y="386031"/>
                </a:cubicBezTo>
                <a:cubicBezTo>
                  <a:pt x="10277113" y="-1438848"/>
                  <a:pt x="11439927" y="3682912"/>
                  <a:pt x="9984730" y="5806897"/>
                </a:cubicBezTo>
                <a:cubicBezTo>
                  <a:pt x="9127742" y="6922661"/>
                  <a:pt x="8600107" y="4986878"/>
                  <a:pt x="7491064" y="5080979"/>
                </a:cubicBezTo>
                <a:cubicBezTo>
                  <a:pt x="6311447" y="5225490"/>
                  <a:pt x="5541838" y="6505930"/>
                  <a:pt x="4533618" y="6979794"/>
                </a:cubicBezTo>
                <a:cubicBezTo>
                  <a:pt x="793120" y="8428270"/>
                  <a:pt x="-655357" y="4916302"/>
                  <a:pt x="272206" y="2526820"/>
                </a:cubicBezTo>
                <a:close/>
              </a:path>
            </a:pathLst>
          </a:custGeom>
          <a:solidFill>
            <a:schemeClr val="accent4">
              <a:alpha val="5000"/>
            </a:schemeClr>
          </a:solidFill>
          <a:ln w="335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75" name="Drawing 137">
            <a:extLst>
              <a:ext uri="{FF2B5EF4-FFF2-40B4-BE49-F238E27FC236}">
                <a16:creationId xmlns:a16="http://schemas.microsoft.com/office/drawing/2014/main" id="{B4C8C9A5-7EE7-4D81-A415-9E53B0FD78E2}"/>
              </a:ext>
            </a:extLst>
          </p:cNvPr>
          <p:cNvGrpSpPr/>
          <p:nvPr userDrawn="1"/>
        </p:nvGrpSpPr>
        <p:grpSpPr>
          <a:xfrm rot="2602331">
            <a:off x="6104413" y="4905314"/>
            <a:ext cx="1780012" cy="2195625"/>
            <a:chOff x="11507743" y="5551666"/>
            <a:chExt cx="1419629" cy="1751097"/>
          </a:xfrm>
          <a:solidFill>
            <a:schemeClr val="accent3"/>
          </a:solidFill>
        </p:grpSpPr>
        <p:sp>
          <p:nvSpPr>
            <p:cNvPr id="276" name="Polyline: figure 275">
              <a:extLst>
                <a:ext uri="{FF2B5EF4-FFF2-40B4-BE49-F238E27FC236}">
                  <a16:creationId xmlns:a16="http://schemas.microsoft.com/office/drawing/2014/main" id="{DF873083-CEFC-4CCF-92C5-B45F433A8EC6}"/>
                </a:ext>
              </a:extLst>
            </p:cNvPr>
            <p:cNvSpPr/>
            <p:nvPr/>
          </p:nvSpPr>
          <p:spPr>
            <a:xfrm>
              <a:off x="12387154" y="6234572"/>
              <a:ext cx="109415" cy="193211"/>
            </a:xfrm>
            <a:custGeom>
              <a:avLst/>
              <a:gdLst>
                <a:gd name="connsiteX0" fmla="*/ 107895 w 109415"/>
                <a:gd name="connsiteY0" fmla="*/ 159136 h 193211"/>
                <a:gd name="connsiteX1" fmla="*/ 53270 w 109415"/>
                <a:gd name="connsiteY1" fmla="*/ 19700 h 193211"/>
                <a:gd name="connsiteX2" fmla="*/ 20208 w 109415"/>
                <a:gd name="connsiteY2" fmla="*/ 1013 h 193211"/>
                <a:gd name="connsiteX3" fmla="*/ 1521 w 109415"/>
                <a:gd name="connsiteY3" fmla="*/ 34075 h 193211"/>
                <a:gd name="connsiteX4" fmla="*/ 56145 w 109415"/>
                <a:gd name="connsiteY4" fmla="*/ 173511 h 193211"/>
                <a:gd name="connsiteX5" fmla="*/ 89207 w 109415"/>
                <a:gd name="connsiteY5" fmla="*/ 192199 h 193211"/>
                <a:gd name="connsiteX6" fmla="*/ 107895 w 109415"/>
                <a:gd name="connsiteY6" fmla="*/ 159136 h 193211"/>
                <a:gd name="connsiteX7" fmla="*/ 107895 w 109415"/>
                <a:gd name="connsiteY7" fmla="*/ 159136 h 19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415" h="193211">
                  <a:moveTo>
                    <a:pt x="107895" y="159136"/>
                  </a:moveTo>
                  <a:cubicBezTo>
                    <a:pt x="89207" y="113137"/>
                    <a:pt x="70520" y="65700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0208" y="80075"/>
                    <a:pt x="38895" y="127512"/>
                    <a:pt x="56145" y="173511"/>
                  </a:cubicBezTo>
                  <a:cubicBezTo>
                    <a:pt x="61895" y="186449"/>
                    <a:pt x="74832" y="196511"/>
                    <a:pt x="89207" y="192199"/>
                  </a:cubicBezTo>
                  <a:cubicBezTo>
                    <a:pt x="102145" y="187886"/>
                    <a:pt x="113644" y="173511"/>
                    <a:pt x="107895" y="159136"/>
                  </a:cubicBezTo>
                  <a:lnTo>
                    <a:pt x="107895" y="1591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Polyline: figure 276">
              <a:extLst>
                <a:ext uri="{FF2B5EF4-FFF2-40B4-BE49-F238E27FC236}">
                  <a16:creationId xmlns:a16="http://schemas.microsoft.com/office/drawing/2014/main" id="{52356ABC-080A-4B2F-91B6-0E30B0D38E88}"/>
                </a:ext>
              </a:extLst>
            </p:cNvPr>
            <p:cNvSpPr/>
            <p:nvPr/>
          </p:nvSpPr>
          <p:spPr>
            <a:xfrm>
              <a:off x="12277988" y="6321834"/>
              <a:ext cx="60374" cy="61811"/>
            </a:xfrm>
            <a:custGeom>
              <a:avLst/>
              <a:gdLst>
                <a:gd name="connsiteX0" fmla="*/ 8625 w 60374"/>
                <a:gd name="connsiteY0" fmla="*/ 46000 h 61811"/>
                <a:gd name="connsiteX1" fmla="*/ 14375 w 60374"/>
                <a:gd name="connsiteY1" fmla="*/ 53187 h 61811"/>
                <a:gd name="connsiteX2" fmla="*/ 23000 w 60374"/>
                <a:gd name="connsiteY2" fmla="*/ 58937 h 61811"/>
                <a:gd name="connsiteX3" fmla="*/ 33062 w 60374"/>
                <a:gd name="connsiteY3" fmla="*/ 61812 h 61811"/>
                <a:gd name="connsiteX4" fmla="*/ 43125 w 60374"/>
                <a:gd name="connsiteY4" fmla="*/ 58937 h 61811"/>
                <a:gd name="connsiteX5" fmla="*/ 51749 w 60374"/>
                <a:gd name="connsiteY5" fmla="*/ 53187 h 61811"/>
                <a:gd name="connsiteX6" fmla="*/ 56062 w 60374"/>
                <a:gd name="connsiteY6" fmla="*/ 47437 h 61811"/>
                <a:gd name="connsiteX7" fmla="*/ 60374 w 60374"/>
                <a:gd name="connsiteY7" fmla="*/ 34500 h 61811"/>
                <a:gd name="connsiteX8" fmla="*/ 58937 w 60374"/>
                <a:gd name="connsiteY8" fmla="*/ 27312 h 61811"/>
                <a:gd name="connsiteX9" fmla="*/ 51749 w 60374"/>
                <a:gd name="connsiteY9" fmla="*/ 15812 h 61811"/>
                <a:gd name="connsiteX10" fmla="*/ 46000 w 60374"/>
                <a:gd name="connsiteY10" fmla="*/ 8625 h 61811"/>
                <a:gd name="connsiteX11" fmla="*/ 37375 w 60374"/>
                <a:gd name="connsiteY11" fmla="*/ 2875 h 61811"/>
                <a:gd name="connsiteX12" fmla="*/ 27312 w 60374"/>
                <a:gd name="connsiteY12" fmla="*/ 0 h 61811"/>
                <a:gd name="connsiteX13" fmla="*/ 17250 w 60374"/>
                <a:gd name="connsiteY13" fmla="*/ 2875 h 61811"/>
                <a:gd name="connsiteX14" fmla="*/ 8625 w 60374"/>
                <a:gd name="connsiteY14" fmla="*/ 8625 h 61811"/>
                <a:gd name="connsiteX15" fmla="*/ 4312 w 60374"/>
                <a:gd name="connsiteY15" fmla="*/ 14375 h 61811"/>
                <a:gd name="connsiteX16" fmla="*/ 0 w 60374"/>
                <a:gd name="connsiteY16" fmla="*/ 27312 h 61811"/>
                <a:gd name="connsiteX17" fmla="*/ 1437 w 60374"/>
                <a:gd name="connsiteY17" fmla="*/ 34500 h 61811"/>
                <a:gd name="connsiteX18" fmla="*/ 8625 w 60374"/>
                <a:gd name="connsiteY18" fmla="*/ 46000 h 61811"/>
                <a:gd name="connsiteX19" fmla="*/ 8625 w 60374"/>
                <a:gd name="connsiteY19" fmla="*/ 46000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8625" y="46000"/>
                  </a:moveTo>
                  <a:cubicBezTo>
                    <a:pt x="10062" y="48875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4" y="56062"/>
                    <a:pt x="51749" y="53187"/>
                  </a:cubicBezTo>
                  <a:cubicBezTo>
                    <a:pt x="53187" y="51749"/>
                    <a:pt x="54624" y="48875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lnTo>
                    <a:pt x="8625" y="46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Polyline: figure 277">
              <a:extLst>
                <a:ext uri="{FF2B5EF4-FFF2-40B4-BE49-F238E27FC236}">
                  <a16:creationId xmlns:a16="http://schemas.microsoft.com/office/drawing/2014/main" id="{D376AC35-88A0-4DBB-98E3-F13B69C8A9CD}"/>
                </a:ext>
              </a:extLst>
            </p:cNvPr>
            <p:cNvSpPr/>
            <p:nvPr/>
          </p:nvSpPr>
          <p:spPr>
            <a:xfrm>
              <a:off x="12211780" y="6154073"/>
              <a:ext cx="119477" cy="221961"/>
            </a:xfrm>
            <a:custGeom>
              <a:avLst/>
              <a:gdLst>
                <a:gd name="connsiteX0" fmla="*/ 117957 w 119477"/>
                <a:gd name="connsiteY0" fmla="*/ 187886 h 221961"/>
                <a:gd name="connsiteX1" fmla="*/ 53270 w 119477"/>
                <a:gd name="connsiteY1" fmla="*/ 19700 h 221961"/>
                <a:gd name="connsiteX2" fmla="*/ 20208 w 119477"/>
                <a:gd name="connsiteY2" fmla="*/ 1013 h 221961"/>
                <a:gd name="connsiteX3" fmla="*/ 1521 w 119477"/>
                <a:gd name="connsiteY3" fmla="*/ 34075 h 221961"/>
                <a:gd name="connsiteX4" fmla="*/ 66207 w 119477"/>
                <a:gd name="connsiteY4" fmla="*/ 202261 h 221961"/>
                <a:gd name="connsiteX5" fmla="*/ 99270 w 119477"/>
                <a:gd name="connsiteY5" fmla="*/ 220948 h 221961"/>
                <a:gd name="connsiteX6" fmla="*/ 117957 w 119477"/>
                <a:gd name="connsiteY6" fmla="*/ 187886 h 221961"/>
                <a:gd name="connsiteX7" fmla="*/ 117957 w 119477"/>
                <a:gd name="connsiteY7" fmla="*/ 187886 h 221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77" h="221961">
                  <a:moveTo>
                    <a:pt x="117957" y="187886"/>
                  </a:moveTo>
                  <a:cubicBezTo>
                    <a:pt x="96395" y="131824"/>
                    <a:pt x="74832" y="75762"/>
                    <a:pt x="53270" y="19700"/>
                  </a:cubicBezTo>
                  <a:cubicBezTo>
                    <a:pt x="47520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23083" y="90137"/>
                    <a:pt x="44645" y="146199"/>
                    <a:pt x="66207" y="202261"/>
                  </a:cubicBezTo>
                  <a:cubicBezTo>
                    <a:pt x="71957" y="215198"/>
                    <a:pt x="84895" y="225261"/>
                    <a:pt x="99270" y="220948"/>
                  </a:cubicBezTo>
                  <a:cubicBezTo>
                    <a:pt x="112207" y="218073"/>
                    <a:pt x="123707" y="202261"/>
                    <a:pt x="117957" y="187886"/>
                  </a:cubicBezTo>
                  <a:lnTo>
                    <a:pt x="117957" y="1878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Polyline: figure 278">
              <a:extLst>
                <a:ext uri="{FF2B5EF4-FFF2-40B4-BE49-F238E27FC236}">
                  <a16:creationId xmlns:a16="http://schemas.microsoft.com/office/drawing/2014/main" id="{B641E965-ABDD-445B-BF99-6217CB2B4E9A}"/>
                </a:ext>
              </a:extLst>
            </p:cNvPr>
            <p:cNvSpPr/>
            <p:nvPr/>
          </p:nvSpPr>
          <p:spPr>
            <a:xfrm>
              <a:off x="12035104" y="6381621"/>
              <a:ext cx="104834" cy="169360"/>
            </a:xfrm>
            <a:custGeom>
              <a:avLst/>
              <a:gdLst>
                <a:gd name="connsiteX0" fmla="*/ 102010 w 104834"/>
                <a:gd name="connsiteY0" fmla="*/ 128524 h 169360"/>
                <a:gd name="connsiteX1" fmla="*/ 50261 w 104834"/>
                <a:gd name="connsiteY1" fmla="*/ 13525 h 169360"/>
                <a:gd name="connsiteX2" fmla="*/ 12886 w 104834"/>
                <a:gd name="connsiteY2" fmla="*/ 3462 h 169360"/>
                <a:gd name="connsiteX3" fmla="*/ 2824 w 104834"/>
                <a:gd name="connsiteY3" fmla="*/ 40837 h 169360"/>
                <a:gd name="connsiteX4" fmla="*/ 54573 w 104834"/>
                <a:gd name="connsiteY4" fmla="*/ 155836 h 169360"/>
                <a:gd name="connsiteX5" fmla="*/ 91948 w 104834"/>
                <a:gd name="connsiteY5" fmla="*/ 165898 h 169360"/>
                <a:gd name="connsiteX6" fmla="*/ 102010 w 104834"/>
                <a:gd name="connsiteY6" fmla="*/ 128524 h 169360"/>
                <a:gd name="connsiteX7" fmla="*/ 102010 w 104834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34" h="169360">
                  <a:moveTo>
                    <a:pt x="102010" y="128524"/>
                  </a:moveTo>
                  <a:cubicBezTo>
                    <a:pt x="84760" y="89712"/>
                    <a:pt x="67511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9649"/>
                    <a:pt x="37324" y="117024"/>
                    <a:pt x="54573" y="155836"/>
                  </a:cubicBezTo>
                  <a:cubicBezTo>
                    <a:pt x="60323" y="168773"/>
                    <a:pt x="80448" y="173086"/>
                    <a:pt x="91948" y="165898"/>
                  </a:cubicBezTo>
                  <a:cubicBezTo>
                    <a:pt x="104885" y="155836"/>
                    <a:pt x="107760" y="141461"/>
                    <a:pt x="102010" y="128524"/>
                  </a:cubicBezTo>
                  <a:lnTo>
                    <a:pt x="102010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Polyline: figure 279">
              <a:extLst>
                <a:ext uri="{FF2B5EF4-FFF2-40B4-BE49-F238E27FC236}">
                  <a16:creationId xmlns:a16="http://schemas.microsoft.com/office/drawing/2014/main" id="{38B768A7-2E6D-4DD3-AF86-2C390C3D7CEC}"/>
                </a:ext>
              </a:extLst>
            </p:cNvPr>
            <p:cNvSpPr/>
            <p:nvPr/>
          </p:nvSpPr>
          <p:spPr>
            <a:xfrm>
              <a:off x="12244338" y="6490870"/>
              <a:ext cx="114443" cy="165048"/>
            </a:xfrm>
            <a:custGeom>
              <a:avLst/>
              <a:gdLst>
                <a:gd name="connsiteX0" fmla="*/ 111274 w 114443"/>
                <a:gd name="connsiteY0" fmla="*/ 124211 h 165048"/>
                <a:gd name="connsiteX1" fmla="*/ 58087 w 114443"/>
                <a:gd name="connsiteY1" fmla="*/ 27900 h 165048"/>
                <a:gd name="connsiteX2" fmla="*/ 50899 w 114443"/>
                <a:gd name="connsiteY2" fmla="*/ 13525 h 165048"/>
                <a:gd name="connsiteX3" fmla="*/ 13525 w 114443"/>
                <a:gd name="connsiteY3" fmla="*/ 3462 h 165048"/>
                <a:gd name="connsiteX4" fmla="*/ 3462 w 114443"/>
                <a:gd name="connsiteY4" fmla="*/ 40837 h 165048"/>
                <a:gd name="connsiteX5" fmla="*/ 56649 w 114443"/>
                <a:gd name="connsiteY5" fmla="*/ 137149 h 165048"/>
                <a:gd name="connsiteX6" fmla="*/ 63837 w 114443"/>
                <a:gd name="connsiteY6" fmla="*/ 151523 h 165048"/>
                <a:gd name="connsiteX7" fmla="*/ 101211 w 114443"/>
                <a:gd name="connsiteY7" fmla="*/ 161586 h 165048"/>
                <a:gd name="connsiteX8" fmla="*/ 111274 w 114443"/>
                <a:gd name="connsiteY8" fmla="*/ 124211 h 165048"/>
                <a:gd name="connsiteX9" fmla="*/ 111274 w 114443"/>
                <a:gd name="connsiteY9" fmla="*/ 124211 h 165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443" h="165048">
                  <a:moveTo>
                    <a:pt x="111274" y="124211"/>
                  </a:moveTo>
                  <a:cubicBezTo>
                    <a:pt x="94024" y="92586"/>
                    <a:pt x="75337" y="60962"/>
                    <a:pt x="58087" y="27900"/>
                  </a:cubicBezTo>
                  <a:cubicBezTo>
                    <a:pt x="55212" y="23587"/>
                    <a:pt x="52337" y="19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20712" y="72462"/>
                    <a:pt x="39400" y="104086"/>
                    <a:pt x="56649" y="137149"/>
                  </a:cubicBezTo>
                  <a:cubicBezTo>
                    <a:pt x="59524" y="141461"/>
                    <a:pt x="62399" y="145773"/>
                    <a:pt x="63837" y="151523"/>
                  </a:cubicBezTo>
                  <a:cubicBezTo>
                    <a:pt x="71024" y="164461"/>
                    <a:pt x="88274" y="168773"/>
                    <a:pt x="101211" y="161586"/>
                  </a:cubicBezTo>
                  <a:cubicBezTo>
                    <a:pt x="112711" y="152961"/>
                    <a:pt x="118461" y="137149"/>
                    <a:pt x="111274" y="124211"/>
                  </a:cubicBezTo>
                  <a:lnTo>
                    <a:pt x="111274" y="12421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Polyline: figure 280">
              <a:extLst>
                <a:ext uri="{FF2B5EF4-FFF2-40B4-BE49-F238E27FC236}">
                  <a16:creationId xmlns:a16="http://schemas.microsoft.com/office/drawing/2014/main" id="{ECFC27C8-C735-48CE-A9F4-C45F1B031195}"/>
                </a:ext>
              </a:extLst>
            </p:cNvPr>
            <p:cNvSpPr/>
            <p:nvPr/>
          </p:nvSpPr>
          <p:spPr>
            <a:xfrm>
              <a:off x="12013737" y="6098460"/>
              <a:ext cx="82253" cy="127626"/>
            </a:xfrm>
            <a:custGeom>
              <a:avLst/>
              <a:gdLst>
                <a:gd name="connsiteX0" fmla="*/ 81690 w 82253"/>
                <a:gd name="connsiteY0" fmla="*/ 94000 h 127626"/>
                <a:gd name="connsiteX1" fmla="*/ 52940 w 82253"/>
                <a:gd name="connsiteY1" fmla="*/ 19251 h 127626"/>
                <a:gd name="connsiteX2" fmla="*/ 40003 w 82253"/>
                <a:gd name="connsiteY2" fmla="*/ 3439 h 127626"/>
                <a:gd name="connsiteX3" fmla="*/ 19878 w 82253"/>
                <a:gd name="connsiteY3" fmla="*/ 564 h 127626"/>
                <a:gd name="connsiteX4" fmla="*/ 4066 w 82253"/>
                <a:gd name="connsiteY4" fmla="*/ 13501 h 127626"/>
                <a:gd name="connsiteX5" fmla="*/ 1191 w 82253"/>
                <a:gd name="connsiteY5" fmla="*/ 33626 h 127626"/>
                <a:gd name="connsiteX6" fmla="*/ 29941 w 82253"/>
                <a:gd name="connsiteY6" fmla="*/ 108375 h 127626"/>
                <a:gd name="connsiteX7" fmla="*/ 42878 w 82253"/>
                <a:gd name="connsiteY7" fmla="*/ 124188 h 127626"/>
                <a:gd name="connsiteX8" fmla="*/ 63003 w 82253"/>
                <a:gd name="connsiteY8" fmla="*/ 127063 h 127626"/>
                <a:gd name="connsiteX9" fmla="*/ 78815 w 82253"/>
                <a:gd name="connsiteY9" fmla="*/ 114125 h 127626"/>
                <a:gd name="connsiteX10" fmla="*/ 81690 w 82253"/>
                <a:gd name="connsiteY10" fmla="*/ 94000 h 127626"/>
                <a:gd name="connsiteX11" fmla="*/ 81690 w 82253"/>
                <a:gd name="connsiteY11" fmla="*/ 94000 h 127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53" h="127626">
                  <a:moveTo>
                    <a:pt x="81690" y="94000"/>
                  </a:moveTo>
                  <a:cubicBezTo>
                    <a:pt x="71628" y="69563"/>
                    <a:pt x="63003" y="45126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11253" y="58063"/>
                    <a:pt x="19878" y="82501"/>
                    <a:pt x="29941" y="108375"/>
                  </a:cubicBezTo>
                  <a:cubicBezTo>
                    <a:pt x="32815" y="115563"/>
                    <a:pt x="35690" y="121313"/>
                    <a:pt x="42878" y="124188"/>
                  </a:cubicBezTo>
                  <a:cubicBezTo>
                    <a:pt x="48628" y="127063"/>
                    <a:pt x="57253" y="128500"/>
                    <a:pt x="63003" y="127063"/>
                  </a:cubicBezTo>
                  <a:cubicBezTo>
                    <a:pt x="70190" y="125625"/>
                    <a:pt x="75940" y="121313"/>
                    <a:pt x="78815" y="114125"/>
                  </a:cubicBezTo>
                  <a:cubicBezTo>
                    <a:pt x="81690" y="108375"/>
                    <a:pt x="83127" y="99750"/>
                    <a:pt x="81690" y="94000"/>
                  </a:cubicBezTo>
                  <a:lnTo>
                    <a:pt x="81690" y="9400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Polyline: figure 281">
              <a:extLst>
                <a:ext uri="{FF2B5EF4-FFF2-40B4-BE49-F238E27FC236}">
                  <a16:creationId xmlns:a16="http://schemas.microsoft.com/office/drawing/2014/main" id="{1DC63273-DEFD-4C73-BD79-457E72B68D33}"/>
                </a:ext>
              </a:extLst>
            </p:cNvPr>
            <p:cNvSpPr/>
            <p:nvPr/>
          </p:nvSpPr>
          <p:spPr>
            <a:xfrm>
              <a:off x="12168986" y="5855525"/>
              <a:ext cx="76504" cy="120439"/>
            </a:xfrm>
            <a:custGeom>
              <a:avLst/>
              <a:gdLst>
                <a:gd name="connsiteX0" fmla="*/ 75940 w 76504"/>
                <a:gd name="connsiteY0" fmla="*/ 86813 h 120439"/>
                <a:gd name="connsiteX1" fmla="*/ 52940 w 76504"/>
                <a:gd name="connsiteY1" fmla="*/ 19251 h 120439"/>
                <a:gd name="connsiteX2" fmla="*/ 40003 w 76504"/>
                <a:gd name="connsiteY2" fmla="*/ 3439 h 120439"/>
                <a:gd name="connsiteX3" fmla="*/ 19878 w 76504"/>
                <a:gd name="connsiteY3" fmla="*/ 564 h 120439"/>
                <a:gd name="connsiteX4" fmla="*/ 4066 w 76504"/>
                <a:gd name="connsiteY4" fmla="*/ 13501 h 120439"/>
                <a:gd name="connsiteX5" fmla="*/ 1191 w 76504"/>
                <a:gd name="connsiteY5" fmla="*/ 33626 h 120439"/>
                <a:gd name="connsiteX6" fmla="*/ 24191 w 76504"/>
                <a:gd name="connsiteY6" fmla="*/ 101188 h 120439"/>
                <a:gd name="connsiteX7" fmla="*/ 37128 w 76504"/>
                <a:gd name="connsiteY7" fmla="*/ 117000 h 120439"/>
                <a:gd name="connsiteX8" fmla="*/ 57253 w 76504"/>
                <a:gd name="connsiteY8" fmla="*/ 119875 h 120439"/>
                <a:gd name="connsiteX9" fmla="*/ 73065 w 76504"/>
                <a:gd name="connsiteY9" fmla="*/ 106938 h 120439"/>
                <a:gd name="connsiteX10" fmla="*/ 75940 w 76504"/>
                <a:gd name="connsiteY10" fmla="*/ 86813 h 120439"/>
                <a:gd name="connsiteX11" fmla="*/ 75940 w 76504"/>
                <a:gd name="connsiteY11" fmla="*/ 86813 h 120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504" h="120439">
                  <a:moveTo>
                    <a:pt x="75940" y="86813"/>
                  </a:moveTo>
                  <a:cubicBezTo>
                    <a:pt x="68753" y="63813"/>
                    <a:pt x="60128" y="42251"/>
                    <a:pt x="52940" y="19251"/>
                  </a:cubicBezTo>
                  <a:cubicBezTo>
                    <a:pt x="50065" y="12064"/>
                    <a:pt x="47190" y="6314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8378" y="56626"/>
                    <a:pt x="17003" y="78188"/>
                    <a:pt x="24191" y="101188"/>
                  </a:cubicBezTo>
                  <a:cubicBezTo>
                    <a:pt x="27066" y="108375"/>
                    <a:pt x="29941" y="114125"/>
                    <a:pt x="37128" y="117000"/>
                  </a:cubicBezTo>
                  <a:cubicBezTo>
                    <a:pt x="42878" y="119875"/>
                    <a:pt x="51503" y="121313"/>
                    <a:pt x="57253" y="119875"/>
                  </a:cubicBezTo>
                  <a:cubicBezTo>
                    <a:pt x="64440" y="118438"/>
                    <a:pt x="70190" y="114125"/>
                    <a:pt x="73065" y="106938"/>
                  </a:cubicBezTo>
                  <a:cubicBezTo>
                    <a:pt x="75940" y="101188"/>
                    <a:pt x="77378" y="94000"/>
                    <a:pt x="75940" y="86813"/>
                  </a:cubicBezTo>
                  <a:lnTo>
                    <a:pt x="75940" y="868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Polyline: figure 282">
              <a:extLst>
                <a:ext uri="{FF2B5EF4-FFF2-40B4-BE49-F238E27FC236}">
                  <a16:creationId xmlns:a16="http://schemas.microsoft.com/office/drawing/2014/main" id="{BA618C77-69DE-411F-9EC8-EB4E4E7D1DBB}"/>
                </a:ext>
              </a:extLst>
            </p:cNvPr>
            <p:cNvSpPr/>
            <p:nvPr/>
          </p:nvSpPr>
          <p:spPr>
            <a:xfrm>
              <a:off x="12441861" y="5910713"/>
              <a:ext cx="60374" cy="61811"/>
            </a:xfrm>
            <a:custGeom>
              <a:avLst/>
              <a:gdLst>
                <a:gd name="connsiteX0" fmla="*/ 51749 w 60374"/>
                <a:gd name="connsiteY0" fmla="*/ 15812 h 61811"/>
                <a:gd name="connsiteX1" fmla="*/ 46000 w 60374"/>
                <a:gd name="connsiteY1" fmla="*/ 8625 h 61811"/>
                <a:gd name="connsiteX2" fmla="*/ 37375 w 60374"/>
                <a:gd name="connsiteY2" fmla="*/ 2875 h 61811"/>
                <a:gd name="connsiteX3" fmla="*/ 27312 w 60374"/>
                <a:gd name="connsiteY3" fmla="*/ 0 h 61811"/>
                <a:gd name="connsiteX4" fmla="*/ 17250 w 60374"/>
                <a:gd name="connsiteY4" fmla="*/ 2875 h 61811"/>
                <a:gd name="connsiteX5" fmla="*/ 8625 w 60374"/>
                <a:gd name="connsiteY5" fmla="*/ 8625 h 61811"/>
                <a:gd name="connsiteX6" fmla="*/ 4312 w 60374"/>
                <a:gd name="connsiteY6" fmla="*/ 14375 h 61811"/>
                <a:gd name="connsiteX7" fmla="*/ 0 w 60374"/>
                <a:gd name="connsiteY7" fmla="*/ 27312 h 61811"/>
                <a:gd name="connsiteX8" fmla="*/ 1437 w 60374"/>
                <a:gd name="connsiteY8" fmla="*/ 34500 h 61811"/>
                <a:gd name="connsiteX9" fmla="*/ 8625 w 60374"/>
                <a:gd name="connsiteY9" fmla="*/ 46000 h 61811"/>
                <a:gd name="connsiteX10" fmla="*/ 14375 w 60374"/>
                <a:gd name="connsiteY10" fmla="*/ 53187 h 61811"/>
                <a:gd name="connsiteX11" fmla="*/ 23000 w 60374"/>
                <a:gd name="connsiteY11" fmla="*/ 58937 h 61811"/>
                <a:gd name="connsiteX12" fmla="*/ 33062 w 60374"/>
                <a:gd name="connsiteY12" fmla="*/ 61812 h 61811"/>
                <a:gd name="connsiteX13" fmla="*/ 43125 w 60374"/>
                <a:gd name="connsiteY13" fmla="*/ 58937 h 61811"/>
                <a:gd name="connsiteX14" fmla="*/ 51749 w 60374"/>
                <a:gd name="connsiteY14" fmla="*/ 53187 h 61811"/>
                <a:gd name="connsiteX15" fmla="*/ 56062 w 60374"/>
                <a:gd name="connsiteY15" fmla="*/ 47437 h 61811"/>
                <a:gd name="connsiteX16" fmla="*/ 60374 w 60374"/>
                <a:gd name="connsiteY16" fmla="*/ 34500 h 61811"/>
                <a:gd name="connsiteX17" fmla="*/ 58937 w 60374"/>
                <a:gd name="connsiteY17" fmla="*/ 27312 h 61811"/>
                <a:gd name="connsiteX18" fmla="*/ 51749 w 60374"/>
                <a:gd name="connsiteY18" fmla="*/ 15812 h 61811"/>
                <a:gd name="connsiteX19" fmla="*/ 51749 w 60374"/>
                <a:gd name="connsiteY19" fmla="*/ 15812 h 6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374" h="61811">
                  <a:moveTo>
                    <a:pt x="51749" y="15812"/>
                  </a:moveTo>
                  <a:cubicBezTo>
                    <a:pt x="50312" y="12937"/>
                    <a:pt x="47437" y="11500"/>
                    <a:pt x="46000" y="8625"/>
                  </a:cubicBezTo>
                  <a:cubicBezTo>
                    <a:pt x="43125" y="5750"/>
                    <a:pt x="40250" y="4312"/>
                    <a:pt x="37375" y="2875"/>
                  </a:cubicBezTo>
                  <a:cubicBezTo>
                    <a:pt x="34500" y="1437"/>
                    <a:pt x="30187" y="0"/>
                    <a:pt x="27312" y="0"/>
                  </a:cubicBezTo>
                  <a:cubicBezTo>
                    <a:pt x="23000" y="0"/>
                    <a:pt x="20125" y="0"/>
                    <a:pt x="17250" y="2875"/>
                  </a:cubicBezTo>
                  <a:cubicBezTo>
                    <a:pt x="14375" y="4312"/>
                    <a:pt x="11500" y="5750"/>
                    <a:pt x="8625" y="8625"/>
                  </a:cubicBezTo>
                  <a:cubicBezTo>
                    <a:pt x="7187" y="10062"/>
                    <a:pt x="5750" y="12937"/>
                    <a:pt x="4312" y="14375"/>
                  </a:cubicBezTo>
                  <a:cubicBezTo>
                    <a:pt x="1437" y="18687"/>
                    <a:pt x="0" y="23000"/>
                    <a:pt x="0" y="27312"/>
                  </a:cubicBezTo>
                  <a:cubicBezTo>
                    <a:pt x="0" y="30187"/>
                    <a:pt x="0" y="31625"/>
                    <a:pt x="1437" y="34500"/>
                  </a:cubicBezTo>
                  <a:cubicBezTo>
                    <a:pt x="2875" y="38812"/>
                    <a:pt x="4312" y="43125"/>
                    <a:pt x="8625" y="46000"/>
                  </a:cubicBezTo>
                  <a:cubicBezTo>
                    <a:pt x="10062" y="48874"/>
                    <a:pt x="12937" y="50312"/>
                    <a:pt x="14375" y="53187"/>
                  </a:cubicBezTo>
                  <a:cubicBezTo>
                    <a:pt x="17250" y="56062"/>
                    <a:pt x="20125" y="57499"/>
                    <a:pt x="23000" y="58937"/>
                  </a:cubicBezTo>
                  <a:cubicBezTo>
                    <a:pt x="25875" y="60374"/>
                    <a:pt x="30187" y="61812"/>
                    <a:pt x="33062" y="61812"/>
                  </a:cubicBezTo>
                  <a:cubicBezTo>
                    <a:pt x="37375" y="61812"/>
                    <a:pt x="40250" y="61812"/>
                    <a:pt x="43125" y="58937"/>
                  </a:cubicBezTo>
                  <a:cubicBezTo>
                    <a:pt x="46000" y="57499"/>
                    <a:pt x="48875" y="56062"/>
                    <a:pt x="51749" y="53187"/>
                  </a:cubicBezTo>
                  <a:cubicBezTo>
                    <a:pt x="53187" y="51749"/>
                    <a:pt x="54624" y="48874"/>
                    <a:pt x="56062" y="47437"/>
                  </a:cubicBezTo>
                  <a:cubicBezTo>
                    <a:pt x="58937" y="43125"/>
                    <a:pt x="60374" y="38812"/>
                    <a:pt x="60374" y="34500"/>
                  </a:cubicBezTo>
                  <a:cubicBezTo>
                    <a:pt x="60374" y="31625"/>
                    <a:pt x="60374" y="30187"/>
                    <a:pt x="58937" y="27312"/>
                  </a:cubicBezTo>
                  <a:cubicBezTo>
                    <a:pt x="57499" y="23000"/>
                    <a:pt x="56062" y="18687"/>
                    <a:pt x="51749" y="15812"/>
                  </a:cubicBezTo>
                  <a:lnTo>
                    <a:pt x="51749" y="1581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Polyline: figure 283">
              <a:extLst>
                <a:ext uri="{FF2B5EF4-FFF2-40B4-BE49-F238E27FC236}">
                  <a16:creationId xmlns:a16="http://schemas.microsoft.com/office/drawing/2014/main" id="{4269E017-4CA2-4194-8AD6-761D802A95CD}"/>
                </a:ext>
              </a:extLst>
            </p:cNvPr>
            <p:cNvSpPr/>
            <p:nvPr/>
          </p:nvSpPr>
          <p:spPr>
            <a:xfrm>
              <a:off x="12535349" y="5753440"/>
              <a:ext cx="103722" cy="167923"/>
            </a:xfrm>
            <a:custGeom>
              <a:avLst/>
              <a:gdLst>
                <a:gd name="connsiteX0" fmla="*/ 100573 w 103722"/>
                <a:gd name="connsiteY0" fmla="*/ 127086 h 167923"/>
                <a:gd name="connsiteX1" fmla="*/ 50261 w 103722"/>
                <a:gd name="connsiteY1" fmla="*/ 13525 h 167923"/>
                <a:gd name="connsiteX2" fmla="*/ 12886 w 103722"/>
                <a:gd name="connsiteY2" fmla="*/ 3462 h 167923"/>
                <a:gd name="connsiteX3" fmla="*/ 2824 w 103722"/>
                <a:gd name="connsiteY3" fmla="*/ 40837 h 167923"/>
                <a:gd name="connsiteX4" fmla="*/ 53136 w 103722"/>
                <a:gd name="connsiteY4" fmla="*/ 154398 h 167923"/>
                <a:gd name="connsiteX5" fmla="*/ 90510 w 103722"/>
                <a:gd name="connsiteY5" fmla="*/ 164461 h 167923"/>
                <a:gd name="connsiteX6" fmla="*/ 100573 w 103722"/>
                <a:gd name="connsiteY6" fmla="*/ 127086 h 167923"/>
                <a:gd name="connsiteX7" fmla="*/ 100573 w 103722"/>
                <a:gd name="connsiteY7" fmla="*/ 127086 h 167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722" h="167923">
                  <a:moveTo>
                    <a:pt x="100573" y="127086"/>
                  </a:moveTo>
                  <a:cubicBezTo>
                    <a:pt x="83323" y="89712"/>
                    <a:pt x="67511" y="50899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0074" y="78212"/>
                    <a:pt x="35886" y="117024"/>
                    <a:pt x="53136" y="154398"/>
                  </a:cubicBezTo>
                  <a:cubicBezTo>
                    <a:pt x="58886" y="167336"/>
                    <a:pt x="79010" y="171648"/>
                    <a:pt x="90510" y="164461"/>
                  </a:cubicBezTo>
                  <a:cubicBezTo>
                    <a:pt x="104885" y="154398"/>
                    <a:pt x="106323" y="140024"/>
                    <a:pt x="100573" y="127086"/>
                  </a:cubicBezTo>
                  <a:lnTo>
                    <a:pt x="100573" y="1270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Polyline: figure 284">
              <a:extLst>
                <a:ext uri="{FF2B5EF4-FFF2-40B4-BE49-F238E27FC236}">
                  <a16:creationId xmlns:a16="http://schemas.microsoft.com/office/drawing/2014/main" id="{84BAE66A-C04F-4B74-AD5F-F9A04E2F950D}"/>
                </a:ext>
              </a:extLst>
            </p:cNvPr>
            <p:cNvSpPr/>
            <p:nvPr/>
          </p:nvSpPr>
          <p:spPr>
            <a:xfrm>
              <a:off x="12283655" y="5750139"/>
              <a:ext cx="84470" cy="140024"/>
            </a:xfrm>
            <a:custGeom>
              <a:avLst/>
              <a:gdLst>
                <a:gd name="connsiteX0" fmla="*/ 83457 w 84470"/>
                <a:gd name="connsiteY0" fmla="*/ 105950 h 140024"/>
                <a:gd name="connsiteX1" fmla="*/ 53270 w 84470"/>
                <a:gd name="connsiteY1" fmla="*/ 19700 h 140024"/>
                <a:gd name="connsiteX2" fmla="*/ 20208 w 84470"/>
                <a:gd name="connsiteY2" fmla="*/ 1013 h 140024"/>
                <a:gd name="connsiteX3" fmla="*/ 1521 w 84470"/>
                <a:gd name="connsiteY3" fmla="*/ 34075 h 140024"/>
                <a:gd name="connsiteX4" fmla="*/ 31708 w 84470"/>
                <a:gd name="connsiteY4" fmla="*/ 120324 h 140024"/>
                <a:gd name="connsiteX5" fmla="*/ 64770 w 84470"/>
                <a:gd name="connsiteY5" fmla="*/ 139012 h 140024"/>
                <a:gd name="connsiteX6" fmla="*/ 83457 w 84470"/>
                <a:gd name="connsiteY6" fmla="*/ 105950 h 140024"/>
                <a:gd name="connsiteX7" fmla="*/ 83457 w 84470"/>
                <a:gd name="connsiteY7" fmla="*/ 105950 h 140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470" h="140024">
                  <a:moveTo>
                    <a:pt x="83457" y="105950"/>
                  </a:moveTo>
                  <a:cubicBezTo>
                    <a:pt x="73395" y="77200"/>
                    <a:pt x="63332" y="48450"/>
                    <a:pt x="53270" y="19700"/>
                  </a:cubicBezTo>
                  <a:cubicBezTo>
                    <a:pt x="48958" y="6763"/>
                    <a:pt x="34583" y="-3299"/>
                    <a:pt x="20208" y="1013"/>
                  </a:cubicBezTo>
                  <a:cubicBezTo>
                    <a:pt x="7271" y="5326"/>
                    <a:pt x="-4229" y="19700"/>
                    <a:pt x="1521" y="34075"/>
                  </a:cubicBezTo>
                  <a:cubicBezTo>
                    <a:pt x="11583" y="62825"/>
                    <a:pt x="21645" y="91575"/>
                    <a:pt x="31708" y="120324"/>
                  </a:cubicBezTo>
                  <a:cubicBezTo>
                    <a:pt x="36020" y="133262"/>
                    <a:pt x="50395" y="143324"/>
                    <a:pt x="64770" y="139012"/>
                  </a:cubicBezTo>
                  <a:cubicBezTo>
                    <a:pt x="77707" y="134699"/>
                    <a:pt x="87770" y="120324"/>
                    <a:pt x="83457" y="105950"/>
                  </a:cubicBezTo>
                  <a:lnTo>
                    <a:pt x="83457" y="105950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Polyline: figure 285">
              <a:extLst>
                <a:ext uri="{FF2B5EF4-FFF2-40B4-BE49-F238E27FC236}">
                  <a16:creationId xmlns:a16="http://schemas.microsoft.com/office/drawing/2014/main" id="{ACEF17D7-BCEB-4FF3-B380-F2C5F390D0E2}"/>
                </a:ext>
              </a:extLst>
            </p:cNvPr>
            <p:cNvSpPr/>
            <p:nvPr/>
          </p:nvSpPr>
          <p:spPr>
            <a:xfrm>
              <a:off x="11769968" y="6357184"/>
              <a:ext cx="90298" cy="121923"/>
            </a:xfrm>
            <a:custGeom>
              <a:avLst/>
              <a:gdLst>
                <a:gd name="connsiteX0" fmla="*/ 86837 w 90298"/>
                <a:gd name="connsiteY0" fmla="*/ 81087 h 121923"/>
                <a:gd name="connsiteX1" fmla="*/ 50899 w 90298"/>
                <a:gd name="connsiteY1" fmla="*/ 13525 h 121923"/>
                <a:gd name="connsiteX2" fmla="*/ 13525 w 90298"/>
                <a:gd name="connsiteY2" fmla="*/ 3462 h 121923"/>
                <a:gd name="connsiteX3" fmla="*/ 3462 w 90298"/>
                <a:gd name="connsiteY3" fmla="*/ 40837 h 121923"/>
                <a:gd name="connsiteX4" fmla="*/ 39400 w 90298"/>
                <a:gd name="connsiteY4" fmla="*/ 108399 h 121923"/>
                <a:gd name="connsiteX5" fmla="*/ 76774 w 90298"/>
                <a:gd name="connsiteY5" fmla="*/ 118461 h 121923"/>
                <a:gd name="connsiteX6" fmla="*/ 86837 w 90298"/>
                <a:gd name="connsiteY6" fmla="*/ 81087 h 121923"/>
                <a:gd name="connsiteX7" fmla="*/ 86837 w 90298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8" h="121923">
                  <a:moveTo>
                    <a:pt x="86837" y="81087"/>
                  </a:moveTo>
                  <a:cubicBezTo>
                    <a:pt x="75337" y="58087"/>
                    <a:pt x="62399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4962" y="63837"/>
                    <a:pt x="27900" y="85399"/>
                    <a:pt x="39400" y="108399"/>
                  </a:cubicBezTo>
                  <a:cubicBezTo>
                    <a:pt x="46587" y="121336"/>
                    <a:pt x="63837" y="125649"/>
                    <a:pt x="76774" y="118461"/>
                  </a:cubicBezTo>
                  <a:cubicBezTo>
                    <a:pt x="89712" y="109836"/>
                    <a:pt x="94024" y="94024"/>
                    <a:pt x="86837" y="81087"/>
                  </a:cubicBezTo>
                  <a:lnTo>
                    <a:pt x="86837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Polyline: figure 286">
              <a:extLst>
                <a:ext uri="{FF2B5EF4-FFF2-40B4-BE49-F238E27FC236}">
                  <a16:creationId xmlns:a16="http://schemas.microsoft.com/office/drawing/2014/main" id="{D6302FE0-DFE1-4BD9-A0D8-CEB8333E97C3}"/>
                </a:ext>
              </a:extLst>
            </p:cNvPr>
            <p:cNvSpPr/>
            <p:nvPr/>
          </p:nvSpPr>
          <p:spPr>
            <a:xfrm>
              <a:off x="11878418" y="6807117"/>
              <a:ext cx="126481" cy="163382"/>
            </a:xfrm>
            <a:custGeom>
              <a:avLst/>
              <a:gdLst>
                <a:gd name="connsiteX0" fmla="*/ 119260 w 126481"/>
                <a:gd name="connsiteY0" fmla="*/ 115586 h 163382"/>
                <a:gd name="connsiteX1" fmla="*/ 109198 w 126481"/>
                <a:gd name="connsiteY1" fmla="*/ 104086 h 163382"/>
                <a:gd name="connsiteX2" fmla="*/ 106323 w 126481"/>
                <a:gd name="connsiteY2" fmla="*/ 101211 h 163382"/>
                <a:gd name="connsiteX3" fmla="*/ 104885 w 126481"/>
                <a:gd name="connsiteY3" fmla="*/ 99774 h 163382"/>
                <a:gd name="connsiteX4" fmla="*/ 103448 w 126481"/>
                <a:gd name="connsiteY4" fmla="*/ 98336 h 163382"/>
                <a:gd name="connsiteX5" fmla="*/ 100573 w 126481"/>
                <a:gd name="connsiteY5" fmla="*/ 95462 h 163382"/>
                <a:gd name="connsiteX6" fmla="*/ 81886 w 126481"/>
                <a:gd name="connsiteY6" fmla="*/ 69587 h 163382"/>
                <a:gd name="connsiteX7" fmla="*/ 50261 w 126481"/>
                <a:gd name="connsiteY7" fmla="*/ 13525 h 163382"/>
                <a:gd name="connsiteX8" fmla="*/ 12886 w 126481"/>
                <a:gd name="connsiteY8" fmla="*/ 3462 h 163382"/>
                <a:gd name="connsiteX9" fmla="*/ 2824 w 126481"/>
                <a:gd name="connsiteY9" fmla="*/ 40837 h 163382"/>
                <a:gd name="connsiteX10" fmla="*/ 77573 w 126481"/>
                <a:gd name="connsiteY10" fmla="*/ 155836 h 163382"/>
                <a:gd name="connsiteX11" fmla="*/ 116385 w 126481"/>
                <a:gd name="connsiteY11" fmla="*/ 155836 h 163382"/>
                <a:gd name="connsiteX12" fmla="*/ 119260 w 126481"/>
                <a:gd name="connsiteY12" fmla="*/ 115586 h 163382"/>
                <a:gd name="connsiteX13" fmla="*/ 119260 w 126481"/>
                <a:gd name="connsiteY13" fmla="*/ 115586 h 163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6481" h="163382">
                  <a:moveTo>
                    <a:pt x="119260" y="115586"/>
                  </a:moveTo>
                  <a:cubicBezTo>
                    <a:pt x="116385" y="111274"/>
                    <a:pt x="112073" y="106961"/>
                    <a:pt x="109198" y="104086"/>
                  </a:cubicBezTo>
                  <a:cubicBezTo>
                    <a:pt x="107760" y="102649"/>
                    <a:pt x="107760" y="102649"/>
                    <a:pt x="106323" y="101211"/>
                  </a:cubicBezTo>
                  <a:cubicBezTo>
                    <a:pt x="106323" y="101211"/>
                    <a:pt x="102010" y="95462"/>
                    <a:pt x="104885" y="99774"/>
                  </a:cubicBezTo>
                  <a:cubicBezTo>
                    <a:pt x="107760" y="102649"/>
                    <a:pt x="104885" y="99774"/>
                    <a:pt x="103448" y="98336"/>
                  </a:cubicBezTo>
                  <a:cubicBezTo>
                    <a:pt x="102010" y="96899"/>
                    <a:pt x="102010" y="96899"/>
                    <a:pt x="100573" y="95462"/>
                  </a:cubicBezTo>
                  <a:cubicBezTo>
                    <a:pt x="94823" y="86837"/>
                    <a:pt x="87635" y="78212"/>
                    <a:pt x="81886" y="69587"/>
                  </a:cubicBezTo>
                  <a:cubicBezTo>
                    <a:pt x="70386" y="50899"/>
                    <a:pt x="60323" y="32212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2949" y="82524"/>
                    <a:pt x="47386" y="119899"/>
                    <a:pt x="77573" y="155836"/>
                  </a:cubicBezTo>
                  <a:cubicBezTo>
                    <a:pt x="86198" y="165898"/>
                    <a:pt x="106323" y="165898"/>
                    <a:pt x="116385" y="155836"/>
                  </a:cubicBezTo>
                  <a:cubicBezTo>
                    <a:pt x="129323" y="141461"/>
                    <a:pt x="129323" y="127086"/>
                    <a:pt x="119260" y="115586"/>
                  </a:cubicBezTo>
                  <a:lnTo>
                    <a:pt x="119260" y="11558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Polyline: figure 287">
              <a:extLst>
                <a:ext uri="{FF2B5EF4-FFF2-40B4-BE49-F238E27FC236}">
                  <a16:creationId xmlns:a16="http://schemas.microsoft.com/office/drawing/2014/main" id="{10ADD405-76D0-49F2-9521-4910CE1FFEE3}"/>
                </a:ext>
              </a:extLst>
            </p:cNvPr>
            <p:cNvSpPr/>
            <p:nvPr/>
          </p:nvSpPr>
          <p:spPr>
            <a:xfrm>
              <a:off x="12128649" y="6849096"/>
              <a:ext cx="125540" cy="177400"/>
            </a:xfrm>
            <a:custGeom>
              <a:avLst/>
              <a:gdLst>
                <a:gd name="connsiteX0" fmla="*/ 122026 w 125540"/>
                <a:gd name="connsiteY0" fmla="*/ 136856 h 177400"/>
                <a:gd name="connsiteX1" fmla="*/ 50152 w 125540"/>
                <a:gd name="connsiteY1" fmla="*/ 13232 h 177400"/>
                <a:gd name="connsiteX2" fmla="*/ 12778 w 125540"/>
                <a:gd name="connsiteY2" fmla="*/ 3170 h 177400"/>
                <a:gd name="connsiteX3" fmla="*/ 4153 w 125540"/>
                <a:gd name="connsiteY3" fmla="*/ 40545 h 177400"/>
                <a:gd name="connsiteX4" fmla="*/ 76027 w 125540"/>
                <a:gd name="connsiteY4" fmla="*/ 164168 h 177400"/>
                <a:gd name="connsiteX5" fmla="*/ 113402 w 125540"/>
                <a:gd name="connsiteY5" fmla="*/ 174231 h 177400"/>
                <a:gd name="connsiteX6" fmla="*/ 122026 w 125540"/>
                <a:gd name="connsiteY6" fmla="*/ 136856 h 177400"/>
                <a:gd name="connsiteX7" fmla="*/ 122026 w 125540"/>
                <a:gd name="connsiteY7" fmla="*/ 136856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540" h="177400">
                  <a:moveTo>
                    <a:pt x="122026" y="136856"/>
                  </a:moveTo>
                  <a:cubicBezTo>
                    <a:pt x="97589" y="95169"/>
                    <a:pt x="74589" y="54919"/>
                    <a:pt x="50152" y="13232"/>
                  </a:cubicBezTo>
                  <a:cubicBezTo>
                    <a:pt x="42965" y="1733"/>
                    <a:pt x="25715" y="-4017"/>
                    <a:pt x="12778" y="3170"/>
                  </a:cubicBezTo>
                  <a:cubicBezTo>
                    <a:pt x="1278" y="11795"/>
                    <a:pt x="-4472" y="27607"/>
                    <a:pt x="4153" y="40545"/>
                  </a:cubicBezTo>
                  <a:cubicBezTo>
                    <a:pt x="28590" y="82232"/>
                    <a:pt x="51590" y="122481"/>
                    <a:pt x="76027" y="164168"/>
                  </a:cubicBezTo>
                  <a:cubicBezTo>
                    <a:pt x="83214" y="175668"/>
                    <a:pt x="100464" y="181418"/>
                    <a:pt x="113402" y="174231"/>
                  </a:cubicBezTo>
                  <a:cubicBezTo>
                    <a:pt x="124901" y="165606"/>
                    <a:pt x="129214" y="149793"/>
                    <a:pt x="122026" y="136856"/>
                  </a:cubicBezTo>
                  <a:lnTo>
                    <a:pt x="122026" y="13685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Polyline: figure 288">
              <a:extLst>
                <a:ext uri="{FF2B5EF4-FFF2-40B4-BE49-F238E27FC236}">
                  <a16:creationId xmlns:a16="http://schemas.microsoft.com/office/drawing/2014/main" id="{35A2DC8D-EE0A-4C61-B2D3-B7BAF3BB7254}"/>
                </a:ext>
              </a:extLst>
            </p:cNvPr>
            <p:cNvSpPr/>
            <p:nvPr/>
          </p:nvSpPr>
          <p:spPr>
            <a:xfrm>
              <a:off x="12400225" y="6784117"/>
              <a:ext cx="107709" cy="169360"/>
            </a:xfrm>
            <a:custGeom>
              <a:avLst/>
              <a:gdLst>
                <a:gd name="connsiteX0" fmla="*/ 104885 w 107709"/>
                <a:gd name="connsiteY0" fmla="*/ 128524 h 169360"/>
                <a:gd name="connsiteX1" fmla="*/ 50261 w 107709"/>
                <a:gd name="connsiteY1" fmla="*/ 13525 h 169360"/>
                <a:gd name="connsiteX2" fmla="*/ 12886 w 107709"/>
                <a:gd name="connsiteY2" fmla="*/ 3462 h 169360"/>
                <a:gd name="connsiteX3" fmla="*/ 2824 w 107709"/>
                <a:gd name="connsiteY3" fmla="*/ 40837 h 169360"/>
                <a:gd name="connsiteX4" fmla="*/ 57448 w 107709"/>
                <a:gd name="connsiteY4" fmla="*/ 155836 h 169360"/>
                <a:gd name="connsiteX5" fmla="*/ 94823 w 107709"/>
                <a:gd name="connsiteY5" fmla="*/ 165898 h 169360"/>
                <a:gd name="connsiteX6" fmla="*/ 104885 w 107709"/>
                <a:gd name="connsiteY6" fmla="*/ 128524 h 169360"/>
                <a:gd name="connsiteX7" fmla="*/ 104885 w 107709"/>
                <a:gd name="connsiteY7" fmla="*/ 128524 h 169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709" h="169360">
                  <a:moveTo>
                    <a:pt x="104885" y="128524"/>
                  </a:moveTo>
                  <a:cubicBezTo>
                    <a:pt x="86198" y="89712"/>
                    <a:pt x="68948" y="52337"/>
                    <a:pt x="50261" y="13525"/>
                  </a:cubicBezTo>
                  <a:cubicBezTo>
                    <a:pt x="44511" y="587"/>
                    <a:pt x="24386" y="-3725"/>
                    <a:pt x="12886" y="3462"/>
                  </a:cubicBezTo>
                  <a:cubicBezTo>
                    <a:pt x="-51" y="12087"/>
                    <a:pt x="-2926" y="26462"/>
                    <a:pt x="2824" y="40837"/>
                  </a:cubicBezTo>
                  <a:cubicBezTo>
                    <a:pt x="21511" y="79649"/>
                    <a:pt x="38761" y="117024"/>
                    <a:pt x="57448" y="155836"/>
                  </a:cubicBezTo>
                  <a:cubicBezTo>
                    <a:pt x="63198" y="168773"/>
                    <a:pt x="83323" y="173086"/>
                    <a:pt x="94823" y="165898"/>
                  </a:cubicBezTo>
                  <a:cubicBezTo>
                    <a:pt x="107760" y="157273"/>
                    <a:pt x="110635" y="141461"/>
                    <a:pt x="104885" y="128524"/>
                  </a:cubicBezTo>
                  <a:lnTo>
                    <a:pt x="104885" y="12852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Polyline: figure 289">
              <a:extLst>
                <a:ext uri="{FF2B5EF4-FFF2-40B4-BE49-F238E27FC236}">
                  <a16:creationId xmlns:a16="http://schemas.microsoft.com/office/drawing/2014/main" id="{27C29411-B6FA-4354-B218-48C38A00DEB2}"/>
                </a:ext>
              </a:extLst>
            </p:cNvPr>
            <p:cNvSpPr/>
            <p:nvPr/>
          </p:nvSpPr>
          <p:spPr>
            <a:xfrm>
              <a:off x="12462836" y="6587181"/>
              <a:ext cx="134860" cy="196672"/>
            </a:xfrm>
            <a:custGeom>
              <a:avLst/>
              <a:gdLst>
                <a:gd name="connsiteX0" fmla="*/ 131399 w 134860"/>
                <a:gd name="connsiteY0" fmla="*/ 155836 h 196672"/>
                <a:gd name="connsiteX1" fmla="*/ 50899 w 134860"/>
                <a:gd name="connsiteY1" fmla="*/ 13525 h 196672"/>
                <a:gd name="connsiteX2" fmla="*/ 13525 w 134860"/>
                <a:gd name="connsiteY2" fmla="*/ 3462 h 196672"/>
                <a:gd name="connsiteX3" fmla="*/ 3462 w 134860"/>
                <a:gd name="connsiteY3" fmla="*/ 40837 h 196672"/>
                <a:gd name="connsiteX4" fmla="*/ 83962 w 134860"/>
                <a:gd name="connsiteY4" fmla="*/ 183148 h 196672"/>
                <a:gd name="connsiteX5" fmla="*/ 121336 w 134860"/>
                <a:gd name="connsiteY5" fmla="*/ 193211 h 196672"/>
                <a:gd name="connsiteX6" fmla="*/ 131399 w 134860"/>
                <a:gd name="connsiteY6" fmla="*/ 155836 h 196672"/>
                <a:gd name="connsiteX7" fmla="*/ 131399 w 134860"/>
                <a:gd name="connsiteY7" fmla="*/ 155836 h 19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860" h="196672">
                  <a:moveTo>
                    <a:pt x="131399" y="155836"/>
                  </a:moveTo>
                  <a:cubicBezTo>
                    <a:pt x="104086" y="108399"/>
                    <a:pt x="78212" y="60962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7900"/>
                    <a:pt x="3462" y="40837"/>
                  </a:cubicBezTo>
                  <a:cubicBezTo>
                    <a:pt x="30775" y="88274"/>
                    <a:pt x="56649" y="135711"/>
                    <a:pt x="83962" y="183148"/>
                  </a:cubicBezTo>
                  <a:cubicBezTo>
                    <a:pt x="91149" y="196085"/>
                    <a:pt x="108399" y="200398"/>
                    <a:pt x="121336" y="193211"/>
                  </a:cubicBezTo>
                  <a:cubicBezTo>
                    <a:pt x="134274" y="184586"/>
                    <a:pt x="138586" y="168773"/>
                    <a:pt x="131399" y="155836"/>
                  </a:cubicBezTo>
                  <a:lnTo>
                    <a:pt x="131399" y="15583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Polyline: figure 290">
              <a:extLst>
                <a:ext uri="{FF2B5EF4-FFF2-40B4-BE49-F238E27FC236}">
                  <a16:creationId xmlns:a16="http://schemas.microsoft.com/office/drawing/2014/main" id="{840B9F6B-F139-4AE6-8B99-0F351A249E13}"/>
                </a:ext>
              </a:extLst>
            </p:cNvPr>
            <p:cNvSpPr/>
            <p:nvPr/>
          </p:nvSpPr>
          <p:spPr>
            <a:xfrm>
              <a:off x="12804024" y="6347145"/>
              <a:ext cx="90727" cy="146313"/>
            </a:xfrm>
            <a:custGeom>
              <a:avLst/>
              <a:gdLst>
                <a:gd name="connsiteX0" fmla="*/ 89207 w 90727"/>
                <a:gd name="connsiteY0" fmla="*/ 112688 h 146313"/>
                <a:gd name="connsiteX1" fmla="*/ 53270 w 90727"/>
                <a:gd name="connsiteY1" fmla="*/ 19251 h 146313"/>
                <a:gd name="connsiteX2" fmla="*/ 40333 w 90727"/>
                <a:gd name="connsiteY2" fmla="*/ 3439 h 146313"/>
                <a:gd name="connsiteX3" fmla="*/ 20208 w 90727"/>
                <a:gd name="connsiteY3" fmla="*/ 564 h 146313"/>
                <a:gd name="connsiteX4" fmla="*/ 1521 w 90727"/>
                <a:gd name="connsiteY4" fmla="*/ 33626 h 146313"/>
                <a:gd name="connsiteX5" fmla="*/ 37458 w 90727"/>
                <a:gd name="connsiteY5" fmla="*/ 127063 h 146313"/>
                <a:gd name="connsiteX6" fmla="*/ 50395 w 90727"/>
                <a:gd name="connsiteY6" fmla="*/ 142875 h 146313"/>
                <a:gd name="connsiteX7" fmla="*/ 70520 w 90727"/>
                <a:gd name="connsiteY7" fmla="*/ 145750 h 146313"/>
                <a:gd name="connsiteX8" fmla="*/ 89207 w 90727"/>
                <a:gd name="connsiteY8" fmla="*/ 112688 h 146313"/>
                <a:gd name="connsiteX9" fmla="*/ 89207 w 90727"/>
                <a:gd name="connsiteY9" fmla="*/ 112688 h 14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727" h="146313">
                  <a:moveTo>
                    <a:pt x="89207" y="112688"/>
                  </a:moveTo>
                  <a:cubicBezTo>
                    <a:pt x="77707" y="81063"/>
                    <a:pt x="64770" y="50876"/>
                    <a:pt x="53270" y="19251"/>
                  </a:cubicBezTo>
                  <a:cubicBezTo>
                    <a:pt x="50395" y="12064"/>
                    <a:pt x="47520" y="6314"/>
                    <a:pt x="40333" y="3439"/>
                  </a:cubicBezTo>
                  <a:cubicBezTo>
                    <a:pt x="34583" y="564"/>
                    <a:pt x="25958" y="-874"/>
                    <a:pt x="20208" y="564"/>
                  </a:cubicBezTo>
                  <a:cubicBezTo>
                    <a:pt x="7271" y="4876"/>
                    <a:pt x="-4229" y="19251"/>
                    <a:pt x="1521" y="33626"/>
                  </a:cubicBezTo>
                  <a:cubicBezTo>
                    <a:pt x="13020" y="65251"/>
                    <a:pt x="25958" y="95438"/>
                    <a:pt x="37458" y="127063"/>
                  </a:cubicBezTo>
                  <a:cubicBezTo>
                    <a:pt x="40333" y="134250"/>
                    <a:pt x="43208" y="140000"/>
                    <a:pt x="50395" y="142875"/>
                  </a:cubicBezTo>
                  <a:cubicBezTo>
                    <a:pt x="56145" y="145750"/>
                    <a:pt x="64770" y="147187"/>
                    <a:pt x="70520" y="145750"/>
                  </a:cubicBezTo>
                  <a:cubicBezTo>
                    <a:pt x="83457" y="142875"/>
                    <a:pt x="94957" y="127063"/>
                    <a:pt x="89207" y="112688"/>
                  </a:cubicBezTo>
                  <a:lnTo>
                    <a:pt x="89207" y="112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Polyline: figure 291">
              <a:extLst>
                <a:ext uri="{FF2B5EF4-FFF2-40B4-BE49-F238E27FC236}">
                  <a16:creationId xmlns:a16="http://schemas.microsoft.com/office/drawing/2014/main" id="{3FDDC2C3-BEE0-4402-80F4-A5652C76A1A2}"/>
                </a:ext>
              </a:extLst>
            </p:cNvPr>
            <p:cNvSpPr/>
            <p:nvPr/>
          </p:nvSpPr>
          <p:spPr>
            <a:xfrm>
              <a:off x="12606608" y="6364320"/>
              <a:ext cx="64377" cy="93276"/>
            </a:xfrm>
            <a:custGeom>
              <a:avLst/>
              <a:gdLst>
                <a:gd name="connsiteX0" fmla="*/ 63813 w 64377"/>
                <a:gd name="connsiteY0" fmla="*/ 59576 h 93276"/>
                <a:gd name="connsiteX1" fmla="*/ 52313 w 64377"/>
                <a:gd name="connsiteY1" fmla="*/ 19326 h 93276"/>
                <a:gd name="connsiteX2" fmla="*/ 39376 w 64377"/>
                <a:gd name="connsiteY2" fmla="*/ 3514 h 93276"/>
                <a:gd name="connsiteX3" fmla="*/ 29314 w 64377"/>
                <a:gd name="connsiteY3" fmla="*/ 639 h 93276"/>
                <a:gd name="connsiteX4" fmla="*/ 19251 w 64377"/>
                <a:gd name="connsiteY4" fmla="*/ 639 h 93276"/>
                <a:gd name="connsiteX5" fmla="*/ 3439 w 64377"/>
                <a:gd name="connsiteY5" fmla="*/ 13576 h 93276"/>
                <a:gd name="connsiteX6" fmla="*/ 564 w 64377"/>
                <a:gd name="connsiteY6" fmla="*/ 33701 h 93276"/>
                <a:gd name="connsiteX7" fmla="*/ 12064 w 64377"/>
                <a:gd name="connsiteY7" fmla="*/ 73951 h 93276"/>
                <a:gd name="connsiteX8" fmla="*/ 25001 w 64377"/>
                <a:gd name="connsiteY8" fmla="*/ 89763 h 93276"/>
                <a:gd name="connsiteX9" fmla="*/ 35064 w 64377"/>
                <a:gd name="connsiteY9" fmla="*/ 92638 h 93276"/>
                <a:gd name="connsiteX10" fmla="*/ 45126 w 64377"/>
                <a:gd name="connsiteY10" fmla="*/ 92638 h 93276"/>
                <a:gd name="connsiteX11" fmla="*/ 60938 w 64377"/>
                <a:gd name="connsiteY11" fmla="*/ 79701 h 93276"/>
                <a:gd name="connsiteX12" fmla="*/ 63813 w 64377"/>
                <a:gd name="connsiteY12" fmla="*/ 59576 h 93276"/>
                <a:gd name="connsiteX13" fmla="*/ 63813 w 64377"/>
                <a:gd name="connsiteY13" fmla="*/ 59576 h 93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377" h="93276">
                  <a:moveTo>
                    <a:pt x="63813" y="59576"/>
                  </a:moveTo>
                  <a:cubicBezTo>
                    <a:pt x="59501" y="46638"/>
                    <a:pt x="56626" y="32264"/>
                    <a:pt x="52313" y="19326"/>
                  </a:cubicBezTo>
                  <a:cubicBezTo>
                    <a:pt x="50876" y="12139"/>
                    <a:pt x="45126" y="6389"/>
                    <a:pt x="39376" y="3514"/>
                  </a:cubicBezTo>
                  <a:cubicBezTo>
                    <a:pt x="36501" y="2076"/>
                    <a:pt x="33626" y="639"/>
                    <a:pt x="29314" y="639"/>
                  </a:cubicBezTo>
                  <a:cubicBezTo>
                    <a:pt x="26439" y="-799"/>
                    <a:pt x="22126" y="639"/>
                    <a:pt x="19251" y="639"/>
                  </a:cubicBezTo>
                  <a:cubicBezTo>
                    <a:pt x="12064" y="2076"/>
                    <a:pt x="6314" y="6389"/>
                    <a:pt x="3439" y="13576"/>
                  </a:cubicBezTo>
                  <a:cubicBezTo>
                    <a:pt x="564" y="19326"/>
                    <a:pt x="-874" y="27951"/>
                    <a:pt x="564" y="33701"/>
                  </a:cubicBezTo>
                  <a:cubicBezTo>
                    <a:pt x="4876" y="46638"/>
                    <a:pt x="7751" y="61013"/>
                    <a:pt x="12064" y="73951"/>
                  </a:cubicBezTo>
                  <a:cubicBezTo>
                    <a:pt x="13501" y="81138"/>
                    <a:pt x="19251" y="86888"/>
                    <a:pt x="25001" y="89763"/>
                  </a:cubicBezTo>
                  <a:cubicBezTo>
                    <a:pt x="27876" y="91200"/>
                    <a:pt x="30751" y="92638"/>
                    <a:pt x="35064" y="92638"/>
                  </a:cubicBezTo>
                  <a:cubicBezTo>
                    <a:pt x="37939" y="94075"/>
                    <a:pt x="42251" y="92638"/>
                    <a:pt x="45126" y="92638"/>
                  </a:cubicBezTo>
                  <a:cubicBezTo>
                    <a:pt x="52313" y="91200"/>
                    <a:pt x="58063" y="86888"/>
                    <a:pt x="60938" y="79701"/>
                  </a:cubicBezTo>
                  <a:cubicBezTo>
                    <a:pt x="63813" y="73951"/>
                    <a:pt x="65251" y="66763"/>
                    <a:pt x="63813" y="59576"/>
                  </a:cubicBezTo>
                  <a:lnTo>
                    <a:pt x="63813" y="595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Polyline: figure 292">
              <a:extLst>
                <a:ext uri="{FF2B5EF4-FFF2-40B4-BE49-F238E27FC236}">
                  <a16:creationId xmlns:a16="http://schemas.microsoft.com/office/drawing/2014/main" id="{C5D2E78B-F8B8-4FBA-8D11-520C1944D740}"/>
                </a:ext>
              </a:extLst>
            </p:cNvPr>
            <p:cNvSpPr/>
            <p:nvPr/>
          </p:nvSpPr>
          <p:spPr>
            <a:xfrm>
              <a:off x="12329150" y="6981052"/>
              <a:ext cx="100361" cy="137735"/>
            </a:xfrm>
            <a:custGeom>
              <a:avLst/>
              <a:gdLst>
                <a:gd name="connsiteX0" fmla="*/ 96899 w 100361"/>
                <a:gd name="connsiteY0" fmla="*/ 96899 h 137735"/>
                <a:gd name="connsiteX1" fmla="*/ 50899 w 100361"/>
                <a:gd name="connsiteY1" fmla="*/ 13525 h 137735"/>
                <a:gd name="connsiteX2" fmla="*/ 13525 w 100361"/>
                <a:gd name="connsiteY2" fmla="*/ 3462 h 137735"/>
                <a:gd name="connsiteX3" fmla="*/ 3462 w 100361"/>
                <a:gd name="connsiteY3" fmla="*/ 40837 h 137735"/>
                <a:gd name="connsiteX4" fmla="*/ 49462 w 100361"/>
                <a:gd name="connsiteY4" fmla="*/ 124211 h 137735"/>
                <a:gd name="connsiteX5" fmla="*/ 86837 w 100361"/>
                <a:gd name="connsiteY5" fmla="*/ 134274 h 137735"/>
                <a:gd name="connsiteX6" fmla="*/ 96899 w 100361"/>
                <a:gd name="connsiteY6" fmla="*/ 96899 h 137735"/>
                <a:gd name="connsiteX7" fmla="*/ 96899 w 100361"/>
                <a:gd name="connsiteY7" fmla="*/ 96899 h 1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361" h="137735">
                  <a:moveTo>
                    <a:pt x="96899" y="96899"/>
                  </a:moveTo>
                  <a:cubicBezTo>
                    <a:pt x="81087" y="69587"/>
                    <a:pt x="66712" y="4227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9275" y="68149"/>
                    <a:pt x="33650" y="95461"/>
                    <a:pt x="49462" y="124211"/>
                  </a:cubicBezTo>
                  <a:cubicBezTo>
                    <a:pt x="56649" y="137149"/>
                    <a:pt x="73899" y="141461"/>
                    <a:pt x="86837" y="134274"/>
                  </a:cubicBezTo>
                  <a:cubicBezTo>
                    <a:pt x="99774" y="125649"/>
                    <a:pt x="104086" y="109836"/>
                    <a:pt x="96899" y="96899"/>
                  </a:cubicBezTo>
                  <a:lnTo>
                    <a:pt x="96899" y="9689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Polyline: figure 293">
              <a:extLst>
                <a:ext uri="{FF2B5EF4-FFF2-40B4-BE49-F238E27FC236}">
                  <a16:creationId xmlns:a16="http://schemas.microsoft.com/office/drawing/2014/main" id="{B55F0AED-D320-4536-A4B3-EDD0256057B9}"/>
                </a:ext>
              </a:extLst>
            </p:cNvPr>
            <p:cNvSpPr/>
            <p:nvPr/>
          </p:nvSpPr>
          <p:spPr>
            <a:xfrm>
              <a:off x="12742000" y="6667973"/>
              <a:ext cx="98118" cy="140295"/>
            </a:xfrm>
            <a:custGeom>
              <a:avLst/>
              <a:gdLst>
                <a:gd name="connsiteX0" fmla="*/ 96607 w 98118"/>
                <a:gd name="connsiteY0" fmla="*/ 106669 h 140295"/>
                <a:gd name="connsiteX1" fmla="*/ 50607 w 98118"/>
                <a:gd name="connsiteY1" fmla="*/ 13232 h 140295"/>
                <a:gd name="connsiteX2" fmla="*/ 13232 w 98118"/>
                <a:gd name="connsiteY2" fmla="*/ 3170 h 140295"/>
                <a:gd name="connsiteX3" fmla="*/ 3170 w 98118"/>
                <a:gd name="connsiteY3" fmla="*/ 40545 h 140295"/>
                <a:gd name="connsiteX4" fmla="*/ 39107 w 98118"/>
                <a:gd name="connsiteY4" fmla="*/ 108106 h 140295"/>
                <a:gd name="connsiteX5" fmla="*/ 36232 w 98118"/>
                <a:gd name="connsiteY5" fmla="*/ 102356 h 140295"/>
                <a:gd name="connsiteX6" fmla="*/ 43420 w 98118"/>
                <a:gd name="connsiteY6" fmla="*/ 121044 h 140295"/>
                <a:gd name="connsiteX7" fmla="*/ 56357 w 98118"/>
                <a:gd name="connsiteY7" fmla="*/ 136856 h 140295"/>
                <a:gd name="connsiteX8" fmla="*/ 76482 w 98118"/>
                <a:gd name="connsiteY8" fmla="*/ 139731 h 140295"/>
                <a:gd name="connsiteX9" fmla="*/ 96607 w 98118"/>
                <a:gd name="connsiteY9" fmla="*/ 106669 h 140295"/>
                <a:gd name="connsiteX10" fmla="*/ 96607 w 98118"/>
                <a:gd name="connsiteY10" fmla="*/ 106669 h 140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8118" h="140295">
                  <a:moveTo>
                    <a:pt x="96607" y="106669"/>
                  </a:moveTo>
                  <a:cubicBezTo>
                    <a:pt x="85107" y="73607"/>
                    <a:pt x="69294" y="41982"/>
                    <a:pt x="50607" y="13232"/>
                  </a:cubicBezTo>
                  <a:cubicBezTo>
                    <a:pt x="43420" y="1732"/>
                    <a:pt x="26170" y="-4017"/>
                    <a:pt x="13232" y="3170"/>
                  </a:cubicBezTo>
                  <a:cubicBezTo>
                    <a:pt x="1733" y="10357"/>
                    <a:pt x="-4017" y="27607"/>
                    <a:pt x="3170" y="40545"/>
                  </a:cubicBezTo>
                  <a:cubicBezTo>
                    <a:pt x="17545" y="62107"/>
                    <a:pt x="29045" y="85107"/>
                    <a:pt x="39107" y="108106"/>
                  </a:cubicBezTo>
                  <a:cubicBezTo>
                    <a:pt x="37670" y="106669"/>
                    <a:pt x="37670" y="103794"/>
                    <a:pt x="36232" y="102356"/>
                  </a:cubicBezTo>
                  <a:cubicBezTo>
                    <a:pt x="39107" y="108106"/>
                    <a:pt x="41982" y="115294"/>
                    <a:pt x="43420" y="121044"/>
                  </a:cubicBezTo>
                  <a:cubicBezTo>
                    <a:pt x="46295" y="128231"/>
                    <a:pt x="49170" y="133981"/>
                    <a:pt x="56357" y="136856"/>
                  </a:cubicBezTo>
                  <a:cubicBezTo>
                    <a:pt x="62107" y="139731"/>
                    <a:pt x="70732" y="141169"/>
                    <a:pt x="76482" y="139731"/>
                  </a:cubicBezTo>
                  <a:cubicBezTo>
                    <a:pt x="90857" y="135419"/>
                    <a:pt x="102356" y="121044"/>
                    <a:pt x="96607" y="106669"/>
                  </a:cubicBezTo>
                  <a:lnTo>
                    <a:pt x="96607" y="106669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Polyline: figure 294">
              <a:extLst>
                <a:ext uri="{FF2B5EF4-FFF2-40B4-BE49-F238E27FC236}">
                  <a16:creationId xmlns:a16="http://schemas.microsoft.com/office/drawing/2014/main" id="{27B9D46E-2ECD-4792-B45F-F83D85076378}"/>
                </a:ext>
              </a:extLst>
            </p:cNvPr>
            <p:cNvSpPr/>
            <p:nvPr/>
          </p:nvSpPr>
          <p:spPr>
            <a:xfrm>
              <a:off x="11738071" y="6624065"/>
              <a:ext cx="77610" cy="95592"/>
            </a:xfrm>
            <a:custGeom>
              <a:avLst/>
              <a:gdLst>
                <a:gd name="connsiteX0" fmla="*/ 74171 w 77610"/>
                <a:gd name="connsiteY0" fmla="*/ 55703 h 95592"/>
                <a:gd name="connsiteX1" fmla="*/ 49734 w 77610"/>
                <a:gd name="connsiteY1" fmla="*/ 14015 h 95592"/>
                <a:gd name="connsiteX2" fmla="*/ 33922 w 77610"/>
                <a:gd name="connsiteY2" fmla="*/ 1078 h 95592"/>
                <a:gd name="connsiteX3" fmla="*/ 23859 w 77610"/>
                <a:gd name="connsiteY3" fmla="*/ 1078 h 95592"/>
                <a:gd name="connsiteX4" fmla="*/ 13797 w 77610"/>
                <a:gd name="connsiteY4" fmla="*/ 3953 h 95592"/>
                <a:gd name="connsiteX5" fmla="*/ 860 w 77610"/>
                <a:gd name="connsiteY5" fmla="*/ 19765 h 95592"/>
                <a:gd name="connsiteX6" fmla="*/ 3735 w 77610"/>
                <a:gd name="connsiteY6" fmla="*/ 39890 h 95592"/>
                <a:gd name="connsiteX7" fmla="*/ 28172 w 77610"/>
                <a:gd name="connsiteY7" fmla="*/ 81577 h 95592"/>
                <a:gd name="connsiteX8" fmla="*/ 43984 w 77610"/>
                <a:gd name="connsiteY8" fmla="*/ 94515 h 95592"/>
                <a:gd name="connsiteX9" fmla="*/ 54047 w 77610"/>
                <a:gd name="connsiteY9" fmla="*/ 94515 h 95592"/>
                <a:gd name="connsiteX10" fmla="*/ 64109 w 77610"/>
                <a:gd name="connsiteY10" fmla="*/ 91640 h 95592"/>
                <a:gd name="connsiteX11" fmla="*/ 77046 w 77610"/>
                <a:gd name="connsiteY11" fmla="*/ 75827 h 95592"/>
                <a:gd name="connsiteX12" fmla="*/ 74171 w 77610"/>
                <a:gd name="connsiteY12" fmla="*/ 55703 h 95592"/>
                <a:gd name="connsiteX13" fmla="*/ 74171 w 77610"/>
                <a:gd name="connsiteY13" fmla="*/ 55703 h 9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610" h="95592">
                  <a:moveTo>
                    <a:pt x="74171" y="55703"/>
                  </a:moveTo>
                  <a:cubicBezTo>
                    <a:pt x="65547" y="41328"/>
                    <a:pt x="58359" y="28390"/>
                    <a:pt x="49734" y="14015"/>
                  </a:cubicBezTo>
                  <a:cubicBezTo>
                    <a:pt x="46859" y="8266"/>
                    <a:pt x="39672" y="3953"/>
                    <a:pt x="33922" y="1078"/>
                  </a:cubicBezTo>
                  <a:cubicBezTo>
                    <a:pt x="31047" y="-359"/>
                    <a:pt x="26734" y="-359"/>
                    <a:pt x="23859" y="1078"/>
                  </a:cubicBezTo>
                  <a:cubicBezTo>
                    <a:pt x="20985" y="1078"/>
                    <a:pt x="16672" y="2516"/>
                    <a:pt x="13797" y="3953"/>
                  </a:cubicBezTo>
                  <a:cubicBezTo>
                    <a:pt x="8047" y="8266"/>
                    <a:pt x="2297" y="12578"/>
                    <a:pt x="860" y="19765"/>
                  </a:cubicBezTo>
                  <a:cubicBezTo>
                    <a:pt x="-578" y="26953"/>
                    <a:pt x="-578" y="34140"/>
                    <a:pt x="3735" y="39890"/>
                  </a:cubicBezTo>
                  <a:cubicBezTo>
                    <a:pt x="12360" y="54265"/>
                    <a:pt x="19547" y="67202"/>
                    <a:pt x="28172" y="81577"/>
                  </a:cubicBezTo>
                  <a:cubicBezTo>
                    <a:pt x="31047" y="87327"/>
                    <a:pt x="38234" y="91640"/>
                    <a:pt x="43984" y="94515"/>
                  </a:cubicBezTo>
                  <a:cubicBezTo>
                    <a:pt x="46859" y="95952"/>
                    <a:pt x="51172" y="95952"/>
                    <a:pt x="54047" y="94515"/>
                  </a:cubicBezTo>
                  <a:cubicBezTo>
                    <a:pt x="56922" y="94515"/>
                    <a:pt x="61234" y="93077"/>
                    <a:pt x="64109" y="91640"/>
                  </a:cubicBezTo>
                  <a:cubicBezTo>
                    <a:pt x="69859" y="87327"/>
                    <a:pt x="75609" y="83015"/>
                    <a:pt x="77046" y="75827"/>
                  </a:cubicBezTo>
                  <a:cubicBezTo>
                    <a:pt x="78484" y="70077"/>
                    <a:pt x="77046" y="62890"/>
                    <a:pt x="74171" y="55703"/>
                  </a:cubicBezTo>
                  <a:lnTo>
                    <a:pt x="74171" y="5570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Polyline: figure 295">
              <a:extLst>
                <a:ext uri="{FF2B5EF4-FFF2-40B4-BE49-F238E27FC236}">
                  <a16:creationId xmlns:a16="http://schemas.microsoft.com/office/drawing/2014/main" id="{614AD0E5-5AB6-4826-9583-9DFFF1CB2700}"/>
                </a:ext>
              </a:extLst>
            </p:cNvPr>
            <p:cNvSpPr/>
            <p:nvPr/>
          </p:nvSpPr>
          <p:spPr>
            <a:xfrm>
              <a:off x="11966904" y="6656473"/>
              <a:ext cx="97193" cy="128526"/>
            </a:xfrm>
            <a:custGeom>
              <a:avLst/>
              <a:gdLst>
                <a:gd name="connsiteX0" fmla="*/ 94024 w 97193"/>
                <a:gd name="connsiteY0" fmla="*/ 87982 h 128526"/>
                <a:gd name="connsiteX1" fmla="*/ 50899 w 97193"/>
                <a:gd name="connsiteY1" fmla="*/ 13232 h 128526"/>
                <a:gd name="connsiteX2" fmla="*/ 13525 w 97193"/>
                <a:gd name="connsiteY2" fmla="*/ 3170 h 128526"/>
                <a:gd name="connsiteX3" fmla="*/ 3462 w 97193"/>
                <a:gd name="connsiteY3" fmla="*/ 40545 h 128526"/>
                <a:gd name="connsiteX4" fmla="*/ 46587 w 97193"/>
                <a:gd name="connsiteY4" fmla="*/ 115294 h 128526"/>
                <a:gd name="connsiteX5" fmla="*/ 83962 w 97193"/>
                <a:gd name="connsiteY5" fmla="*/ 125356 h 128526"/>
                <a:gd name="connsiteX6" fmla="*/ 94024 w 97193"/>
                <a:gd name="connsiteY6" fmla="*/ 87982 h 128526"/>
                <a:gd name="connsiteX7" fmla="*/ 94024 w 97193"/>
                <a:gd name="connsiteY7" fmla="*/ 87982 h 12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193" h="128526">
                  <a:moveTo>
                    <a:pt x="94024" y="87982"/>
                  </a:moveTo>
                  <a:cubicBezTo>
                    <a:pt x="79649" y="63544"/>
                    <a:pt x="65274" y="39107"/>
                    <a:pt x="50899" y="13232"/>
                  </a:cubicBezTo>
                  <a:cubicBezTo>
                    <a:pt x="42275" y="1733"/>
                    <a:pt x="25025" y="-4017"/>
                    <a:pt x="13525" y="3170"/>
                  </a:cubicBezTo>
                  <a:cubicBezTo>
                    <a:pt x="587" y="11795"/>
                    <a:pt x="-3725" y="27607"/>
                    <a:pt x="3462" y="40545"/>
                  </a:cubicBezTo>
                  <a:cubicBezTo>
                    <a:pt x="17837" y="64982"/>
                    <a:pt x="32212" y="89419"/>
                    <a:pt x="46587" y="115294"/>
                  </a:cubicBezTo>
                  <a:cubicBezTo>
                    <a:pt x="53774" y="126794"/>
                    <a:pt x="71024" y="132544"/>
                    <a:pt x="83962" y="125356"/>
                  </a:cubicBezTo>
                  <a:cubicBezTo>
                    <a:pt x="95461" y="116731"/>
                    <a:pt x="101211" y="100919"/>
                    <a:pt x="94024" y="87982"/>
                  </a:cubicBezTo>
                  <a:lnTo>
                    <a:pt x="94024" y="8798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Polyline: figure 296">
              <a:extLst>
                <a:ext uri="{FF2B5EF4-FFF2-40B4-BE49-F238E27FC236}">
                  <a16:creationId xmlns:a16="http://schemas.microsoft.com/office/drawing/2014/main" id="{0D96E753-C74E-4DD4-8265-3BF7788CEA79}"/>
                </a:ext>
              </a:extLst>
            </p:cNvPr>
            <p:cNvSpPr/>
            <p:nvPr/>
          </p:nvSpPr>
          <p:spPr>
            <a:xfrm>
              <a:off x="11689469" y="6995427"/>
              <a:ext cx="91736" cy="121923"/>
            </a:xfrm>
            <a:custGeom>
              <a:avLst/>
              <a:gdLst>
                <a:gd name="connsiteX0" fmla="*/ 88274 w 91736"/>
                <a:gd name="connsiteY0" fmla="*/ 81087 h 121923"/>
                <a:gd name="connsiteX1" fmla="*/ 50899 w 91736"/>
                <a:gd name="connsiteY1" fmla="*/ 13525 h 121923"/>
                <a:gd name="connsiteX2" fmla="*/ 13525 w 91736"/>
                <a:gd name="connsiteY2" fmla="*/ 3462 h 121923"/>
                <a:gd name="connsiteX3" fmla="*/ 3462 w 91736"/>
                <a:gd name="connsiteY3" fmla="*/ 40837 h 121923"/>
                <a:gd name="connsiteX4" fmla="*/ 40837 w 91736"/>
                <a:gd name="connsiteY4" fmla="*/ 108399 h 121923"/>
                <a:gd name="connsiteX5" fmla="*/ 78212 w 91736"/>
                <a:gd name="connsiteY5" fmla="*/ 118461 h 121923"/>
                <a:gd name="connsiteX6" fmla="*/ 88274 w 91736"/>
                <a:gd name="connsiteY6" fmla="*/ 81087 h 121923"/>
                <a:gd name="connsiteX7" fmla="*/ 88274 w 91736"/>
                <a:gd name="connsiteY7" fmla="*/ 81087 h 121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736" h="121923">
                  <a:moveTo>
                    <a:pt x="88274" y="81087"/>
                  </a:moveTo>
                  <a:cubicBezTo>
                    <a:pt x="75337" y="58087"/>
                    <a:pt x="63837" y="36525"/>
                    <a:pt x="50899" y="13525"/>
                  </a:cubicBezTo>
                  <a:cubicBezTo>
                    <a:pt x="43712" y="587"/>
                    <a:pt x="26462" y="-3725"/>
                    <a:pt x="13525" y="3462"/>
                  </a:cubicBezTo>
                  <a:cubicBezTo>
                    <a:pt x="587" y="12087"/>
                    <a:pt x="-3725" y="26462"/>
                    <a:pt x="3462" y="40837"/>
                  </a:cubicBezTo>
                  <a:cubicBezTo>
                    <a:pt x="16400" y="63837"/>
                    <a:pt x="27900" y="85399"/>
                    <a:pt x="40837" y="108399"/>
                  </a:cubicBezTo>
                  <a:cubicBezTo>
                    <a:pt x="48024" y="121336"/>
                    <a:pt x="65274" y="125649"/>
                    <a:pt x="78212" y="118461"/>
                  </a:cubicBezTo>
                  <a:cubicBezTo>
                    <a:pt x="91149" y="109836"/>
                    <a:pt x="95461" y="94024"/>
                    <a:pt x="88274" y="81087"/>
                  </a:cubicBezTo>
                  <a:lnTo>
                    <a:pt x="88274" y="81087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Polyline: figure 297">
              <a:extLst>
                <a:ext uri="{FF2B5EF4-FFF2-40B4-BE49-F238E27FC236}">
                  <a16:creationId xmlns:a16="http://schemas.microsoft.com/office/drawing/2014/main" id="{82A53FF0-16A7-4DDD-9477-6B72D859EAB9}"/>
                </a:ext>
              </a:extLst>
            </p:cNvPr>
            <p:cNvSpPr/>
            <p:nvPr/>
          </p:nvSpPr>
          <p:spPr>
            <a:xfrm>
              <a:off x="11915178" y="7196403"/>
              <a:ext cx="91255" cy="106360"/>
            </a:xfrm>
            <a:custGeom>
              <a:avLst/>
              <a:gdLst>
                <a:gd name="connsiteX0" fmla="*/ 89688 w 91255"/>
                <a:gd name="connsiteY0" fmla="*/ 72734 h 106360"/>
                <a:gd name="connsiteX1" fmla="*/ 72438 w 91255"/>
                <a:gd name="connsiteY1" fmla="*/ 35359 h 106360"/>
                <a:gd name="connsiteX2" fmla="*/ 58063 w 91255"/>
                <a:gd name="connsiteY2" fmla="*/ 18109 h 106360"/>
                <a:gd name="connsiteX3" fmla="*/ 39376 w 91255"/>
                <a:gd name="connsiteY3" fmla="*/ 3735 h 106360"/>
                <a:gd name="connsiteX4" fmla="*/ 19251 w 91255"/>
                <a:gd name="connsiteY4" fmla="*/ 860 h 106360"/>
                <a:gd name="connsiteX5" fmla="*/ 3439 w 91255"/>
                <a:gd name="connsiteY5" fmla="*/ 13797 h 106360"/>
                <a:gd name="connsiteX6" fmla="*/ 564 w 91255"/>
                <a:gd name="connsiteY6" fmla="*/ 33922 h 106360"/>
                <a:gd name="connsiteX7" fmla="*/ 13501 w 91255"/>
                <a:gd name="connsiteY7" fmla="*/ 49734 h 106360"/>
                <a:gd name="connsiteX8" fmla="*/ 17814 w 91255"/>
                <a:gd name="connsiteY8" fmla="*/ 52609 h 106360"/>
                <a:gd name="connsiteX9" fmla="*/ 12064 w 91255"/>
                <a:gd name="connsiteY9" fmla="*/ 48297 h 106360"/>
                <a:gd name="connsiteX10" fmla="*/ 29314 w 91255"/>
                <a:gd name="connsiteY10" fmla="*/ 65547 h 106360"/>
                <a:gd name="connsiteX11" fmla="*/ 25001 w 91255"/>
                <a:gd name="connsiteY11" fmla="*/ 59797 h 106360"/>
                <a:gd name="connsiteX12" fmla="*/ 37939 w 91255"/>
                <a:gd name="connsiteY12" fmla="*/ 81359 h 106360"/>
                <a:gd name="connsiteX13" fmla="*/ 35064 w 91255"/>
                <a:gd name="connsiteY13" fmla="*/ 75609 h 106360"/>
                <a:gd name="connsiteX14" fmla="*/ 39376 w 91255"/>
                <a:gd name="connsiteY14" fmla="*/ 87109 h 106360"/>
                <a:gd name="connsiteX15" fmla="*/ 52313 w 91255"/>
                <a:gd name="connsiteY15" fmla="*/ 102921 h 106360"/>
                <a:gd name="connsiteX16" fmla="*/ 72438 w 91255"/>
                <a:gd name="connsiteY16" fmla="*/ 105796 h 106360"/>
                <a:gd name="connsiteX17" fmla="*/ 88250 w 91255"/>
                <a:gd name="connsiteY17" fmla="*/ 92859 h 106360"/>
                <a:gd name="connsiteX18" fmla="*/ 89688 w 91255"/>
                <a:gd name="connsiteY18" fmla="*/ 72734 h 106360"/>
                <a:gd name="connsiteX19" fmla="*/ 89688 w 91255"/>
                <a:gd name="connsiteY19" fmla="*/ 72734 h 106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255" h="106360">
                  <a:moveTo>
                    <a:pt x="89688" y="72734"/>
                  </a:moveTo>
                  <a:cubicBezTo>
                    <a:pt x="85376" y="59797"/>
                    <a:pt x="79626" y="46859"/>
                    <a:pt x="72438" y="35359"/>
                  </a:cubicBezTo>
                  <a:cubicBezTo>
                    <a:pt x="68126" y="29609"/>
                    <a:pt x="62376" y="22422"/>
                    <a:pt x="58063" y="18109"/>
                  </a:cubicBezTo>
                  <a:cubicBezTo>
                    <a:pt x="52313" y="12360"/>
                    <a:pt x="46563" y="8047"/>
                    <a:pt x="39376" y="3735"/>
                  </a:cubicBezTo>
                  <a:cubicBezTo>
                    <a:pt x="33626" y="-578"/>
                    <a:pt x="25001" y="-578"/>
                    <a:pt x="19251" y="860"/>
                  </a:cubicBezTo>
                  <a:cubicBezTo>
                    <a:pt x="13501" y="2297"/>
                    <a:pt x="6314" y="8047"/>
                    <a:pt x="3439" y="13797"/>
                  </a:cubicBezTo>
                  <a:cubicBezTo>
                    <a:pt x="564" y="19547"/>
                    <a:pt x="-874" y="28172"/>
                    <a:pt x="564" y="33922"/>
                  </a:cubicBezTo>
                  <a:cubicBezTo>
                    <a:pt x="3439" y="41109"/>
                    <a:pt x="6314" y="45422"/>
                    <a:pt x="13501" y="49734"/>
                  </a:cubicBezTo>
                  <a:cubicBezTo>
                    <a:pt x="14939" y="51172"/>
                    <a:pt x="16376" y="51172"/>
                    <a:pt x="17814" y="52609"/>
                  </a:cubicBezTo>
                  <a:cubicBezTo>
                    <a:pt x="16376" y="51172"/>
                    <a:pt x="13501" y="49734"/>
                    <a:pt x="12064" y="48297"/>
                  </a:cubicBezTo>
                  <a:cubicBezTo>
                    <a:pt x="19251" y="54047"/>
                    <a:pt x="25001" y="59797"/>
                    <a:pt x="29314" y="65547"/>
                  </a:cubicBezTo>
                  <a:cubicBezTo>
                    <a:pt x="27876" y="64109"/>
                    <a:pt x="26439" y="61234"/>
                    <a:pt x="25001" y="59797"/>
                  </a:cubicBezTo>
                  <a:cubicBezTo>
                    <a:pt x="30751" y="66984"/>
                    <a:pt x="35064" y="74171"/>
                    <a:pt x="37939" y="81359"/>
                  </a:cubicBezTo>
                  <a:cubicBezTo>
                    <a:pt x="36501" y="79921"/>
                    <a:pt x="36501" y="77046"/>
                    <a:pt x="35064" y="75609"/>
                  </a:cubicBezTo>
                  <a:cubicBezTo>
                    <a:pt x="36501" y="79921"/>
                    <a:pt x="37939" y="82796"/>
                    <a:pt x="39376" y="87109"/>
                  </a:cubicBezTo>
                  <a:cubicBezTo>
                    <a:pt x="40814" y="94296"/>
                    <a:pt x="46563" y="100046"/>
                    <a:pt x="52313" y="102921"/>
                  </a:cubicBezTo>
                  <a:cubicBezTo>
                    <a:pt x="58063" y="105796"/>
                    <a:pt x="66688" y="107234"/>
                    <a:pt x="72438" y="105796"/>
                  </a:cubicBezTo>
                  <a:cubicBezTo>
                    <a:pt x="79626" y="104359"/>
                    <a:pt x="85376" y="100046"/>
                    <a:pt x="88250" y="92859"/>
                  </a:cubicBezTo>
                  <a:cubicBezTo>
                    <a:pt x="91125" y="87109"/>
                    <a:pt x="92563" y="79921"/>
                    <a:pt x="89688" y="72734"/>
                  </a:cubicBezTo>
                  <a:lnTo>
                    <a:pt x="89688" y="7273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Polyline: figure 298">
              <a:extLst>
                <a:ext uri="{FF2B5EF4-FFF2-40B4-BE49-F238E27FC236}">
                  <a16:creationId xmlns:a16="http://schemas.microsoft.com/office/drawing/2014/main" id="{B2FACE88-A150-4C90-B1EA-317DCBE3B1A1}"/>
                </a:ext>
              </a:extLst>
            </p:cNvPr>
            <p:cNvSpPr/>
            <p:nvPr/>
          </p:nvSpPr>
          <p:spPr>
            <a:xfrm>
              <a:off x="11786946" y="6165726"/>
              <a:ext cx="89110" cy="108093"/>
            </a:xfrm>
            <a:custGeom>
              <a:avLst/>
              <a:gdLst>
                <a:gd name="connsiteX0" fmla="*/ 85671 w 89110"/>
                <a:gd name="connsiteY0" fmla="*/ 68422 h 108093"/>
                <a:gd name="connsiteX1" fmla="*/ 49734 w 89110"/>
                <a:gd name="connsiteY1" fmla="*/ 13797 h 108093"/>
                <a:gd name="connsiteX2" fmla="*/ 33922 w 89110"/>
                <a:gd name="connsiteY2" fmla="*/ 860 h 108093"/>
                <a:gd name="connsiteX3" fmla="*/ 13797 w 89110"/>
                <a:gd name="connsiteY3" fmla="*/ 3735 h 108093"/>
                <a:gd name="connsiteX4" fmla="*/ 860 w 89110"/>
                <a:gd name="connsiteY4" fmla="*/ 19547 h 108093"/>
                <a:gd name="connsiteX5" fmla="*/ 3735 w 89110"/>
                <a:gd name="connsiteY5" fmla="*/ 39672 h 108093"/>
                <a:gd name="connsiteX6" fmla="*/ 39672 w 89110"/>
                <a:gd name="connsiteY6" fmla="*/ 94296 h 108093"/>
                <a:gd name="connsiteX7" fmla="*/ 55484 w 89110"/>
                <a:gd name="connsiteY7" fmla="*/ 107234 h 108093"/>
                <a:gd name="connsiteX8" fmla="*/ 75609 w 89110"/>
                <a:gd name="connsiteY8" fmla="*/ 104359 h 108093"/>
                <a:gd name="connsiteX9" fmla="*/ 88546 w 89110"/>
                <a:gd name="connsiteY9" fmla="*/ 88546 h 108093"/>
                <a:gd name="connsiteX10" fmla="*/ 85671 w 89110"/>
                <a:gd name="connsiteY10" fmla="*/ 68422 h 108093"/>
                <a:gd name="connsiteX11" fmla="*/ 85671 w 89110"/>
                <a:gd name="connsiteY11" fmla="*/ 68422 h 10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10" h="108093">
                  <a:moveTo>
                    <a:pt x="85671" y="68422"/>
                  </a:moveTo>
                  <a:cubicBezTo>
                    <a:pt x="74171" y="49734"/>
                    <a:pt x="61234" y="31047"/>
                    <a:pt x="49734" y="13797"/>
                  </a:cubicBezTo>
                  <a:cubicBezTo>
                    <a:pt x="45422" y="8047"/>
                    <a:pt x="41109" y="3735"/>
                    <a:pt x="33922" y="860"/>
                  </a:cubicBezTo>
                  <a:cubicBezTo>
                    <a:pt x="28172" y="-578"/>
                    <a:pt x="19547" y="-578"/>
                    <a:pt x="13797" y="3735"/>
                  </a:cubicBezTo>
                  <a:cubicBezTo>
                    <a:pt x="8047" y="8047"/>
                    <a:pt x="2297" y="12360"/>
                    <a:pt x="860" y="19547"/>
                  </a:cubicBezTo>
                  <a:cubicBezTo>
                    <a:pt x="-578" y="26734"/>
                    <a:pt x="-578" y="33922"/>
                    <a:pt x="3735" y="39672"/>
                  </a:cubicBezTo>
                  <a:cubicBezTo>
                    <a:pt x="15235" y="58359"/>
                    <a:pt x="28172" y="77046"/>
                    <a:pt x="39672" y="94296"/>
                  </a:cubicBezTo>
                  <a:cubicBezTo>
                    <a:pt x="43984" y="100046"/>
                    <a:pt x="48297" y="104359"/>
                    <a:pt x="55484" y="107234"/>
                  </a:cubicBezTo>
                  <a:cubicBezTo>
                    <a:pt x="61234" y="108671"/>
                    <a:pt x="69859" y="108671"/>
                    <a:pt x="75609" y="104359"/>
                  </a:cubicBezTo>
                  <a:cubicBezTo>
                    <a:pt x="81359" y="100046"/>
                    <a:pt x="87109" y="95734"/>
                    <a:pt x="88546" y="88546"/>
                  </a:cubicBezTo>
                  <a:cubicBezTo>
                    <a:pt x="89984" y="82796"/>
                    <a:pt x="88546" y="75609"/>
                    <a:pt x="85671" y="68422"/>
                  </a:cubicBezTo>
                  <a:lnTo>
                    <a:pt x="85671" y="68422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Polyline: figure 299">
              <a:extLst>
                <a:ext uri="{FF2B5EF4-FFF2-40B4-BE49-F238E27FC236}">
                  <a16:creationId xmlns:a16="http://schemas.microsoft.com/office/drawing/2014/main" id="{B2AF7C98-7FAC-4D26-A587-4F6935629BEA}"/>
                </a:ext>
              </a:extLst>
            </p:cNvPr>
            <p:cNvSpPr/>
            <p:nvPr/>
          </p:nvSpPr>
          <p:spPr>
            <a:xfrm>
              <a:off x="11507743" y="6621705"/>
              <a:ext cx="70248" cy="100314"/>
            </a:xfrm>
            <a:custGeom>
              <a:avLst/>
              <a:gdLst>
                <a:gd name="connsiteX0" fmla="*/ 68753 w 70248"/>
                <a:gd name="connsiteY0" fmla="*/ 66688 h 100314"/>
                <a:gd name="connsiteX1" fmla="*/ 51503 w 70248"/>
                <a:gd name="connsiteY1" fmla="*/ 19251 h 100314"/>
                <a:gd name="connsiteX2" fmla="*/ 47190 w 70248"/>
                <a:gd name="connsiteY2" fmla="*/ 10626 h 100314"/>
                <a:gd name="connsiteX3" fmla="*/ 40003 w 70248"/>
                <a:gd name="connsiteY3" fmla="*/ 3439 h 100314"/>
                <a:gd name="connsiteX4" fmla="*/ 19878 w 70248"/>
                <a:gd name="connsiteY4" fmla="*/ 564 h 100314"/>
                <a:gd name="connsiteX5" fmla="*/ 4066 w 70248"/>
                <a:gd name="connsiteY5" fmla="*/ 13501 h 100314"/>
                <a:gd name="connsiteX6" fmla="*/ 1191 w 70248"/>
                <a:gd name="connsiteY6" fmla="*/ 33626 h 100314"/>
                <a:gd name="connsiteX7" fmla="*/ 18441 w 70248"/>
                <a:gd name="connsiteY7" fmla="*/ 81063 h 100314"/>
                <a:gd name="connsiteX8" fmla="*/ 22753 w 70248"/>
                <a:gd name="connsiteY8" fmla="*/ 89688 h 100314"/>
                <a:gd name="connsiteX9" fmla="*/ 29941 w 70248"/>
                <a:gd name="connsiteY9" fmla="*/ 96875 h 100314"/>
                <a:gd name="connsiteX10" fmla="*/ 50065 w 70248"/>
                <a:gd name="connsiteY10" fmla="*/ 99750 h 100314"/>
                <a:gd name="connsiteX11" fmla="*/ 65878 w 70248"/>
                <a:gd name="connsiteY11" fmla="*/ 86813 h 100314"/>
                <a:gd name="connsiteX12" fmla="*/ 68753 w 70248"/>
                <a:gd name="connsiteY12" fmla="*/ 66688 h 100314"/>
                <a:gd name="connsiteX13" fmla="*/ 68753 w 70248"/>
                <a:gd name="connsiteY13" fmla="*/ 66688 h 10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248" h="100314">
                  <a:moveTo>
                    <a:pt x="68753" y="66688"/>
                  </a:moveTo>
                  <a:cubicBezTo>
                    <a:pt x="63003" y="50876"/>
                    <a:pt x="57253" y="35064"/>
                    <a:pt x="51503" y="19251"/>
                  </a:cubicBezTo>
                  <a:cubicBezTo>
                    <a:pt x="50065" y="16376"/>
                    <a:pt x="48628" y="12064"/>
                    <a:pt x="47190" y="10626"/>
                  </a:cubicBezTo>
                  <a:cubicBezTo>
                    <a:pt x="45753" y="7751"/>
                    <a:pt x="42878" y="4876"/>
                    <a:pt x="40003" y="3439"/>
                  </a:cubicBezTo>
                  <a:cubicBezTo>
                    <a:pt x="34253" y="564"/>
                    <a:pt x="25628" y="-874"/>
                    <a:pt x="19878" y="564"/>
                  </a:cubicBezTo>
                  <a:cubicBezTo>
                    <a:pt x="12691" y="2001"/>
                    <a:pt x="6941" y="6314"/>
                    <a:pt x="4066" y="13501"/>
                  </a:cubicBezTo>
                  <a:cubicBezTo>
                    <a:pt x="1191" y="19251"/>
                    <a:pt x="-1684" y="27876"/>
                    <a:pt x="1191" y="33626"/>
                  </a:cubicBezTo>
                  <a:cubicBezTo>
                    <a:pt x="6941" y="49438"/>
                    <a:pt x="12691" y="65251"/>
                    <a:pt x="18441" y="81063"/>
                  </a:cubicBezTo>
                  <a:cubicBezTo>
                    <a:pt x="19878" y="83938"/>
                    <a:pt x="21316" y="88251"/>
                    <a:pt x="22753" y="89688"/>
                  </a:cubicBezTo>
                  <a:cubicBezTo>
                    <a:pt x="24191" y="92563"/>
                    <a:pt x="27066" y="95438"/>
                    <a:pt x="29941" y="96875"/>
                  </a:cubicBezTo>
                  <a:cubicBezTo>
                    <a:pt x="35690" y="99750"/>
                    <a:pt x="44315" y="101188"/>
                    <a:pt x="50065" y="99750"/>
                  </a:cubicBezTo>
                  <a:cubicBezTo>
                    <a:pt x="57253" y="98313"/>
                    <a:pt x="63003" y="94000"/>
                    <a:pt x="65878" y="86813"/>
                  </a:cubicBezTo>
                  <a:cubicBezTo>
                    <a:pt x="70190" y="82501"/>
                    <a:pt x="71628" y="73876"/>
                    <a:pt x="68753" y="66688"/>
                  </a:cubicBezTo>
                  <a:lnTo>
                    <a:pt x="68753" y="66688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Polyline: figure 300">
              <a:extLst>
                <a:ext uri="{FF2B5EF4-FFF2-40B4-BE49-F238E27FC236}">
                  <a16:creationId xmlns:a16="http://schemas.microsoft.com/office/drawing/2014/main" id="{A74B43D5-0977-4600-BDBE-597AFA53A44F}"/>
                </a:ext>
              </a:extLst>
            </p:cNvPr>
            <p:cNvSpPr/>
            <p:nvPr/>
          </p:nvSpPr>
          <p:spPr>
            <a:xfrm>
              <a:off x="11555746" y="6881339"/>
              <a:ext cx="88936" cy="150288"/>
            </a:xfrm>
            <a:custGeom>
              <a:avLst/>
              <a:gdLst>
                <a:gd name="connsiteX0" fmla="*/ 88311 w 88936"/>
                <a:gd name="connsiteY0" fmla="*/ 116113 h 150288"/>
                <a:gd name="connsiteX1" fmla="*/ 68187 w 88936"/>
                <a:gd name="connsiteY1" fmla="*/ 62926 h 150288"/>
                <a:gd name="connsiteX2" fmla="*/ 62437 w 88936"/>
                <a:gd name="connsiteY2" fmla="*/ 49988 h 150288"/>
                <a:gd name="connsiteX3" fmla="*/ 62437 w 88936"/>
                <a:gd name="connsiteY3" fmla="*/ 49988 h 150288"/>
                <a:gd name="connsiteX4" fmla="*/ 62437 w 88936"/>
                <a:gd name="connsiteY4" fmla="*/ 49988 h 150288"/>
                <a:gd name="connsiteX5" fmla="*/ 59562 w 88936"/>
                <a:gd name="connsiteY5" fmla="*/ 42801 h 150288"/>
                <a:gd name="connsiteX6" fmla="*/ 52374 w 88936"/>
                <a:gd name="connsiteY6" fmla="*/ 19801 h 150288"/>
                <a:gd name="connsiteX7" fmla="*/ 19312 w 88936"/>
                <a:gd name="connsiteY7" fmla="*/ 1114 h 150288"/>
                <a:gd name="connsiteX8" fmla="*/ 625 w 88936"/>
                <a:gd name="connsiteY8" fmla="*/ 34176 h 150288"/>
                <a:gd name="connsiteX9" fmla="*/ 20750 w 88936"/>
                <a:gd name="connsiteY9" fmla="*/ 87363 h 150288"/>
                <a:gd name="connsiteX10" fmla="*/ 26499 w 88936"/>
                <a:gd name="connsiteY10" fmla="*/ 100300 h 150288"/>
                <a:gd name="connsiteX11" fmla="*/ 26499 w 88936"/>
                <a:gd name="connsiteY11" fmla="*/ 100300 h 150288"/>
                <a:gd name="connsiteX12" fmla="*/ 26499 w 88936"/>
                <a:gd name="connsiteY12" fmla="*/ 100300 h 150288"/>
                <a:gd name="connsiteX13" fmla="*/ 29374 w 88936"/>
                <a:gd name="connsiteY13" fmla="*/ 107488 h 150288"/>
                <a:gd name="connsiteX14" fmla="*/ 36562 w 88936"/>
                <a:gd name="connsiteY14" fmla="*/ 130488 h 150288"/>
                <a:gd name="connsiteX15" fmla="*/ 69624 w 88936"/>
                <a:gd name="connsiteY15" fmla="*/ 149175 h 150288"/>
                <a:gd name="connsiteX16" fmla="*/ 88311 w 88936"/>
                <a:gd name="connsiteY16" fmla="*/ 116113 h 150288"/>
                <a:gd name="connsiteX17" fmla="*/ 88311 w 88936"/>
                <a:gd name="connsiteY17" fmla="*/ 116113 h 15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8936" h="150288">
                  <a:moveTo>
                    <a:pt x="88311" y="116113"/>
                  </a:moveTo>
                  <a:cubicBezTo>
                    <a:pt x="83999" y="97425"/>
                    <a:pt x="75374" y="80176"/>
                    <a:pt x="68187" y="62926"/>
                  </a:cubicBezTo>
                  <a:cubicBezTo>
                    <a:pt x="66749" y="58613"/>
                    <a:pt x="63874" y="54301"/>
                    <a:pt x="62437" y="49988"/>
                  </a:cubicBezTo>
                  <a:cubicBezTo>
                    <a:pt x="62437" y="48551"/>
                    <a:pt x="60999" y="45676"/>
                    <a:pt x="62437" y="49988"/>
                  </a:cubicBezTo>
                  <a:cubicBezTo>
                    <a:pt x="63874" y="54301"/>
                    <a:pt x="62437" y="49988"/>
                    <a:pt x="62437" y="49988"/>
                  </a:cubicBezTo>
                  <a:cubicBezTo>
                    <a:pt x="60999" y="47113"/>
                    <a:pt x="60999" y="45676"/>
                    <a:pt x="59562" y="42801"/>
                  </a:cubicBezTo>
                  <a:cubicBezTo>
                    <a:pt x="56687" y="35614"/>
                    <a:pt x="53812" y="28426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4937" y="52863"/>
                    <a:pt x="13562" y="70113"/>
                    <a:pt x="20750" y="87363"/>
                  </a:cubicBezTo>
                  <a:cubicBezTo>
                    <a:pt x="22187" y="91676"/>
                    <a:pt x="25062" y="95988"/>
                    <a:pt x="26499" y="100300"/>
                  </a:cubicBezTo>
                  <a:cubicBezTo>
                    <a:pt x="26499" y="101738"/>
                    <a:pt x="27937" y="104613"/>
                    <a:pt x="26499" y="100300"/>
                  </a:cubicBezTo>
                  <a:cubicBezTo>
                    <a:pt x="25062" y="95988"/>
                    <a:pt x="26499" y="100300"/>
                    <a:pt x="26499" y="100300"/>
                  </a:cubicBezTo>
                  <a:cubicBezTo>
                    <a:pt x="27937" y="103175"/>
                    <a:pt x="27937" y="104613"/>
                    <a:pt x="29374" y="107488"/>
                  </a:cubicBezTo>
                  <a:cubicBezTo>
                    <a:pt x="32249" y="114675"/>
                    <a:pt x="35124" y="121863"/>
                    <a:pt x="36562" y="130488"/>
                  </a:cubicBezTo>
                  <a:cubicBezTo>
                    <a:pt x="39437" y="144862"/>
                    <a:pt x="56687" y="153487"/>
                    <a:pt x="69624" y="149175"/>
                  </a:cubicBezTo>
                  <a:cubicBezTo>
                    <a:pt x="83999" y="144862"/>
                    <a:pt x="91186" y="131925"/>
                    <a:pt x="88311" y="116113"/>
                  </a:cubicBezTo>
                  <a:lnTo>
                    <a:pt x="88311" y="116113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Polyline: figure 301">
              <a:extLst>
                <a:ext uri="{FF2B5EF4-FFF2-40B4-BE49-F238E27FC236}">
                  <a16:creationId xmlns:a16="http://schemas.microsoft.com/office/drawing/2014/main" id="{71811CC5-588A-40C0-AF7B-A64D6C5A96F9}"/>
                </a:ext>
              </a:extLst>
            </p:cNvPr>
            <p:cNvSpPr/>
            <p:nvPr/>
          </p:nvSpPr>
          <p:spPr>
            <a:xfrm>
              <a:off x="12605452" y="6101617"/>
              <a:ext cx="56625" cy="111250"/>
            </a:xfrm>
            <a:custGeom>
              <a:avLst/>
              <a:gdLst>
                <a:gd name="connsiteX0" fmla="*/ 56344 w 56625"/>
                <a:gd name="connsiteY0" fmla="*/ 85094 h 111250"/>
                <a:gd name="connsiteX1" fmla="*/ 52031 w 56625"/>
                <a:gd name="connsiteY1" fmla="*/ 26157 h 111250"/>
                <a:gd name="connsiteX2" fmla="*/ 44844 w 56625"/>
                <a:gd name="connsiteY2" fmla="*/ 7469 h 111250"/>
                <a:gd name="connsiteX3" fmla="*/ 26157 w 56625"/>
                <a:gd name="connsiteY3" fmla="*/ 282 h 111250"/>
                <a:gd name="connsiteX4" fmla="*/ 7469 w 56625"/>
                <a:gd name="connsiteY4" fmla="*/ 7469 h 111250"/>
                <a:gd name="connsiteX5" fmla="*/ 282 w 56625"/>
                <a:gd name="connsiteY5" fmla="*/ 26157 h 111250"/>
                <a:gd name="connsiteX6" fmla="*/ 4594 w 56625"/>
                <a:gd name="connsiteY6" fmla="*/ 85094 h 111250"/>
                <a:gd name="connsiteX7" fmla="*/ 11782 w 56625"/>
                <a:gd name="connsiteY7" fmla="*/ 103781 h 111250"/>
                <a:gd name="connsiteX8" fmla="*/ 30469 w 56625"/>
                <a:gd name="connsiteY8" fmla="*/ 110968 h 111250"/>
                <a:gd name="connsiteX9" fmla="*/ 49156 w 56625"/>
                <a:gd name="connsiteY9" fmla="*/ 103781 h 111250"/>
                <a:gd name="connsiteX10" fmla="*/ 56344 w 56625"/>
                <a:gd name="connsiteY10" fmla="*/ 85094 h 111250"/>
                <a:gd name="connsiteX11" fmla="*/ 56344 w 56625"/>
                <a:gd name="connsiteY11" fmla="*/ 85094 h 111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625" h="111250">
                  <a:moveTo>
                    <a:pt x="56344" y="85094"/>
                  </a:moveTo>
                  <a:cubicBezTo>
                    <a:pt x="54906" y="64969"/>
                    <a:pt x="53469" y="44844"/>
                    <a:pt x="52031" y="26157"/>
                  </a:cubicBezTo>
                  <a:cubicBezTo>
                    <a:pt x="52031" y="18969"/>
                    <a:pt x="49156" y="11782"/>
                    <a:pt x="44844" y="7469"/>
                  </a:cubicBezTo>
                  <a:cubicBezTo>
                    <a:pt x="40532" y="3157"/>
                    <a:pt x="31907" y="-1156"/>
                    <a:pt x="26157" y="282"/>
                  </a:cubicBezTo>
                  <a:cubicBezTo>
                    <a:pt x="18969" y="282"/>
                    <a:pt x="11782" y="3157"/>
                    <a:pt x="7469" y="7469"/>
                  </a:cubicBezTo>
                  <a:cubicBezTo>
                    <a:pt x="3157" y="13219"/>
                    <a:pt x="-1156" y="18969"/>
                    <a:pt x="282" y="26157"/>
                  </a:cubicBezTo>
                  <a:cubicBezTo>
                    <a:pt x="1719" y="46282"/>
                    <a:pt x="3157" y="66406"/>
                    <a:pt x="4594" y="85094"/>
                  </a:cubicBezTo>
                  <a:cubicBezTo>
                    <a:pt x="4594" y="92281"/>
                    <a:pt x="7469" y="99468"/>
                    <a:pt x="11782" y="103781"/>
                  </a:cubicBezTo>
                  <a:cubicBezTo>
                    <a:pt x="16094" y="108093"/>
                    <a:pt x="24719" y="112406"/>
                    <a:pt x="30469" y="110968"/>
                  </a:cubicBezTo>
                  <a:cubicBezTo>
                    <a:pt x="37657" y="110968"/>
                    <a:pt x="44844" y="108093"/>
                    <a:pt x="49156" y="103781"/>
                  </a:cubicBezTo>
                  <a:cubicBezTo>
                    <a:pt x="53469" y="99468"/>
                    <a:pt x="57781" y="92281"/>
                    <a:pt x="56344" y="85094"/>
                  </a:cubicBezTo>
                  <a:lnTo>
                    <a:pt x="56344" y="85094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Polyline: figure 302">
              <a:extLst>
                <a:ext uri="{FF2B5EF4-FFF2-40B4-BE49-F238E27FC236}">
                  <a16:creationId xmlns:a16="http://schemas.microsoft.com/office/drawing/2014/main" id="{EBE1BED6-4163-4849-A241-565E877374E9}"/>
                </a:ext>
              </a:extLst>
            </p:cNvPr>
            <p:cNvSpPr/>
            <p:nvPr/>
          </p:nvSpPr>
          <p:spPr>
            <a:xfrm>
              <a:off x="12459924" y="5551666"/>
              <a:ext cx="90030" cy="133362"/>
            </a:xfrm>
            <a:custGeom>
              <a:avLst/>
              <a:gdLst>
                <a:gd name="connsiteX0" fmla="*/ 82561 w 90030"/>
                <a:gd name="connsiteY0" fmla="*/ 88801 h 133362"/>
                <a:gd name="connsiteX1" fmla="*/ 78249 w 90030"/>
                <a:gd name="connsiteY1" fmla="*/ 84488 h 133362"/>
                <a:gd name="connsiteX2" fmla="*/ 82561 w 90030"/>
                <a:gd name="connsiteY2" fmla="*/ 88801 h 133362"/>
                <a:gd name="connsiteX3" fmla="*/ 59562 w 90030"/>
                <a:gd name="connsiteY3" fmla="*/ 48551 h 133362"/>
                <a:gd name="connsiteX4" fmla="*/ 62437 w 90030"/>
                <a:gd name="connsiteY4" fmla="*/ 54301 h 133362"/>
                <a:gd name="connsiteX5" fmla="*/ 52374 w 90030"/>
                <a:gd name="connsiteY5" fmla="*/ 19801 h 133362"/>
                <a:gd name="connsiteX6" fmla="*/ 19312 w 90030"/>
                <a:gd name="connsiteY6" fmla="*/ 1114 h 133362"/>
                <a:gd name="connsiteX7" fmla="*/ 625 w 90030"/>
                <a:gd name="connsiteY7" fmla="*/ 34176 h 133362"/>
                <a:gd name="connsiteX8" fmla="*/ 45187 w 90030"/>
                <a:gd name="connsiteY8" fmla="*/ 126175 h 133362"/>
                <a:gd name="connsiteX9" fmla="*/ 63874 w 90030"/>
                <a:gd name="connsiteY9" fmla="*/ 133363 h 133362"/>
                <a:gd name="connsiteX10" fmla="*/ 82561 w 90030"/>
                <a:gd name="connsiteY10" fmla="*/ 126175 h 133362"/>
                <a:gd name="connsiteX11" fmla="*/ 89749 w 90030"/>
                <a:gd name="connsiteY11" fmla="*/ 107488 h 133362"/>
                <a:gd name="connsiteX12" fmla="*/ 82561 w 90030"/>
                <a:gd name="connsiteY12" fmla="*/ 88801 h 133362"/>
                <a:gd name="connsiteX13" fmla="*/ 82561 w 90030"/>
                <a:gd name="connsiteY13" fmla="*/ 88801 h 1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30" h="133362">
                  <a:moveTo>
                    <a:pt x="82561" y="88801"/>
                  </a:moveTo>
                  <a:cubicBezTo>
                    <a:pt x="81124" y="87363"/>
                    <a:pt x="79686" y="85926"/>
                    <a:pt x="78249" y="84488"/>
                  </a:cubicBezTo>
                  <a:cubicBezTo>
                    <a:pt x="79686" y="85926"/>
                    <a:pt x="81124" y="88801"/>
                    <a:pt x="82561" y="88801"/>
                  </a:cubicBezTo>
                  <a:cubicBezTo>
                    <a:pt x="73936" y="77301"/>
                    <a:pt x="65312" y="64363"/>
                    <a:pt x="59562" y="48551"/>
                  </a:cubicBezTo>
                  <a:cubicBezTo>
                    <a:pt x="60999" y="49988"/>
                    <a:pt x="60999" y="52863"/>
                    <a:pt x="62437" y="54301"/>
                  </a:cubicBezTo>
                  <a:cubicBezTo>
                    <a:pt x="58124" y="42801"/>
                    <a:pt x="53812" y="31301"/>
                    <a:pt x="52374" y="19801"/>
                  </a:cubicBezTo>
                  <a:cubicBezTo>
                    <a:pt x="49499" y="5426"/>
                    <a:pt x="32249" y="-3199"/>
                    <a:pt x="19312" y="1114"/>
                  </a:cubicBezTo>
                  <a:cubicBezTo>
                    <a:pt x="4937" y="5426"/>
                    <a:pt x="-2250" y="19801"/>
                    <a:pt x="625" y="34176"/>
                  </a:cubicBezTo>
                  <a:cubicBezTo>
                    <a:pt x="7812" y="68676"/>
                    <a:pt x="23624" y="98863"/>
                    <a:pt x="45187" y="126175"/>
                  </a:cubicBezTo>
                  <a:cubicBezTo>
                    <a:pt x="49499" y="131925"/>
                    <a:pt x="58124" y="133363"/>
                    <a:pt x="63874" y="133363"/>
                  </a:cubicBezTo>
                  <a:cubicBezTo>
                    <a:pt x="71062" y="133363"/>
                    <a:pt x="78249" y="130488"/>
                    <a:pt x="82561" y="126175"/>
                  </a:cubicBezTo>
                  <a:cubicBezTo>
                    <a:pt x="86874" y="120425"/>
                    <a:pt x="91186" y="114675"/>
                    <a:pt x="89749" y="107488"/>
                  </a:cubicBezTo>
                  <a:cubicBezTo>
                    <a:pt x="89749" y="100300"/>
                    <a:pt x="86874" y="94550"/>
                    <a:pt x="82561" y="88801"/>
                  </a:cubicBezTo>
                  <a:lnTo>
                    <a:pt x="82561" y="88801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Polyline: figure 303">
              <a:extLst>
                <a:ext uri="{FF2B5EF4-FFF2-40B4-BE49-F238E27FC236}">
                  <a16:creationId xmlns:a16="http://schemas.microsoft.com/office/drawing/2014/main" id="{9428AC3B-4BC5-4CBE-AA2D-1A2CC57F854D}"/>
                </a:ext>
              </a:extLst>
            </p:cNvPr>
            <p:cNvSpPr/>
            <p:nvPr/>
          </p:nvSpPr>
          <p:spPr>
            <a:xfrm>
              <a:off x="12863404" y="5954711"/>
              <a:ext cx="63968" cy="119001"/>
            </a:xfrm>
            <a:custGeom>
              <a:avLst/>
              <a:gdLst>
                <a:gd name="connsiteX0" fmla="*/ 62890 w 63968"/>
                <a:gd name="connsiteY0" fmla="*/ 85376 h 119001"/>
                <a:gd name="connsiteX1" fmla="*/ 52828 w 63968"/>
                <a:gd name="connsiteY1" fmla="*/ 19251 h 119001"/>
                <a:gd name="connsiteX2" fmla="*/ 39890 w 63968"/>
                <a:gd name="connsiteY2" fmla="*/ 3439 h 119001"/>
                <a:gd name="connsiteX3" fmla="*/ 19765 w 63968"/>
                <a:gd name="connsiteY3" fmla="*/ 564 h 119001"/>
                <a:gd name="connsiteX4" fmla="*/ 3953 w 63968"/>
                <a:gd name="connsiteY4" fmla="*/ 13501 h 119001"/>
                <a:gd name="connsiteX5" fmla="*/ 1078 w 63968"/>
                <a:gd name="connsiteY5" fmla="*/ 19251 h 119001"/>
                <a:gd name="connsiteX6" fmla="*/ 1078 w 63968"/>
                <a:gd name="connsiteY6" fmla="*/ 33626 h 119001"/>
                <a:gd name="connsiteX7" fmla="*/ 11140 w 63968"/>
                <a:gd name="connsiteY7" fmla="*/ 99750 h 119001"/>
                <a:gd name="connsiteX8" fmla="*/ 24078 w 63968"/>
                <a:gd name="connsiteY8" fmla="*/ 115563 h 119001"/>
                <a:gd name="connsiteX9" fmla="*/ 44203 w 63968"/>
                <a:gd name="connsiteY9" fmla="*/ 118438 h 119001"/>
                <a:gd name="connsiteX10" fmla="*/ 60015 w 63968"/>
                <a:gd name="connsiteY10" fmla="*/ 105500 h 119001"/>
                <a:gd name="connsiteX11" fmla="*/ 62890 w 63968"/>
                <a:gd name="connsiteY11" fmla="*/ 99750 h 119001"/>
                <a:gd name="connsiteX12" fmla="*/ 62890 w 63968"/>
                <a:gd name="connsiteY12" fmla="*/ 85376 h 119001"/>
                <a:gd name="connsiteX13" fmla="*/ 62890 w 63968"/>
                <a:gd name="connsiteY13" fmla="*/ 85376 h 11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68" h="119001">
                  <a:moveTo>
                    <a:pt x="62890" y="85376"/>
                  </a:moveTo>
                  <a:cubicBezTo>
                    <a:pt x="60015" y="63813"/>
                    <a:pt x="55703" y="40814"/>
                    <a:pt x="52828" y="19251"/>
                  </a:cubicBezTo>
                  <a:cubicBezTo>
                    <a:pt x="51390" y="13501"/>
                    <a:pt x="45640" y="6314"/>
                    <a:pt x="39890" y="3439"/>
                  </a:cubicBezTo>
                  <a:cubicBezTo>
                    <a:pt x="34140" y="564"/>
                    <a:pt x="25515" y="-874"/>
                    <a:pt x="19765" y="564"/>
                  </a:cubicBezTo>
                  <a:cubicBezTo>
                    <a:pt x="12578" y="2001"/>
                    <a:pt x="6828" y="6314"/>
                    <a:pt x="3953" y="13501"/>
                  </a:cubicBezTo>
                  <a:cubicBezTo>
                    <a:pt x="2516" y="14939"/>
                    <a:pt x="2516" y="17814"/>
                    <a:pt x="1078" y="19251"/>
                  </a:cubicBezTo>
                  <a:cubicBezTo>
                    <a:pt x="-359" y="23564"/>
                    <a:pt x="-359" y="29314"/>
                    <a:pt x="1078" y="33626"/>
                  </a:cubicBezTo>
                  <a:cubicBezTo>
                    <a:pt x="3953" y="55188"/>
                    <a:pt x="8266" y="78188"/>
                    <a:pt x="11140" y="99750"/>
                  </a:cubicBezTo>
                  <a:cubicBezTo>
                    <a:pt x="12578" y="105500"/>
                    <a:pt x="18328" y="112688"/>
                    <a:pt x="24078" y="115563"/>
                  </a:cubicBezTo>
                  <a:cubicBezTo>
                    <a:pt x="29828" y="118438"/>
                    <a:pt x="38453" y="119875"/>
                    <a:pt x="44203" y="118438"/>
                  </a:cubicBezTo>
                  <a:cubicBezTo>
                    <a:pt x="51390" y="117000"/>
                    <a:pt x="57140" y="112688"/>
                    <a:pt x="60015" y="105500"/>
                  </a:cubicBezTo>
                  <a:cubicBezTo>
                    <a:pt x="61452" y="104063"/>
                    <a:pt x="61452" y="101188"/>
                    <a:pt x="62890" y="99750"/>
                  </a:cubicBezTo>
                  <a:cubicBezTo>
                    <a:pt x="64327" y="95438"/>
                    <a:pt x="64327" y="89688"/>
                    <a:pt x="62890" y="85376"/>
                  </a:cubicBezTo>
                  <a:lnTo>
                    <a:pt x="62890" y="85376"/>
                  </a:lnTo>
                  <a:close/>
                </a:path>
              </a:pathLst>
            </a:custGeom>
            <a:grpFill/>
            <a:ln w="143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3" name="Drawing 266">
            <a:extLst>
              <a:ext uri="{FF2B5EF4-FFF2-40B4-BE49-F238E27FC236}">
                <a16:creationId xmlns:a16="http://schemas.microsoft.com/office/drawing/2014/main" id="{D364A154-11C3-4B39-BA16-D192886FA293}"/>
              </a:ext>
            </a:extLst>
          </p:cNvPr>
          <p:cNvSpPr/>
          <p:nvPr userDrawn="1"/>
        </p:nvSpPr>
        <p:spPr>
          <a:xfrm rot="3899568">
            <a:off x="10799164" y="2018269"/>
            <a:ext cx="2618425" cy="2491650"/>
          </a:xfrm>
          <a:custGeom>
            <a:avLst/>
            <a:gdLst>
              <a:gd name="connsiteX0" fmla="*/ 429494 w 2618425"/>
              <a:gd name="connsiteY0" fmla="*/ 251939 h 2491650"/>
              <a:gd name="connsiteX1" fmla="*/ 2446124 w 2618425"/>
              <a:gd name="connsiteY1" fmla="*/ 454169 h 2491650"/>
              <a:gd name="connsiteX2" fmla="*/ 1431194 w 2618425"/>
              <a:gd name="connsiteY2" fmla="*/ 2476469 h 2491650"/>
              <a:gd name="connsiteX3" fmla="*/ 429494 w 2618425"/>
              <a:gd name="connsiteY3" fmla="*/ 251939 h 249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8425" h="2491650">
                <a:moveTo>
                  <a:pt x="429494" y="251939"/>
                </a:moveTo>
                <a:cubicBezTo>
                  <a:pt x="983264" y="-127951"/>
                  <a:pt x="1986854" y="-92041"/>
                  <a:pt x="2446124" y="454169"/>
                </a:cubicBezTo>
                <a:cubicBezTo>
                  <a:pt x="2975324" y="1200719"/>
                  <a:pt x="2185304" y="2342279"/>
                  <a:pt x="1431194" y="2476469"/>
                </a:cubicBezTo>
                <a:cubicBezTo>
                  <a:pt x="-10876" y="2680589"/>
                  <a:pt x="-398326" y="767909"/>
                  <a:pt x="429494" y="251939"/>
                </a:cubicBezTo>
                <a:close/>
              </a:path>
            </a:pathLst>
          </a:custGeom>
          <a:solidFill>
            <a:schemeClr val="accent4">
              <a:alpha val="55000"/>
            </a:schemeClr>
          </a:solidFill>
          <a:ln w="188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04" name="Drawing 8">
            <a:extLst>
              <a:ext uri="{FF2B5EF4-FFF2-40B4-BE49-F238E27FC236}">
                <a16:creationId xmlns:a16="http://schemas.microsoft.com/office/drawing/2014/main" id="{741220E8-DB4E-4077-9607-E1931B96746C}"/>
              </a:ext>
            </a:extLst>
          </p:cNvPr>
          <p:cNvGrpSpPr/>
          <p:nvPr userDrawn="1"/>
        </p:nvGrpSpPr>
        <p:grpSpPr>
          <a:xfrm rot="4099832" flipH="1">
            <a:off x="9592173" y="1877407"/>
            <a:ext cx="1712224" cy="2131880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205" name="Polyline: figure 204">
              <a:extLst>
                <a:ext uri="{FF2B5EF4-FFF2-40B4-BE49-F238E27FC236}">
                  <a16:creationId xmlns:a16="http://schemas.microsoft.com/office/drawing/2014/main" id="{4843A7E9-97F1-41B5-988D-581A47064F63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06" name="Drawing 8">
              <a:extLst>
                <a:ext uri="{FF2B5EF4-FFF2-40B4-BE49-F238E27FC236}">
                  <a16:creationId xmlns:a16="http://schemas.microsoft.com/office/drawing/2014/main" id="{40D23C77-86CB-4EFC-BFDF-DA39741C05B4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272" name="Polyline: figure 271">
                <a:extLst>
                  <a:ext uri="{FF2B5EF4-FFF2-40B4-BE49-F238E27FC236}">
                    <a16:creationId xmlns:a16="http://schemas.microsoft.com/office/drawing/2014/main" id="{77245C2E-70DC-4CB5-AF3F-5477772D5A09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Polyline: figure 272">
                <a:extLst>
                  <a:ext uri="{FF2B5EF4-FFF2-40B4-BE49-F238E27FC236}">
                    <a16:creationId xmlns:a16="http://schemas.microsoft.com/office/drawing/2014/main" id="{840F8F43-C5D3-4684-9657-D60BB33E8452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Polyline: figure 273">
                <a:extLst>
                  <a:ext uri="{FF2B5EF4-FFF2-40B4-BE49-F238E27FC236}">
                    <a16:creationId xmlns:a16="http://schemas.microsoft.com/office/drawing/2014/main" id="{7AF81142-6906-4C95-B17D-2519F4D9170B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7" name="Drawing 8">
              <a:extLst>
                <a:ext uri="{FF2B5EF4-FFF2-40B4-BE49-F238E27FC236}">
                  <a16:creationId xmlns:a16="http://schemas.microsoft.com/office/drawing/2014/main" id="{F0FC3C4C-5034-4B1D-9148-2E9581228B29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260" name="Polyline: figure 259">
                <a:extLst>
                  <a:ext uri="{FF2B5EF4-FFF2-40B4-BE49-F238E27FC236}">
                    <a16:creationId xmlns:a16="http://schemas.microsoft.com/office/drawing/2014/main" id="{35CD94CC-B7E9-4629-989F-F893623AF381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Polyline: figure 260">
                <a:extLst>
                  <a:ext uri="{FF2B5EF4-FFF2-40B4-BE49-F238E27FC236}">
                    <a16:creationId xmlns:a16="http://schemas.microsoft.com/office/drawing/2014/main" id="{4193B62D-29E1-412B-85B0-6B31249B3A98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Polyline: figure 261">
                <a:extLst>
                  <a:ext uri="{FF2B5EF4-FFF2-40B4-BE49-F238E27FC236}">
                    <a16:creationId xmlns:a16="http://schemas.microsoft.com/office/drawing/2014/main" id="{FC3DB903-DC4D-498B-8EF5-55C395706157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Polyline: figure 262">
                <a:extLst>
                  <a:ext uri="{FF2B5EF4-FFF2-40B4-BE49-F238E27FC236}">
                    <a16:creationId xmlns:a16="http://schemas.microsoft.com/office/drawing/2014/main" id="{98A05736-EDB0-463D-82DE-90C21476A0FA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Polyline: figure 263">
                <a:extLst>
                  <a:ext uri="{FF2B5EF4-FFF2-40B4-BE49-F238E27FC236}">
                    <a16:creationId xmlns:a16="http://schemas.microsoft.com/office/drawing/2014/main" id="{7F4B5927-F3DD-428D-AEF4-F748C97C112D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Polyline: figure 264">
                <a:extLst>
                  <a:ext uri="{FF2B5EF4-FFF2-40B4-BE49-F238E27FC236}">
                    <a16:creationId xmlns:a16="http://schemas.microsoft.com/office/drawing/2014/main" id="{0FE30D9D-33AE-48F8-A05D-43FA4969A6F7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Polyline: figure 265">
                <a:extLst>
                  <a:ext uri="{FF2B5EF4-FFF2-40B4-BE49-F238E27FC236}">
                    <a16:creationId xmlns:a16="http://schemas.microsoft.com/office/drawing/2014/main" id="{03F8367E-7589-4BC0-AA96-031F40A142E3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Polyline: figure 266">
                <a:extLst>
                  <a:ext uri="{FF2B5EF4-FFF2-40B4-BE49-F238E27FC236}">
                    <a16:creationId xmlns:a16="http://schemas.microsoft.com/office/drawing/2014/main" id="{D7BAF375-C941-455B-BAAF-014E60EF2A42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Polyline: figure 267">
                <a:extLst>
                  <a:ext uri="{FF2B5EF4-FFF2-40B4-BE49-F238E27FC236}">
                    <a16:creationId xmlns:a16="http://schemas.microsoft.com/office/drawing/2014/main" id="{2721CEED-9D79-4DED-92E7-2A5349974410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Polyline: figure 268">
                <a:extLst>
                  <a:ext uri="{FF2B5EF4-FFF2-40B4-BE49-F238E27FC236}">
                    <a16:creationId xmlns:a16="http://schemas.microsoft.com/office/drawing/2014/main" id="{9B93BDDC-5519-427E-8110-0FF79A603554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Polyline: figure 269">
                <a:extLst>
                  <a:ext uri="{FF2B5EF4-FFF2-40B4-BE49-F238E27FC236}">
                    <a16:creationId xmlns:a16="http://schemas.microsoft.com/office/drawing/2014/main" id="{95156679-643C-4CA4-9DC6-C1F814FCFBC1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Polyline: figure 270">
                <a:extLst>
                  <a:ext uri="{FF2B5EF4-FFF2-40B4-BE49-F238E27FC236}">
                    <a16:creationId xmlns:a16="http://schemas.microsoft.com/office/drawing/2014/main" id="{8AE566BF-C61F-4F9D-930A-A5D598C24561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8" name="Drawing 8">
              <a:extLst>
                <a:ext uri="{FF2B5EF4-FFF2-40B4-BE49-F238E27FC236}">
                  <a16:creationId xmlns:a16="http://schemas.microsoft.com/office/drawing/2014/main" id="{8A181BB5-7EAB-432F-ACD5-19EEEB67D15C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257" name="Polyline: figure 256">
                <a:extLst>
                  <a:ext uri="{FF2B5EF4-FFF2-40B4-BE49-F238E27FC236}">
                    <a16:creationId xmlns:a16="http://schemas.microsoft.com/office/drawing/2014/main" id="{D8DE42BC-5ED0-4805-B4D2-BDBD6375483D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Polyline: figure 257">
                <a:extLst>
                  <a:ext uri="{FF2B5EF4-FFF2-40B4-BE49-F238E27FC236}">
                    <a16:creationId xmlns:a16="http://schemas.microsoft.com/office/drawing/2014/main" id="{7FFB0876-47E0-44B6-87C0-46832A7C221E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Polyline: figure 258">
                <a:extLst>
                  <a:ext uri="{FF2B5EF4-FFF2-40B4-BE49-F238E27FC236}">
                    <a16:creationId xmlns:a16="http://schemas.microsoft.com/office/drawing/2014/main" id="{A86C7F11-A379-4D47-8223-EBA141F99B99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9" name="Drawing 8">
              <a:extLst>
                <a:ext uri="{FF2B5EF4-FFF2-40B4-BE49-F238E27FC236}">
                  <a16:creationId xmlns:a16="http://schemas.microsoft.com/office/drawing/2014/main" id="{E1881F34-F363-4B9D-89C8-C718B07D8C82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254" name="Polyline: figure 253">
                <a:extLst>
                  <a:ext uri="{FF2B5EF4-FFF2-40B4-BE49-F238E27FC236}">
                    <a16:creationId xmlns:a16="http://schemas.microsoft.com/office/drawing/2014/main" id="{3E8C2A27-5675-486B-87BB-F01656BDE3AE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Polyline: figure 254">
                <a:extLst>
                  <a:ext uri="{FF2B5EF4-FFF2-40B4-BE49-F238E27FC236}">
                    <a16:creationId xmlns:a16="http://schemas.microsoft.com/office/drawing/2014/main" id="{10200377-0B02-4992-8853-EFFFC7324E77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Polyline: figure 255">
                <a:extLst>
                  <a:ext uri="{FF2B5EF4-FFF2-40B4-BE49-F238E27FC236}">
                    <a16:creationId xmlns:a16="http://schemas.microsoft.com/office/drawing/2014/main" id="{5653ECC1-1763-4A97-AA55-C1319F2A4F38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0" name="Drawing 8">
              <a:extLst>
                <a:ext uri="{FF2B5EF4-FFF2-40B4-BE49-F238E27FC236}">
                  <a16:creationId xmlns:a16="http://schemas.microsoft.com/office/drawing/2014/main" id="{CD8CF662-93C7-46EE-B611-60627626F75D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F54C60DC-EED4-4E45-896A-B99B7FAD4CA7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Polyline: figure 251">
                <a:extLst>
                  <a:ext uri="{FF2B5EF4-FFF2-40B4-BE49-F238E27FC236}">
                    <a16:creationId xmlns:a16="http://schemas.microsoft.com/office/drawing/2014/main" id="{6FB79B17-9492-44B3-9721-62DD5B5C130F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Polyline: figure 252">
                <a:extLst>
                  <a:ext uri="{FF2B5EF4-FFF2-40B4-BE49-F238E27FC236}">
                    <a16:creationId xmlns:a16="http://schemas.microsoft.com/office/drawing/2014/main" id="{446CAEF8-91D8-4432-8E5A-E826650A981F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1" name="Drawing 8">
              <a:extLst>
                <a:ext uri="{FF2B5EF4-FFF2-40B4-BE49-F238E27FC236}">
                  <a16:creationId xmlns:a16="http://schemas.microsoft.com/office/drawing/2014/main" id="{D8953AC7-CFAC-4B9B-A4DF-2030901189FD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6F53E420-7BCA-42D4-AC80-27C4BBDC790F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91099EC8-3815-4E93-A7C0-2EC1D7316E7C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5797923E-41E1-4835-B1CA-DEBC8453E195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2" name="Drawing 8">
              <a:extLst>
                <a:ext uri="{FF2B5EF4-FFF2-40B4-BE49-F238E27FC236}">
                  <a16:creationId xmlns:a16="http://schemas.microsoft.com/office/drawing/2014/main" id="{B096B2D5-4B23-4408-8476-A06F109BEA1D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E4483D51-A6BC-4EF9-A60D-38438BA0A94A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97AAA753-841E-4B9F-8D7D-E1E8F5F03CE8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1D1232F9-6E81-4094-A7E8-0D81B1434F08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3" name="Drawing 8">
              <a:extLst>
                <a:ext uri="{FF2B5EF4-FFF2-40B4-BE49-F238E27FC236}">
                  <a16:creationId xmlns:a16="http://schemas.microsoft.com/office/drawing/2014/main" id="{F9FD96EC-2F2E-4934-A832-A11FBE9C8401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C9750714-3FB1-482E-B17B-55B7F7110BF7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ADE532CC-2EC9-478F-BC83-09B57A9A0B70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A5F1AB9D-38FC-45B0-A70C-029F1154E59B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4" name="Drawing 8">
              <a:extLst>
                <a:ext uri="{FF2B5EF4-FFF2-40B4-BE49-F238E27FC236}">
                  <a16:creationId xmlns:a16="http://schemas.microsoft.com/office/drawing/2014/main" id="{5FDC9FE2-FDEA-4EA5-8627-D8F8D0CF823B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97ACFE21-4878-48E4-9E39-AEA0DBEF6FA0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68BBDB51-D7A0-47BE-B255-CA13373D8E59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51353535-7AFD-4ECD-9349-008B47BE5204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5" name="Drawing 8">
              <a:extLst>
                <a:ext uri="{FF2B5EF4-FFF2-40B4-BE49-F238E27FC236}">
                  <a16:creationId xmlns:a16="http://schemas.microsoft.com/office/drawing/2014/main" id="{8F33F4DE-8739-4D74-B4EE-C5A40A4C05A1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24E6A2C1-4B97-43C5-BC2C-F8F00449FE74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98E25534-7E6E-44B3-B9B0-D998E71AB052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43028243-BE58-4C9D-AC29-7EA3C17F11BB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6" name="Drawing 8">
              <a:extLst>
                <a:ext uri="{FF2B5EF4-FFF2-40B4-BE49-F238E27FC236}">
                  <a16:creationId xmlns:a16="http://schemas.microsoft.com/office/drawing/2014/main" id="{6B735BA8-3517-473F-88C9-CB72AD5D67E0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5220D2B3-3FA9-40A8-82D1-D3F53509567E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5620A5BF-D40D-477F-A00E-3B1AC3C9985C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E11F3FB8-98A6-4409-9DD5-9D8EBD2901FF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7" name="Drawing 8">
              <a:extLst>
                <a:ext uri="{FF2B5EF4-FFF2-40B4-BE49-F238E27FC236}">
                  <a16:creationId xmlns:a16="http://schemas.microsoft.com/office/drawing/2014/main" id="{E98C4653-8701-4AF5-B3DF-4967BDB91ABB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324DBD3D-0FFA-4AF2-BBBE-31E69883BE2F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B77A5C4A-2F70-4478-8B42-5902F0C91384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300B6BAC-516F-4676-BE5D-70E2A7EA8CE4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8" name="Drawing 8">
              <a:extLst>
                <a:ext uri="{FF2B5EF4-FFF2-40B4-BE49-F238E27FC236}">
                  <a16:creationId xmlns:a16="http://schemas.microsoft.com/office/drawing/2014/main" id="{33D4CECC-7C55-4EEB-8959-E4A1E045BD28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413376C1-F04C-4C2E-B99D-E5B4FE555B91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F29B0EA1-1282-4D6F-8575-C36C46274D9C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B23E3192-4A4C-4BE5-A044-52AF046EE5CB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9" name="Drawing 8">
              <a:extLst>
                <a:ext uri="{FF2B5EF4-FFF2-40B4-BE49-F238E27FC236}">
                  <a16:creationId xmlns:a16="http://schemas.microsoft.com/office/drawing/2014/main" id="{C1614891-B4F5-46DE-82DB-59E184FF6550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67793D1C-F1A3-432C-9E87-0632B12836F0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9A312457-F656-411A-AFF4-1F6C18BB91ED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E599271A-6149-476B-AD5E-85AEA2567290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0" name="Drawing 8">
              <a:extLst>
                <a:ext uri="{FF2B5EF4-FFF2-40B4-BE49-F238E27FC236}">
                  <a16:creationId xmlns:a16="http://schemas.microsoft.com/office/drawing/2014/main" id="{1FFDD384-FD60-4554-8426-4815E5375142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8471D189-4C4C-4D1F-8344-31ABB28CAF79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273C6B7D-1A9C-4D85-8237-CCAE7D07FECD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D8D18BF9-25BC-4812-A47F-BF9B4D1CAB8B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3" name="Drawing 12">
            <a:extLst>
              <a:ext uri="{FF2B5EF4-FFF2-40B4-BE49-F238E27FC236}">
                <a16:creationId xmlns:a16="http://schemas.microsoft.com/office/drawing/2014/main" id="{B19AF493-C591-4E4D-85AF-6AA98E9C0F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01" y="938739"/>
            <a:ext cx="2901774" cy="5312836"/>
          </a:xfrm>
          <a:prstGeom prst="rect">
            <a:avLst/>
          </a:prstGeom>
        </p:spPr>
      </p:pic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EED7A8BB-A4B1-4845-9BFB-EC916A680ED2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7828188" y="1264571"/>
            <a:ext cx="2150269" cy="4673630"/>
          </a:xfrm>
          <a:prstGeom prst="roundRect">
            <a:avLst>
              <a:gd name="adj" fmla="val 10524"/>
            </a:avLst>
          </a:prstGeom>
          <a:solidFill>
            <a:schemeClr val="bg1"/>
          </a:solidFill>
        </p:spPr>
      </p:sp>
      <p:sp>
        <p:nvSpPr>
          <p:cNvPr id="70" name="Drawing 84">
            <a:extLst>
              <a:ext uri="{FF2B5EF4-FFF2-40B4-BE49-F238E27FC236}">
                <a16:creationId xmlns:a16="http://schemas.microsoft.com/office/drawing/2014/main" id="{01801776-EF47-4C9C-A8AA-2842485712FC}"/>
              </a:ext>
            </a:extLst>
          </p:cNvPr>
          <p:cNvSpPr/>
          <p:nvPr userDrawn="1"/>
        </p:nvSpPr>
        <p:spPr>
          <a:xfrm rot="15980629">
            <a:off x="-1340017" y="4214709"/>
            <a:ext cx="3374843" cy="3392716"/>
          </a:xfrm>
          <a:custGeom>
            <a:avLst/>
            <a:gdLst>
              <a:gd name="connsiteX0" fmla="*/ 4121468 w 4184032"/>
              <a:gd name="connsiteY0" fmla="*/ 1213951 h 4206190"/>
              <a:gd name="connsiteX1" fmla="*/ 2827973 w 4184032"/>
              <a:gd name="connsiteY1" fmla="*/ 2511256 h 4206190"/>
              <a:gd name="connsiteX2" fmla="*/ 2365058 w 4184032"/>
              <a:gd name="connsiteY2" fmla="*/ 3605678 h 4206190"/>
              <a:gd name="connsiteX3" fmla="*/ 0 w 4184032"/>
              <a:gd name="connsiteY3" fmla="*/ 2503636 h 4206190"/>
              <a:gd name="connsiteX4" fmla="*/ 1028700 w 4184032"/>
              <a:gd name="connsiteY4" fmla="*/ 2132161 h 4206190"/>
              <a:gd name="connsiteX5" fmla="*/ 1564958 w 4184032"/>
              <a:gd name="connsiteY5" fmla="*/ 752941 h 4206190"/>
              <a:gd name="connsiteX6" fmla="*/ 4121468 w 4184032"/>
              <a:gd name="connsiteY6" fmla="*/ 1213951 h 4206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84032" h="4206190">
                <a:moveTo>
                  <a:pt x="4121468" y="1213951"/>
                </a:moveTo>
                <a:cubicBezTo>
                  <a:pt x="4470083" y="2530306"/>
                  <a:pt x="3268028" y="2206456"/>
                  <a:pt x="2827973" y="2511256"/>
                </a:cubicBezTo>
                <a:cubicBezTo>
                  <a:pt x="2555558" y="2696041"/>
                  <a:pt x="2493645" y="3239918"/>
                  <a:pt x="2365058" y="3605678"/>
                </a:cubicBezTo>
                <a:cubicBezTo>
                  <a:pt x="1695450" y="5043001"/>
                  <a:pt x="30480" y="3586628"/>
                  <a:pt x="0" y="2503636"/>
                </a:cubicBezTo>
                <a:cubicBezTo>
                  <a:pt x="15240" y="1911181"/>
                  <a:pt x="673418" y="2439818"/>
                  <a:pt x="1028700" y="2132161"/>
                </a:cubicBezTo>
                <a:cubicBezTo>
                  <a:pt x="1393508" y="1790213"/>
                  <a:pt x="1339215" y="1163468"/>
                  <a:pt x="1564958" y="752941"/>
                </a:cubicBezTo>
                <a:cubicBezTo>
                  <a:pt x="2481263" y="-666285"/>
                  <a:pt x="3845243" y="170963"/>
                  <a:pt x="4121468" y="1213951"/>
                </a:cubicBezTo>
                <a:close/>
              </a:path>
            </a:pathLst>
          </a:custGeom>
          <a:solidFill>
            <a:schemeClr val="accent4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" name="Drawing 8">
            <a:extLst>
              <a:ext uri="{FF2B5EF4-FFF2-40B4-BE49-F238E27FC236}">
                <a16:creationId xmlns:a16="http://schemas.microsoft.com/office/drawing/2014/main" id="{0A9E54CD-F127-4AF4-8A40-E66E6445608C}"/>
              </a:ext>
            </a:extLst>
          </p:cNvPr>
          <p:cNvGrpSpPr/>
          <p:nvPr userDrawn="1"/>
        </p:nvGrpSpPr>
        <p:grpSpPr>
          <a:xfrm flipH="1">
            <a:off x="-244205" y="4712641"/>
            <a:ext cx="2182551" cy="2717482"/>
            <a:chOff x="1117055" y="4732283"/>
            <a:chExt cx="2182551" cy="2717482"/>
          </a:xfrm>
          <a:solidFill>
            <a:schemeClr val="accent3"/>
          </a:solidFill>
        </p:grpSpPr>
        <p:sp>
          <p:nvSpPr>
            <p:cNvPr id="72" name="Polyline: figure 71">
              <a:extLst>
                <a:ext uri="{FF2B5EF4-FFF2-40B4-BE49-F238E27FC236}">
                  <a16:creationId xmlns:a16="http://schemas.microsoft.com/office/drawing/2014/main" id="{ABCE0D58-DB61-496D-866F-C97FEC169A36}"/>
                </a:ext>
              </a:extLst>
            </p:cNvPr>
            <p:cNvSpPr/>
            <p:nvPr/>
          </p:nvSpPr>
          <p:spPr>
            <a:xfrm>
              <a:off x="2011945" y="5623823"/>
              <a:ext cx="831117" cy="1825942"/>
            </a:xfrm>
            <a:custGeom>
              <a:avLst/>
              <a:gdLst>
                <a:gd name="connsiteX0" fmla="*/ 7127 w 831117"/>
                <a:gd name="connsiteY0" fmla="*/ 0 h 1825942"/>
                <a:gd name="connsiteX1" fmla="*/ 33797 w 831117"/>
                <a:gd name="connsiteY1" fmla="*/ 267653 h 1825942"/>
                <a:gd name="connsiteX2" fmla="*/ 100472 w 831117"/>
                <a:gd name="connsiteY2" fmla="*/ 385763 h 1825942"/>
                <a:gd name="connsiteX3" fmla="*/ 193817 w 831117"/>
                <a:gd name="connsiteY3" fmla="*/ 483870 h 1825942"/>
                <a:gd name="connsiteX4" fmla="*/ 631968 w 831117"/>
                <a:gd name="connsiteY4" fmla="*/ 808673 h 1825942"/>
                <a:gd name="connsiteX5" fmla="*/ 789130 w 831117"/>
                <a:gd name="connsiteY5" fmla="*/ 1031558 h 1825942"/>
                <a:gd name="connsiteX6" fmla="*/ 830088 w 831117"/>
                <a:gd name="connsiteY6" fmla="*/ 1301115 h 1825942"/>
                <a:gd name="connsiteX7" fmla="*/ 783415 w 831117"/>
                <a:gd name="connsiteY7" fmla="*/ 1569720 h 1825942"/>
                <a:gd name="connsiteX8" fmla="*/ 690070 w 831117"/>
                <a:gd name="connsiteY8" fmla="*/ 1825943 h 1825942"/>
                <a:gd name="connsiteX9" fmla="*/ 778652 w 831117"/>
                <a:gd name="connsiteY9" fmla="*/ 1568768 h 1825942"/>
                <a:gd name="connsiteX10" fmla="*/ 822468 w 831117"/>
                <a:gd name="connsiteY10" fmla="*/ 1301115 h 1825942"/>
                <a:gd name="connsiteX11" fmla="*/ 780557 w 831117"/>
                <a:gd name="connsiteY11" fmla="*/ 1035368 h 1825942"/>
                <a:gd name="connsiteX12" fmla="*/ 625300 w 831117"/>
                <a:gd name="connsiteY12" fmla="*/ 816293 h 1825942"/>
                <a:gd name="connsiteX13" fmla="*/ 409082 w 831117"/>
                <a:gd name="connsiteY13" fmla="*/ 651510 h 1825942"/>
                <a:gd name="connsiteX14" fmla="*/ 189055 w 831117"/>
                <a:gd name="connsiteY14" fmla="*/ 490538 h 1825942"/>
                <a:gd name="connsiteX15" fmla="*/ 95710 w 831117"/>
                <a:gd name="connsiteY15" fmla="*/ 390525 h 1825942"/>
                <a:gd name="connsiteX16" fmla="*/ 29987 w 831117"/>
                <a:gd name="connsiteY16" fmla="*/ 270510 h 1825942"/>
                <a:gd name="connsiteX17" fmla="*/ 2365 w 831117"/>
                <a:gd name="connsiteY17" fmla="*/ 137160 h 1825942"/>
                <a:gd name="connsiteX18" fmla="*/ 7127 w 831117"/>
                <a:gd name="connsiteY18" fmla="*/ 0 h 182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1117" h="1825942">
                  <a:moveTo>
                    <a:pt x="7127" y="0"/>
                  </a:moveTo>
                  <a:cubicBezTo>
                    <a:pt x="-4303" y="89535"/>
                    <a:pt x="460" y="183833"/>
                    <a:pt x="33797" y="267653"/>
                  </a:cubicBezTo>
                  <a:cubicBezTo>
                    <a:pt x="49990" y="309563"/>
                    <a:pt x="71897" y="349567"/>
                    <a:pt x="100472" y="385763"/>
                  </a:cubicBezTo>
                  <a:cubicBezTo>
                    <a:pt x="128095" y="421958"/>
                    <a:pt x="159527" y="454342"/>
                    <a:pt x="193817" y="483870"/>
                  </a:cubicBezTo>
                  <a:cubicBezTo>
                    <a:pt x="330977" y="601980"/>
                    <a:pt x="497665" y="682943"/>
                    <a:pt x="631968" y="808673"/>
                  </a:cubicBezTo>
                  <a:cubicBezTo>
                    <a:pt x="698643" y="870585"/>
                    <a:pt x="754840" y="945833"/>
                    <a:pt x="789130" y="1031558"/>
                  </a:cubicBezTo>
                  <a:cubicBezTo>
                    <a:pt x="823420" y="1117283"/>
                    <a:pt x="834850" y="1209675"/>
                    <a:pt x="830088" y="1301115"/>
                  </a:cubicBezTo>
                  <a:cubicBezTo>
                    <a:pt x="826277" y="1392555"/>
                    <a:pt x="808180" y="1482090"/>
                    <a:pt x="783415" y="1569720"/>
                  </a:cubicBezTo>
                  <a:cubicBezTo>
                    <a:pt x="757697" y="1657350"/>
                    <a:pt x="726265" y="1742123"/>
                    <a:pt x="690070" y="1825943"/>
                  </a:cubicBezTo>
                  <a:cubicBezTo>
                    <a:pt x="724360" y="1742123"/>
                    <a:pt x="755793" y="1656398"/>
                    <a:pt x="778652" y="1568768"/>
                  </a:cubicBezTo>
                  <a:cubicBezTo>
                    <a:pt x="802465" y="1481138"/>
                    <a:pt x="819610" y="1391603"/>
                    <a:pt x="822468" y="1301115"/>
                  </a:cubicBezTo>
                  <a:cubicBezTo>
                    <a:pt x="826277" y="1210628"/>
                    <a:pt x="813895" y="1119188"/>
                    <a:pt x="780557" y="1035368"/>
                  </a:cubicBezTo>
                  <a:cubicBezTo>
                    <a:pt x="747220" y="951548"/>
                    <a:pt x="691022" y="878205"/>
                    <a:pt x="625300" y="816293"/>
                  </a:cubicBezTo>
                  <a:cubicBezTo>
                    <a:pt x="559577" y="754380"/>
                    <a:pt x="484330" y="701993"/>
                    <a:pt x="409082" y="651510"/>
                  </a:cubicBezTo>
                  <a:cubicBezTo>
                    <a:pt x="333835" y="601028"/>
                    <a:pt x="257635" y="550545"/>
                    <a:pt x="189055" y="490538"/>
                  </a:cubicBezTo>
                  <a:cubicBezTo>
                    <a:pt x="154765" y="460058"/>
                    <a:pt x="123332" y="426720"/>
                    <a:pt x="95710" y="390525"/>
                  </a:cubicBezTo>
                  <a:cubicBezTo>
                    <a:pt x="68087" y="354330"/>
                    <a:pt x="46180" y="313373"/>
                    <a:pt x="29987" y="270510"/>
                  </a:cubicBezTo>
                  <a:cubicBezTo>
                    <a:pt x="13795" y="227648"/>
                    <a:pt x="5222" y="182880"/>
                    <a:pt x="2365" y="137160"/>
                  </a:cubicBezTo>
                  <a:cubicBezTo>
                    <a:pt x="-2398" y="90488"/>
                    <a:pt x="460" y="44768"/>
                    <a:pt x="712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3" name="Drawing 8">
              <a:extLst>
                <a:ext uri="{FF2B5EF4-FFF2-40B4-BE49-F238E27FC236}">
                  <a16:creationId xmlns:a16="http://schemas.microsoft.com/office/drawing/2014/main" id="{0928466F-FE24-4184-953E-EEB0DAFCB9C8}"/>
                </a:ext>
              </a:extLst>
            </p:cNvPr>
            <p:cNvGrpSpPr/>
            <p:nvPr/>
          </p:nvGrpSpPr>
          <p:grpSpPr>
            <a:xfrm>
              <a:off x="1854047" y="4732283"/>
              <a:ext cx="238950" cy="936307"/>
              <a:chOff x="1854047" y="4732283"/>
              <a:chExt cx="238950" cy="936307"/>
            </a:xfrm>
            <a:grpFill/>
          </p:grpSpPr>
          <p:sp>
            <p:nvSpPr>
              <p:cNvPr id="199" name="Polyline: figure 198">
                <a:extLst>
                  <a:ext uri="{FF2B5EF4-FFF2-40B4-BE49-F238E27FC236}">
                    <a16:creationId xmlns:a16="http://schemas.microsoft.com/office/drawing/2014/main" id="{B7305BCB-93A1-4E11-A15D-3452280CF9A1}"/>
                  </a:ext>
                </a:extLst>
              </p:cNvPr>
              <p:cNvSpPr/>
              <p:nvPr/>
            </p:nvSpPr>
            <p:spPr>
              <a:xfrm>
                <a:off x="1854047" y="4732283"/>
                <a:ext cx="238950" cy="934402"/>
              </a:xfrm>
              <a:custGeom>
                <a:avLst/>
                <a:gdLst>
                  <a:gd name="connsiteX0" fmla="*/ 159310 w 238950"/>
                  <a:gd name="connsiteY0" fmla="*/ 934403 h 934402"/>
                  <a:gd name="connsiteX1" fmla="*/ 61203 w 238950"/>
                  <a:gd name="connsiteY1" fmla="*/ 855345 h 934402"/>
                  <a:gd name="connsiteX2" fmla="*/ 5005 w 238950"/>
                  <a:gd name="connsiteY2" fmla="*/ 741998 h 934402"/>
                  <a:gd name="connsiteX3" fmla="*/ 243 w 238950"/>
                  <a:gd name="connsiteY3" fmla="*/ 678180 h 934402"/>
                  <a:gd name="connsiteX4" fmla="*/ 9768 w 238950"/>
                  <a:gd name="connsiteY4" fmla="*/ 615315 h 934402"/>
                  <a:gd name="connsiteX5" fmla="*/ 19293 w 238950"/>
                  <a:gd name="connsiteY5" fmla="*/ 584835 h 934402"/>
                  <a:gd name="connsiteX6" fmla="*/ 30723 w 238950"/>
                  <a:gd name="connsiteY6" fmla="*/ 555308 h 934402"/>
                  <a:gd name="connsiteX7" fmla="*/ 56440 w 238950"/>
                  <a:gd name="connsiteY7" fmla="*/ 497205 h 934402"/>
                  <a:gd name="connsiteX8" fmla="*/ 128830 w 238950"/>
                  <a:gd name="connsiteY8" fmla="*/ 256223 h 934402"/>
                  <a:gd name="connsiteX9" fmla="*/ 145023 w 238950"/>
                  <a:gd name="connsiteY9" fmla="*/ 4763 h 934402"/>
                  <a:gd name="connsiteX10" fmla="*/ 145023 w 238950"/>
                  <a:gd name="connsiteY10" fmla="*/ 4763 h 934402"/>
                  <a:gd name="connsiteX11" fmla="*/ 149785 w 238950"/>
                  <a:gd name="connsiteY11" fmla="*/ 0 h 934402"/>
                  <a:gd name="connsiteX12" fmla="*/ 154548 w 238950"/>
                  <a:gd name="connsiteY12" fmla="*/ 2858 h 934402"/>
                  <a:gd name="connsiteX13" fmla="*/ 202173 w 238950"/>
                  <a:gd name="connsiteY13" fmla="*/ 114300 h 934402"/>
                  <a:gd name="connsiteX14" fmla="*/ 231700 w 238950"/>
                  <a:gd name="connsiteY14" fmla="*/ 231458 h 934402"/>
                  <a:gd name="connsiteX15" fmla="*/ 213603 w 238950"/>
                  <a:gd name="connsiteY15" fmla="*/ 471488 h 934402"/>
                  <a:gd name="connsiteX16" fmla="*/ 187885 w 238950"/>
                  <a:gd name="connsiteY16" fmla="*/ 526733 h 934402"/>
                  <a:gd name="connsiteX17" fmla="*/ 175503 w 238950"/>
                  <a:gd name="connsiteY17" fmla="*/ 554355 h 934402"/>
                  <a:gd name="connsiteX18" fmla="*/ 165025 w 238950"/>
                  <a:gd name="connsiteY18" fmla="*/ 581978 h 934402"/>
                  <a:gd name="connsiteX19" fmla="*/ 137403 w 238950"/>
                  <a:gd name="connsiteY19" fmla="*/ 698183 h 934402"/>
                  <a:gd name="connsiteX20" fmla="*/ 135498 w 238950"/>
                  <a:gd name="connsiteY20" fmla="*/ 818198 h 934402"/>
                  <a:gd name="connsiteX21" fmla="*/ 159310 w 238950"/>
                  <a:gd name="connsiteY21" fmla="*/ 934403 h 934402"/>
                  <a:gd name="connsiteX22" fmla="*/ 159310 w 238950"/>
                  <a:gd name="connsiteY22" fmla="*/ 934403 h 934402"/>
                  <a:gd name="connsiteX23" fmla="*/ 131688 w 238950"/>
                  <a:gd name="connsiteY23" fmla="*/ 817245 h 934402"/>
                  <a:gd name="connsiteX24" fmla="*/ 131688 w 238950"/>
                  <a:gd name="connsiteY24" fmla="*/ 696278 h 934402"/>
                  <a:gd name="connsiteX25" fmla="*/ 158358 w 238950"/>
                  <a:gd name="connsiteY25" fmla="*/ 578168 h 934402"/>
                  <a:gd name="connsiteX26" fmla="*/ 168835 w 238950"/>
                  <a:gd name="connsiteY26" fmla="*/ 549593 h 934402"/>
                  <a:gd name="connsiteX27" fmla="*/ 181218 w 238950"/>
                  <a:gd name="connsiteY27" fmla="*/ 521970 h 934402"/>
                  <a:gd name="connsiteX28" fmla="*/ 205983 w 238950"/>
                  <a:gd name="connsiteY28" fmla="*/ 467678 h 934402"/>
                  <a:gd name="connsiteX29" fmla="*/ 223128 w 238950"/>
                  <a:gd name="connsiteY29" fmla="*/ 231458 h 934402"/>
                  <a:gd name="connsiteX30" fmla="*/ 193600 w 238950"/>
                  <a:gd name="connsiteY30" fmla="*/ 115253 h 934402"/>
                  <a:gd name="connsiteX31" fmla="*/ 146928 w 238950"/>
                  <a:gd name="connsiteY31" fmla="*/ 5715 h 934402"/>
                  <a:gd name="connsiteX32" fmla="*/ 155500 w 238950"/>
                  <a:gd name="connsiteY32" fmla="*/ 2858 h 934402"/>
                  <a:gd name="connsiteX33" fmla="*/ 154548 w 238950"/>
                  <a:gd name="connsiteY33" fmla="*/ 130493 h 934402"/>
                  <a:gd name="connsiteX34" fmla="*/ 138355 w 238950"/>
                  <a:gd name="connsiteY34" fmla="*/ 256223 h 934402"/>
                  <a:gd name="connsiteX35" fmla="*/ 64060 w 238950"/>
                  <a:gd name="connsiteY35" fmla="*/ 499110 h 934402"/>
                  <a:gd name="connsiteX36" fmla="*/ 37390 w 238950"/>
                  <a:gd name="connsiteY36" fmla="*/ 556260 h 934402"/>
                  <a:gd name="connsiteX37" fmla="*/ 25960 w 238950"/>
                  <a:gd name="connsiteY37" fmla="*/ 585788 h 934402"/>
                  <a:gd name="connsiteX38" fmla="*/ 16435 w 238950"/>
                  <a:gd name="connsiteY38" fmla="*/ 616268 h 934402"/>
                  <a:gd name="connsiteX39" fmla="*/ 6910 w 238950"/>
                  <a:gd name="connsiteY39" fmla="*/ 678180 h 934402"/>
                  <a:gd name="connsiteX40" fmla="*/ 11673 w 238950"/>
                  <a:gd name="connsiteY40" fmla="*/ 741045 h 934402"/>
                  <a:gd name="connsiteX41" fmla="*/ 65013 w 238950"/>
                  <a:gd name="connsiteY41" fmla="*/ 853440 h 934402"/>
                  <a:gd name="connsiteX42" fmla="*/ 159310 w 238950"/>
                  <a:gd name="connsiteY42" fmla="*/ 934403 h 934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238950" h="934402">
                    <a:moveTo>
                      <a:pt x="159310" y="934403"/>
                    </a:moveTo>
                    <a:cubicBezTo>
                      <a:pt x="122163" y="914400"/>
                      <a:pt x="88825" y="887730"/>
                      <a:pt x="61203" y="855345"/>
                    </a:cubicBezTo>
                    <a:cubicBezTo>
                      <a:pt x="33580" y="822960"/>
                      <a:pt x="13578" y="783908"/>
                      <a:pt x="5005" y="741998"/>
                    </a:cubicBezTo>
                    <a:cubicBezTo>
                      <a:pt x="1195" y="721043"/>
                      <a:pt x="-710" y="700088"/>
                      <a:pt x="243" y="678180"/>
                    </a:cubicBezTo>
                    <a:cubicBezTo>
                      <a:pt x="1195" y="657225"/>
                      <a:pt x="4053" y="635318"/>
                      <a:pt x="9768" y="615315"/>
                    </a:cubicBezTo>
                    <a:cubicBezTo>
                      <a:pt x="12625" y="604838"/>
                      <a:pt x="15483" y="594360"/>
                      <a:pt x="19293" y="584835"/>
                    </a:cubicBezTo>
                    <a:cubicBezTo>
                      <a:pt x="23103" y="575310"/>
                      <a:pt x="25960" y="564833"/>
                      <a:pt x="30723" y="555308"/>
                    </a:cubicBezTo>
                    <a:cubicBezTo>
                      <a:pt x="39295" y="535305"/>
                      <a:pt x="48820" y="517208"/>
                      <a:pt x="56440" y="497205"/>
                    </a:cubicBezTo>
                    <a:cubicBezTo>
                      <a:pt x="89778" y="420053"/>
                      <a:pt x="113590" y="339090"/>
                      <a:pt x="128830" y="256223"/>
                    </a:cubicBezTo>
                    <a:cubicBezTo>
                      <a:pt x="144070" y="173355"/>
                      <a:pt x="150738" y="88583"/>
                      <a:pt x="145023" y="4763"/>
                    </a:cubicBezTo>
                    <a:lnTo>
                      <a:pt x="145023" y="4763"/>
                    </a:lnTo>
                    <a:cubicBezTo>
                      <a:pt x="145023" y="1905"/>
                      <a:pt x="146928" y="0"/>
                      <a:pt x="149785" y="0"/>
                    </a:cubicBezTo>
                    <a:cubicBezTo>
                      <a:pt x="151690" y="0"/>
                      <a:pt x="153595" y="953"/>
                      <a:pt x="154548" y="2858"/>
                    </a:cubicBezTo>
                    <a:cubicBezTo>
                      <a:pt x="173598" y="39053"/>
                      <a:pt x="188838" y="76200"/>
                      <a:pt x="202173" y="114300"/>
                    </a:cubicBezTo>
                    <a:cubicBezTo>
                      <a:pt x="215508" y="152400"/>
                      <a:pt x="225033" y="192405"/>
                      <a:pt x="231700" y="231458"/>
                    </a:cubicBezTo>
                    <a:cubicBezTo>
                      <a:pt x="244083" y="311468"/>
                      <a:pt x="242178" y="395288"/>
                      <a:pt x="213603" y="471488"/>
                    </a:cubicBezTo>
                    <a:cubicBezTo>
                      <a:pt x="205983" y="490538"/>
                      <a:pt x="197410" y="508635"/>
                      <a:pt x="187885" y="526733"/>
                    </a:cubicBezTo>
                    <a:cubicBezTo>
                      <a:pt x="183123" y="535305"/>
                      <a:pt x="179313" y="544830"/>
                      <a:pt x="175503" y="554355"/>
                    </a:cubicBezTo>
                    <a:cubicBezTo>
                      <a:pt x="171693" y="563880"/>
                      <a:pt x="167883" y="572453"/>
                      <a:pt x="165025" y="581978"/>
                    </a:cubicBezTo>
                    <a:cubicBezTo>
                      <a:pt x="151690" y="619125"/>
                      <a:pt x="142165" y="659130"/>
                      <a:pt x="137403" y="698183"/>
                    </a:cubicBezTo>
                    <a:cubicBezTo>
                      <a:pt x="132640" y="738188"/>
                      <a:pt x="131688" y="778193"/>
                      <a:pt x="135498" y="818198"/>
                    </a:cubicBezTo>
                    <a:cubicBezTo>
                      <a:pt x="137403" y="857250"/>
                      <a:pt x="145023" y="897255"/>
                      <a:pt x="159310" y="934403"/>
                    </a:cubicBezTo>
                    <a:close/>
                    <a:moveTo>
                      <a:pt x="159310" y="934403"/>
                    </a:moveTo>
                    <a:cubicBezTo>
                      <a:pt x="145023" y="897255"/>
                      <a:pt x="136450" y="857250"/>
                      <a:pt x="131688" y="817245"/>
                    </a:cubicBezTo>
                    <a:cubicBezTo>
                      <a:pt x="126925" y="777240"/>
                      <a:pt x="126925" y="736283"/>
                      <a:pt x="131688" y="696278"/>
                    </a:cubicBezTo>
                    <a:cubicBezTo>
                      <a:pt x="136450" y="656273"/>
                      <a:pt x="145023" y="616268"/>
                      <a:pt x="158358" y="578168"/>
                    </a:cubicBezTo>
                    <a:cubicBezTo>
                      <a:pt x="161215" y="568643"/>
                      <a:pt x="165025" y="559118"/>
                      <a:pt x="168835" y="549593"/>
                    </a:cubicBezTo>
                    <a:cubicBezTo>
                      <a:pt x="172645" y="540068"/>
                      <a:pt x="176455" y="530543"/>
                      <a:pt x="181218" y="521970"/>
                    </a:cubicBezTo>
                    <a:cubicBezTo>
                      <a:pt x="189790" y="503873"/>
                      <a:pt x="199315" y="485775"/>
                      <a:pt x="205983" y="467678"/>
                    </a:cubicBezTo>
                    <a:cubicBezTo>
                      <a:pt x="233605" y="392430"/>
                      <a:pt x="235510" y="310515"/>
                      <a:pt x="223128" y="231458"/>
                    </a:cubicBezTo>
                    <a:cubicBezTo>
                      <a:pt x="216460" y="192405"/>
                      <a:pt x="206935" y="153353"/>
                      <a:pt x="193600" y="115253"/>
                    </a:cubicBezTo>
                    <a:cubicBezTo>
                      <a:pt x="180265" y="77153"/>
                      <a:pt x="165025" y="40005"/>
                      <a:pt x="146928" y="5715"/>
                    </a:cubicBezTo>
                    <a:lnTo>
                      <a:pt x="155500" y="2858"/>
                    </a:lnTo>
                    <a:cubicBezTo>
                      <a:pt x="158358" y="45720"/>
                      <a:pt x="157405" y="87630"/>
                      <a:pt x="154548" y="130493"/>
                    </a:cubicBezTo>
                    <a:cubicBezTo>
                      <a:pt x="151690" y="172403"/>
                      <a:pt x="145975" y="215265"/>
                      <a:pt x="138355" y="256223"/>
                    </a:cubicBezTo>
                    <a:cubicBezTo>
                      <a:pt x="123115" y="340043"/>
                      <a:pt x="98350" y="421958"/>
                      <a:pt x="64060" y="499110"/>
                    </a:cubicBezTo>
                    <a:cubicBezTo>
                      <a:pt x="55488" y="518160"/>
                      <a:pt x="45963" y="537210"/>
                      <a:pt x="37390" y="556260"/>
                    </a:cubicBezTo>
                    <a:cubicBezTo>
                      <a:pt x="32628" y="565785"/>
                      <a:pt x="29770" y="575310"/>
                      <a:pt x="25960" y="585788"/>
                    </a:cubicBezTo>
                    <a:cubicBezTo>
                      <a:pt x="23103" y="595313"/>
                      <a:pt x="19293" y="605790"/>
                      <a:pt x="16435" y="616268"/>
                    </a:cubicBezTo>
                    <a:cubicBezTo>
                      <a:pt x="10720" y="636270"/>
                      <a:pt x="7863" y="657225"/>
                      <a:pt x="6910" y="678180"/>
                    </a:cubicBezTo>
                    <a:cubicBezTo>
                      <a:pt x="5958" y="699135"/>
                      <a:pt x="6910" y="720090"/>
                      <a:pt x="11673" y="741045"/>
                    </a:cubicBezTo>
                    <a:cubicBezTo>
                      <a:pt x="19293" y="782003"/>
                      <a:pt x="38343" y="821055"/>
                      <a:pt x="65013" y="853440"/>
                    </a:cubicBezTo>
                    <a:cubicBezTo>
                      <a:pt x="89778" y="886778"/>
                      <a:pt x="122163" y="914400"/>
                      <a:pt x="159310" y="93440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Polyline: figure 199">
                <a:extLst>
                  <a:ext uri="{FF2B5EF4-FFF2-40B4-BE49-F238E27FC236}">
                    <a16:creationId xmlns:a16="http://schemas.microsoft.com/office/drawing/2014/main" id="{EE3832B1-922D-41C5-B109-D4E01FDE6992}"/>
                  </a:ext>
                </a:extLst>
              </p:cNvPr>
              <p:cNvSpPr/>
              <p:nvPr/>
            </p:nvSpPr>
            <p:spPr>
              <a:xfrm>
                <a:off x="1931428" y="4736093"/>
                <a:ext cx="108779" cy="932497"/>
              </a:xfrm>
              <a:custGeom>
                <a:avLst/>
                <a:gdLst>
                  <a:gd name="connsiteX0" fmla="*/ 72404 w 108779"/>
                  <a:gd name="connsiteY0" fmla="*/ 0 h 932497"/>
                  <a:gd name="connsiteX1" fmla="*/ 100979 w 108779"/>
                  <a:gd name="connsiteY1" fmla="*/ 117158 h 932497"/>
                  <a:gd name="connsiteX2" fmla="*/ 108599 w 108779"/>
                  <a:gd name="connsiteY2" fmla="*/ 238125 h 932497"/>
                  <a:gd name="connsiteX3" fmla="*/ 70499 w 108779"/>
                  <a:gd name="connsiteY3" fmla="*/ 476250 h 932497"/>
                  <a:gd name="connsiteX4" fmla="*/ 34304 w 108779"/>
                  <a:gd name="connsiteY4" fmla="*/ 591503 h 932497"/>
                  <a:gd name="connsiteX5" fmla="*/ 8586 w 108779"/>
                  <a:gd name="connsiteY5" fmla="*/ 708660 h 932497"/>
                  <a:gd name="connsiteX6" fmla="*/ 25731 w 108779"/>
                  <a:gd name="connsiteY6" fmla="*/ 825818 h 932497"/>
                  <a:gd name="connsiteX7" fmla="*/ 80976 w 108779"/>
                  <a:gd name="connsiteY7" fmla="*/ 932498 h 932497"/>
                  <a:gd name="connsiteX8" fmla="*/ 20969 w 108779"/>
                  <a:gd name="connsiteY8" fmla="*/ 827723 h 932497"/>
                  <a:gd name="connsiteX9" fmla="*/ 966 w 108779"/>
                  <a:gd name="connsiteY9" fmla="*/ 708660 h 932497"/>
                  <a:gd name="connsiteX10" fmla="*/ 25731 w 108779"/>
                  <a:gd name="connsiteY10" fmla="*/ 589598 h 932497"/>
                  <a:gd name="connsiteX11" fmla="*/ 61926 w 108779"/>
                  <a:gd name="connsiteY11" fmla="*/ 474345 h 932497"/>
                  <a:gd name="connsiteX12" fmla="*/ 90501 w 108779"/>
                  <a:gd name="connsiteY12" fmla="*/ 358140 h 932497"/>
                  <a:gd name="connsiteX13" fmla="*/ 101931 w 108779"/>
                  <a:gd name="connsiteY13" fmla="*/ 239078 h 932497"/>
                  <a:gd name="connsiteX14" fmla="*/ 96216 w 108779"/>
                  <a:gd name="connsiteY14" fmla="*/ 119063 h 932497"/>
                  <a:gd name="connsiteX15" fmla="*/ 72404 w 108779"/>
                  <a:gd name="connsiteY15" fmla="*/ 0 h 932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8779" h="932497">
                    <a:moveTo>
                      <a:pt x="72404" y="0"/>
                    </a:moveTo>
                    <a:cubicBezTo>
                      <a:pt x="86691" y="38100"/>
                      <a:pt x="95264" y="77153"/>
                      <a:pt x="100979" y="117158"/>
                    </a:cubicBezTo>
                    <a:cubicBezTo>
                      <a:pt x="106694" y="157163"/>
                      <a:pt x="109551" y="197168"/>
                      <a:pt x="108599" y="238125"/>
                    </a:cubicBezTo>
                    <a:cubicBezTo>
                      <a:pt x="108599" y="319088"/>
                      <a:pt x="94311" y="399098"/>
                      <a:pt x="70499" y="476250"/>
                    </a:cubicBezTo>
                    <a:cubicBezTo>
                      <a:pt x="58116" y="514350"/>
                      <a:pt x="45734" y="552450"/>
                      <a:pt x="34304" y="591503"/>
                    </a:cubicBezTo>
                    <a:cubicBezTo>
                      <a:pt x="22874" y="629603"/>
                      <a:pt x="12396" y="668655"/>
                      <a:pt x="8586" y="708660"/>
                    </a:cubicBezTo>
                    <a:cubicBezTo>
                      <a:pt x="4776" y="747713"/>
                      <a:pt x="10491" y="788670"/>
                      <a:pt x="25731" y="825818"/>
                    </a:cubicBezTo>
                    <a:cubicBezTo>
                      <a:pt x="40019" y="862965"/>
                      <a:pt x="60021" y="898208"/>
                      <a:pt x="80976" y="932498"/>
                    </a:cubicBezTo>
                    <a:cubicBezTo>
                      <a:pt x="58116" y="899160"/>
                      <a:pt x="37161" y="864870"/>
                      <a:pt x="20969" y="827723"/>
                    </a:cubicBezTo>
                    <a:cubicBezTo>
                      <a:pt x="4776" y="790575"/>
                      <a:pt x="-2844" y="749618"/>
                      <a:pt x="966" y="708660"/>
                    </a:cubicBezTo>
                    <a:cubicBezTo>
                      <a:pt x="3824" y="667703"/>
                      <a:pt x="14301" y="628650"/>
                      <a:pt x="25731" y="589598"/>
                    </a:cubicBezTo>
                    <a:cubicBezTo>
                      <a:pt x="37161" y="550545"/>
                      <a:pt x="49544" y="512445"/>
                      <a:pt x="61926" y="474345"/>
                    </a:cubicBezTo>
                    <a:cubicBezTo>
                      <a:pt x="74309" y="436245"/>
                      <a:pt x="83834" y="397193"/>
                      <a:pt x="90501" y="358140"/>
                    </a:cubicBezTo>
                    <a:cubicBezTo>
                      <a:pt x="97169" y="319088"/>
                      <a:pt x="100979" y="279083"/>
                      <a:pt x="101931" y="239078"/>
                    </a:cubicBezTo>
                    <a:cubicBezTo>
                      <a:pt x="102884" y="199073"/>
                      <a:pt x="100979" y="159068"/>
                      <a:pt x="96216" y="119063"/>
                    </a:cubicBezTo>
                    <a:cubicBezTo>
                      <a:pt x="92406" y="78105"/>
                      <a:pt x="84786" y="38100"/>
                      <a:pt x="7240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Polyline: figure 200">
                <a:extLst>
                  <a:ext uri="{FF2B5EF4-FFF2-40B4-BE49-F238E27FC236}">
                    <a16:creationId xmlns:a16="http://schemas.microsoft.com/office/drawing/2014/main" id="{AEA64C67-6983-4D29-B7AB-E7B262A0EB60}"/>
                  </a:ext>
                </a:extLst>
              </p:cNvPr>
              <p:cNvSpPr/>
              <p:nvPr/>
            </p:nvSpPr>
            <p:spPr>
              <a:xfrm>
                <a:off x="1896644" y="4736093"/>
                <a:ext cx="128856" cy="931545"/>
              </a:xfrm>
              <a:custGeom>
                <a:avLst/>
                <a:gdLst>
                  <a:gd name="connsiteX0" fmla="*/ 107188 w 128856"/>
                  <a:gd name="connsiteY0" fmla="*/ 0 h 931545"/>
                  <a:gd name="connsiteX1" fmla="*/ 121475 w 128856"/>
                  <a:gd name="connsiteY1" fmla="*/ 60008 h 931545"/>
                  <a:gd name="connsiteX2" fmla="*/ 128143 w 128856"/>
                  <a:gd name="connsiteY2" fmla="*/ 120968 h 931545"/>
                  <a:gd name="connsiteX3" fmla="*/ 122427 w 128856"/>
                  <a:gd name="connsiteY3" fmla="*/ 244793 h 931545"/>
                  <a:gd name="connsiteX4" fmla="*/ 57658 w 128856"/>
                  <a:gd name="connsiteY4" fmla="*/ 482918 h 931545"/>
                  <a:gd name="connsiteX5" fmla="*/ 18605 w 128856"/>
                  <a:gd name="connsiteY5" fmla="*/ 599123 h 931545"/>
                  <a:gd name="connsiteX6" fmla="*/ 12890 w 128856"/>
                  <a:gd name="connsiteY6" fmla="*/ 628650 h 931545"/>
                  <a:gd name="connsiteX7" fmla="*/ 9080 w 128856"/>
                  <a:gd name="connsiteY7" fmla="*/ 659130 h 931545"/>
                  <a:gd name="connsiteX8" fmla="*/ 8127 w 128856"/>
                  <a:gd name="connsiteY8" fmla="*/ 720090 h 931545"/>
                  <a:gd name="connsiteX9" fmla="*/ 39560 w 128856"/>
                  <a:gd name="connsiteY9" fmla="*/ 837248 h 931545"/>
                  <a:gd name="connsiteX10" fmla="*/ 72898 w 128856"/>
                  <a:gd name="connsiteY10" fmla="*/ 888683 h 931545"/>
                  <a:gd name="connsiteX11" fmla="*/ 116713 w 128856"/>
                  <a:gd name="connsiteY11" fmla="*/ 931545 h 931545"/>
                  <a:gd name="connsiteX12" fmla="*/ 70993 w 128856"/>
                  <a:gd name="connsiteY12" fmla="*/ 890588 h 931545"/>
                  <a:gd name="connsiteX13" fmla="*/ 35750 w 128856"/>
                  <a:gd name="connsiteY13" fmla="*/ 840105 h 931545"/>
                  <a:gd name="connsiteX14" fmla="*/ 1460 w 128856"/>
                  <a:gd name="connsiteY14" fmla="*/ 721995 h 931545"/>
                  <a:gd name="connsiteX15" fmla="*/ 10985 w 128856"/>
                  <a:gd name="connsiteY15" fmla="*/ 598170 h 931545"/>
                  <a:gd name="connsiteX16" fmla="*/ 50037 w 128856"/>
                  <a:gd name="connsiteY16" fmla="*/ 481013 h 931545"/>
                  <a:gd name="connsiteX17" fmla="*/ 115760 w 128856"/>
                  <a:gd name="connsiteY17" fmla="*/ 245745 h 931545"/>
                  <a:gd name="connsiteX18" fmla="*/ 123380 w 128856"/>
                  <a:gd name="connsiteY18" fmla="*/ 123825 h 931545"/>
                  <a:gd name="connsiteX19" fmla="*/ 107188 w 128856"/>
                  <a:gd name="connsiteY19" fmla="*/ 0 h 9315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28856" h="931545">
                    <a:moveTo>
                      <a:pt x="107188" y="0"/>
                    </a:moveTo>
                    <a:cubicBezTo>
                      <a:pt x="113855" y="19050"/>
                      <a:pt x="118618" y="40005"/>
                      <a:pt x="121475" y="60008"/>
                    </a:cubicBezTo>
                    <a:cubicBezTo>
                      <a:pt x="124333" y="80010"/>
                      <a:pt x="127190" y="100965"/>
                      <a:pt x="128143" y="120968"/>
                    </a:cubicBezTo>
                    <a:cubicBezTo>
                      <a:pt x="130048" y="161925"/>
                      <a:pt x="128143" y="203835"/>
                      <a:pt x="122427" y="244793"/>
                    </a:cubicBezTo>
                    <a:cubicBezTo>
                      <a:pt x="111950" y="326708"/>
                      <a:pt x="89090" y="406718"/>
                      <a:pt x="57658" y="482918"/>
                    </a:cubicBezTo>
                    <a:cubicBezTo>
                      <a:pt x="41465" y="521018"/>
                      <a:pt x="27177" y="559118"/>
                      <a:pt x="18605" y="599123"/>
                    </a:cubicBezTo>
                    <a:cubicBezTo>
                      <a:pt x="16700" y="608648"/>
                      <a:pt x="14795" y="619125"/>
                      <a:pt x="12890" y="628650"/>
                    </a:cubicBezTo>
                    <a:cubicBezTo>
                      <a:pt x="11937" y="639128"/>
                      <a:pt x="10033" y="648653"/>
                      <a:pt x="9080" y="659130"/>
                    </a:cubicBezTo>
                    <a:cubicBezTo>
                      <a:pt x="7175" y="679133"/>
                      <a:pt x="7175" y="700088"/>
                      <a:pt x="8127" y="720090"/>
                    </a:cubicBezTo>
                    <a:cubicBezTo>
                      <a:pt x="10985" y="761048"/>
                      <a:pt x="21462" y="801053"/>
                      <a:pt x="39560" y="837248"/>
                    </a:cubicBezTo>
                    <a:cubicBezTo>
                      <a:pt x="48133" y="855345"/>
                      <a:pt x="59562" y="872490"/>
                      <a:pt x="72898" y="888683"/>
                    </a:cubicBezTo>
                    <a:cubicBezTo>
                      <a:pt x="86233" y="904875"/>
                      <a:pt x="100520" y="919163"/>
                      <a:pt x="116713" y="931545"/>
                    </a:cubicBezTo>
                    <a:cubicBezTo>
                      <a:pt x="99568" y="920115"/>
                      <a:pt x="84327" y="905828"/>
                      <a:pt x="70993" y="890588"/>
                    </a:cubicBezTo>
                    <a:cubicBezTo>
                      <a:pt x="57658" y="875348"/>
                      <a:pt x="45275" y="858203"/>
                      <a:pt x="35750" y="840105"/>
                    </a:cubicBezTo>
                    <a:cubicBezTo>
                      <a:pt x="16700" y="803910"/>
                      <a:pt x="4318" y="762953"/>
                      <a:pt x="1460" y="721995"/>
                    </a:cubicBezTo>
                    <a:cubicBezTo>
                      <a:pt x="-2350" y="681038"/>
                      <a:pt x="1460" y="639128"/>
                      <a:pt x="10985" y="598170"/>
                    </a:cubicBezTo>
                    <a:cubicBezTo>
                      <a:pt x="19558" y="558165"/>
                      <a:pt x="33845" y="518160"/>
                      <a:pt x="50037" y="481013"/>
                    </a:cubicBezTo>
                    <a:cubicBezTo>
                      <a:pt x="80518" y="405765"/>
                      <a:pt x="104330" y="326708"/>
                      <a:pt x="115760" y="245745"/>
                    </a:cubicBezTo>
                    <a:cubicBezTo>
                      <a:pt x="121475" y="205740"/>
                      <a:pt x="124333" y="164783"/>
                      <a:pt x="123380" y="123825"/>
                    </a:cubicBezTo>
                    <a:cubicBezTo>
                      <a:pt x="122427" y="80963"/>
                      <a:pt x="118618" y="40005"/>
                      <a:pt x="10718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4" name="Drawing 8">
              <a:extLst>
                <a:ext uri="{FF2B5EF4-FFF2-40B4-BE49-F238E27FC236}">
                  <a16:creationId xmlns:a16="http://schemas.microsoft.com/office/drawing/2014/main" id="{69082458-57EB-4E64-BBCC-0E69532A1DB2}"/>
                </a:ext>
              </a:extLst>
            </p:cNvPr>
            <p:cNvGrpSpPr/>
            <p:nvPr/>
          </p:nvGrpSpPr>
          <p:grpSpPr>
            <a:xfrm>
              <a:off x="2013357" y="5552389"/>
              <a:ext cx="908685" cy="215261"/>
              <a:chOff x="2013357" y="5552389"/>
              <a:chExt cx="908685" cy="215261"/>
            </a:xfrm>
            <a:grpFill/>
          </p:grpSpPr>
          <p:sp>
            <p:nvSpPr>
              <p:cNvPr id="133" name="Polyline: figure 132">
                <a:extLst>
                  <a:ext uri="{FF2B5EF4-FFF2-40B4-BE49-F238E27FC236}">
                    <a16:creationId xmlns:a16="http://schemas.microsoft.com/office/drawing/2014/main" id="{FEC54B72-B062-4238-A605-BBDB2F4ACED9}"/>
                  </a:ext>
                </a:extLst>
              </p:cNvPr>
              <p:cNvSpPr/>
              <p:nvPr/>
            </p:nvSpPr>
            <p:spPr>
              <a:xfrm>
                <a:off x="2879180" y="5564682"/>
                <a:ext cx="41909" cy="12554"/>
              </a:xfrm>
              <a:custGeom>
                <a:avLst/>
                <a:gdLst>
                  <a:gd name="connsiteX0" fmla="*/ 41910 w 41909"/>
                  <a:gd name="connsiteY0" fmla="*/ 1038 h 12554"/>
                  <a:gd name="connsiteX1" fmla="*/ 21908 w 41909"/>
                  <a:gd name="connsiteY1" fmla="*/ 10563 h 12554"/>
                  <a:gd name="connsiteX2" fmla="*/ 0 w 41909"/>
                  <a:gd name="connsiteY2" fmla="*/ 11516 h 12554"/>
                  <a:gd name="connsiteX3" fmla="*/ 20003 w 41909"/>
                  <a:gd name="connsiteY3" fmla="*/ 1991 h 12554"/>
                  <a:gd name="connsiteX4" fmla="*/ 41910 w 41909"/>
                  <a:gd name="connsiteY4" fmla="*/ 1038 h 12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909" h="12554">
                    <a:moveTo>
                      <a:pt x="41910" y="1038"/>
                    </a:moveTo>
                    <a:cubicBezTo>
                      <a:pt x="36195" y="6753"/>
                      <a:pt x="29528" y="8658"/>
                      <a:pt x="21908" y="10563"/>
                    </a:cubicBezTo>
                    <a:cubicBezTo>
                      <a:pt x="15240" y="12468"/>
                      <a:pt x="7620" y="13421"/>
                      <a:pt x="0" y="11516"/>
                    </a:cubicBezTo>
                    <a:cubicBezTo>
                      <a:pt x="5715" y="5801"/>
                      <a:pt x="13335" y="3896"/>
                      <a:pt x="20003" y="1991"/>
                    </a:cubicBezTo>
                    <a:cubicBezTo>
                      <a:pt x="27622" y="86"/>
                      <a:pt x="34290" y="-867"/>
                      <a:pt x="41910" y="10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Polyline: figure 133">
                <a:extLst>
                  <a:ext uri="{FF2B5EF4-FFF2-40B4-BE49-F238E27FC236}">
                    <a16:creationId xmlns:a16="http://schemas.microsoft.com/office/drawing/2014/main" id="{7EDF469C-4429-47C2-BBC7-3424BE46A6C1}"/>
                  </a:ext>
                </a:extLst>
              </p:cNvPr>
              <p:cNvSpPr/>
              <p:nvPr/>
            </p:nvSpPr>
            <p:spPr>
              <a:xfrm>
                <a:off x="2745830" y="5585247"/>
                <a:ext cx="80962" cy="12757"/>
              </a:xfrm>
              <a:custGeom>
                <a:avLst/>
                <a:gdLst>
                  <a:gd name="connsiteX0" fmla="*/ 80963 w 80962"/>
                  <a:gd name="connsiteY0" fmla="*/ 1429 h 12757"/>
                  <a:gd name="connsiteX1" fmla="*/ 40958 w 80962"/>
                  <a:gd name="connsiteY1" fmla="*/ 10954 h 12757"/>
                  <a:gd name="connsiteX2" fmla="*/ 0 w 80962"/>
                  <a:gd name="connsiteY2" fmla="*/ 10954 h 12757"/>
                  <a:gd name="connsiteX3" fmla="*/ 40005 w 80962"/>
                  <a:gd name="connsiteY3" fmla="*/ 1429 h 12757"/>
                  <a:gd name="connsiteX4" fmla="*/ 80963 w 80962"/>
                  <a:gd name="connsiteY4" fmla="*/ 1429 h 1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0962" h="12757">
                    <a:moveTo>
                      <a:pt x="80963" y="1429"/>
                    </a:moveTo>
                    <a:cubicBezTo>
                      <a:pt x="67628" y="7144"/>
                      <a:pt x="54292" y="9049"/>
                      <a:pt x="40958" y="10954"/>
                    </a:cubicBezTo>
                    <a:cubicBezTo>
                      <a:pt x="27622" y="12859"/>
                      <a:pt x="13335" y="13811"/>
                      <a:pt x="0" y="10954"/>
                    </a:cubicBezTo>
                    <a:cubicBezTo>
                      <a:pt x="13335" y="5239"/>
                      <a:pt x="26670" y="3334"/>
                      <a:pt x="40005" y="1429"/>
                    </a:cubicBezTo>
                    <a:cubicBezTo>
                      <a:pt x="53340" y="-476"/>
                      <a:pt x="67628" y="-476"/>
                      <a:pt x="80963" y="142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BD730590-DBC2-4064-9A1A-5CB877DBB066}"/>
                  </a:ext>
                </a:extLst>
              </p:cNvPr>
              <p:cNvSpPr/>
              <p:nvPr/>
            </p:nvSpPr>
            <p:spPr>
              <a:xfrm>
                <a:off x="2677250" y="5644778"/>
                <a:ext cx="128587" cy="55244"/>
              </a:xfrm>
              <a:custGeom>
                <a:avLst/>
                <a:gdLst>
                  <a:gd name="connsiteX0" fmla="*/ 0 w 128587"/>
                  <a:gd name="connsiteY0" fmla="*/ 55245 h 55244"/>
                  <a:gd name="connsiteX1" fmla="*/ 0 w 128587"/>
                  <a:gd name="connsiteY1" fmla="*/ 55245 h 55244"/>
                  <a:gd name="connsiteX2" fmla="*/ 0 w 128587"/>
                  <a:gd name="connsiteY2" fmla="*/ 55245 h 55244"/>
                  <a:gd name="connsiteX3" fmla="*/ 63817 w 128587"/>
                  <a:gd name="connsiteY3" fmla="*/ 26670 h 55244"/>
                  <a:gd name="connsiteX4" fmla="*/ 128588 w 128587"/>
                  <a:gd name="connsiteY4" fmla="*/ 0 h 55244"/>
                  <a:gd name="connsiteX5" fmla="*/ 67627 w 128587"/>
                  <a:gd name="connsiteY5" fmla="*/ 35242 h 55244"/>
                  <a:gd name="connsiteX6" fmla="*/ 0 w 128587"/>
                  <a:gd name="connsiteY6" fmla="*/ 55245 h 55244"/>
                  <a:gd name="connsiteX7" fmla="*/ 0 w 128587"/>
                  <a:gd name="connsiteY7" fmla="*/ 55245 h 55244"/>
                  <a:gd name="connsiteX8" fmla="*/ 0 w 128587"/>
                  <a:gd name="connsiteY8" fmla="*/ 55245 h 55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8587" h="55244">
                    <a:moveTo>
                      <a:pt x="0" y="55245"/>
                    </a:moveTo>
                    <a:lnTo>
                      <a:pt x="0" y="55245"/>
                    </a:lnTo>
                    <a:lnTo>
                      <a:pt x="0" y="55245"/>
                    </a:lnTo>
                    <a:cubicBezTo>
                      <a:pt x="20955" y="44767"/>
                      <a:pt x="42863" y="35242"/>
                      <a:pt x="63817" y="26670"/>
                    </a:cubicBezTo>
                    <a:cubicBezTo>
                      <a:pt x="84772" y="17145"/>
                      <a:pt x="105727" y="7620"/>
                      <a:pt x="128588" y="0"/>
                    </a:cubicBezTo>
                    <a:cubicBezTo>
                      <a:pt x="110490" y="14288"/>
                      <a:pt x="89535" y="25717"/>
                      <a:pt x="67627" y="35242"/>
                    </a:cubicBezTo>
                    <a:cubicBezTo>
                      <a:pt x="46672" y="44767"/>
                      <a:pt x="23813" y="52388"/>
                      <a:pt x="0" y="55245"/>
                    </a:cubicBezTo>
                    <a:lnTo>
                      <a:pt x="0" y="55245"/>
                    </a:lnTo>
                    <a:lnTo>
                      <a:pt x="0" y="552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Polyline: figure 135">
                <a:extLst>
                  <a:ext uri="{FF2B5EF4-FFF2-40B4-BE49-F238E27FC236}">
                    <a16:creationId xmlns:a16="http://schemas.microsoft.com/office/drawing/2014/main" id="{4832CE85-5775-43B1-9555-F11D611A8EAC}"/>
                  </a:ext>
                </a:extLst>
              </p:cNvPr>
              <p:cNvSpPr/>
              <p:nvPr/>
            </p:nvSpPr>
            <p:spPr>
              <a:xfrm>
                <a:off x="2890609" y="5564768"/>
                <a:ext cx="31432" cy="25717"/>
              </a:xfrm>
              <a:custGeom>
                <a:avLst/>
                <a:gdLst>
                  <a:gd name="connsiteX0" fmla="*/ 0 w 31432"/>
                  <a:gd name="connsiteY0" fmla="*/ 25717 h 25717"/>
                  <a:gd name="connsiteX1" fmla="*/ 12383 w 31432"/>
                  <a:gd name="connsiteY1" fmla="*/ 9525 h 25717"/>
                  <a:gd name="connsiteX2" fmla="*/ 20955 w 31432"/>
                  <a:gd name="connsiteY2" fmla="*/ 3810 h 25717"/>
                  <a:gd name="connsiteX3" fmla="*/ 31433 w 31432"/>
                  <a:gd name="connsiteY3" fmla="*/ 0 h 25717"/>
                  <a:gd name="connsiteX4" fmla="*/ 19050 w 31432"/>
                  <a:gd name="connsiteY4" fmla="*/ 16192 h 25717"/>
                  <a:gd name="connsiteX5" fmla="*/ 0 w 31432"/>
                  <a:gd name="connsiteY5" fmla="*/ 25717 h 25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432" h="25717">
                    <a:moveTo>
                      <a:pt x="0" y="25717"/>
                    </a:moveTo>
                    <a:cubicBezTo>
                      <a:pt x="2858" y="18098"/>
                      <a:pt x="7620" y="14288"/>
                      <a:pt x="12383" y="9525"/>
                    </a:cubicBezTo>
                    <a:cubicBezTo>
                      <a:pt x="15240" y="7620"/>
                      <a:pt x="18098" y="5715"/>
                      <a:pt x="20955" y="3810"/>
                    </a:cubicBezTo>
                    <a:cubicBezTo>
                      <a:pt x="23813" y="1905"/>
                      <a:pt x="27623" y="952"/>
                      <a:pt x="31433" y="0"/>
                    </a:cubicBezTo>
                    <a:cubicBezTo>
                      <a:pt x="28575" y="6667"/>
                      <a:pt x="23813" y="11430"/>
                      <a:pt x="19050" y="16192"/>
                    </a:cubicBezTo>
                    <a:cubicBezTo>
                      <a:pt x="13335" y="20955"/>
                      <a:pt x="7620" y="23813"/>
                      <a:pt x="0" y="2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Polyline: figure 136">
                <a:extLst>
                  <a:ext uri="{FF2B5EF4-FFF2-40B4-BE49-F238E27FC236}">
                    <a16:creationId xmlns:a16="http://schemas.microsoft.com/office/drawing/2014/main" id="{2B7C82C2-77AF-4F14-B532-CF007A2A0A36}"/>
                  </a:ext>
                </a:extLst>
              </p:cNvPr>
              <p:cNvSpPr/>
              <p:nvPr/>
            </p:nvSpPr>
            <p:spPr>
              <a:xfrm>
                <a:off x="2013357" y="5686794"/>
                <a:ext cx="393382" cy="80856"/>
              </a:xfrm>
              <a:custGeom>
                <a:avLst/>
                <a:gdLst>
                  <a:gd name="connsiteX0" fmla="*/ 393382 w 393382"/>
                  <a:gd name="connsiteY0" fmla="*/ 17039 h 80856"/>
                  <a:gd name="connsiteX1" fmla="*/ 393382 w 393382"/>
                  <a:gd name="connsiteY1" fmla="*/ 17039 h 80856"/>
                  <a:gd name="connsiteX2" fmla="*/ 393382 w 393382"/>
                  <a:gd name="connsiteY2" fmla="*/ 17039 h 80856"/>
                  <a:gd name="connsiteX3" fmla="*/ 292418 w 393382"/>
                  <a:gd name="connsiteY3" fmla="*/ 8467 h 80856"/>
                  <a:gd name="connsiteX4" fmla="*/ 241935 w 393382"/>
                  <a:gd name="connsiteY4" fmla="*/ 10372 h 80856"/>
                  <a:gd name="connsiteX5" fmla="*/ 191452 w 393382"/>
                  <a:gd name="connsiteY5" fmla="*/ 16087 h 80856"/>
                  <a:gd name="connsiteX6" fmla="*/ 93345 w 393382"/>
                  <a:gd name="connsiteY6" fmla="*/ 39899 h 80856"/>
                  <a:gd name="connsiteX7" fmla="*/ 69533 w 393382"/>
                  <a:gd name="connsiteY7" fmla="*/ 48472 h 80856"/>
                  <a:gd name="connsiteX8" fmla="*/ 45720 w 393382"/>
                  <a:gd name="connsiteY8" fmla="*/ 57997 h 80856"/>
                  <a:gd name="connsiteX9" fmla="*/ 0 w 393382"/>
                  <a:gd name="connsiteY9" fmla="*/ 80857 h 80856"/>
                  <a:gd name="connsiteX10" fmla="*/ 0 w 393382"/>
                  <a:gd name="connsiteY10" fmla="*/ 80857 h 80856"/>
                  <a:gd name="connsiteX11" fmla="*/ 0 w 393382"/>
                  <a:gd name="connsiteY11" fmla="*/ 80857 h 80856"/>
                  <a:gd name="connsiteX12" fmla="*/ 0 w 393382"/>
                  <a:gd name="connsiteY12" fmla="*/ 80857 h 80856"/>
                  <a:gd name="connsiteX13" fmla="*/ 0 w 393382"/>
                  <a:gd name="connsiteY13" fmla="*/ 80857 h 80856"/>
                  <a:gd name="connsiteX14" fmla="*/ 90488 w 393382"/>
                  <a:gd name="connsiteY14" fmla="*/ 33232 h 80856"/>
                  <a:gd name="connsiteX15" fmla="*/ 189548 w 393382"/>
                  <a:gd name="connsiteY15" fmla="*/ 6562 h 80856"/>
                  <a:gd name="connsiteX16" fmla="*/ 215265 w 393382"/>
                  <a:gd name="connsiteY16" fmla="*/ 2752 h 80856"/>
                  <a:gd name="connsiteX17" fmla="*/ 240983 w 393382"/>
                  <a:gd name="connsiteY17" fmla="*/ 847 h 80856"/>
                  <a:gd name="connsiteX18" fmla="*/ 292418 w 393382"/>
                  <a:gd name="connsiteY18" fmla="*/ 847 h 80856"/>
                  <a:gd name="connsiteX19" fmla="*/ 318135 w 393382"/>
                  <a:gd name="connsiteY19" fmla="*/ 2752 h 80856"/>
                  <a:gd name="connsiteX20" fmla="*/ 343853 w 393382"/>
                  <a:gd name="connsiteY20" fmla="*/ 6562 h 80856"/>
                  <a:gd name="connsiteX21" fmla="*/ 368618 w 393382"/>
                  <a:gd name="connsiteY21" fmla="*/ 11324 h 80856"/>
                  <a:gd name="connsiteX22" fmla="*/ 393382 w 393382"/>
                  <a:gd name="connsiteY22" fmla="*/ 17039 h 80856"/>
                  <a:gd name="connsiteX23" fmla="*/ 393382 w 393382"/>
                  <a:gd name="connsiteY23" fmla="*/ 17039 h 80856"/>
                  <a:gd name="connsiteX24" fmla="*/ 393382 w 393382"/>
                  <a:gd name="connsiteY24" fmla="*/ 17039 h 8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93382" h="80856">
                    <a:moveTo>
                      <a:pt x="393382" y="17039"/>
                    </a:moveTo>
                    <a:lnTo>
                      <a:pt x="393382" y="17039"/>
                    </a:lnTo>
                    <a:lnTo>
                      <a:pt x="393382" y="17039"/>
                    </a:lnTo>
                    <a:cubicBezTo>
                      <a:pt x="359093" y="12277"/>
                      <a:pt x="325755" y="8467"/>
                      <a:pt x="292418" y="8467"/>
                    </a:cubicBezTo>
                    <a:cubicBezTo>
                      <a:pt x="275273" y="7514"/>
                      <a:pt x="259080" y="9419"/>
                      <a:pt x="241935" y="10372"/>
                    </a:cubicBezTo>
                    <a:cubicBezTo>
                      <a:pt x="224790" y="12277"/>
                      <a:pt x="208598" y="13229"/>
                      <a:pt x="191452" y="16087"/>
                    </a:cubicBezTo>
                    <a:cubicBezTo>
                      <a:pt x="158115" y="20849"/>
                      <a:pt x="125730" y="29422"/>
                      <a:pt x="93345" y="39899"/>
                    </a:cubicBezTo>
                    <a:lnTo>
                      <a:pt x="69533" y="48472"/>
                    </a:lnTo>
                    <a:cubicBezTo>
                      <a:pt x="61913" y="51329"/>
                      <a:pt x="53340" y="55139"/>
                      <a:pt x="45720" y="57997"/>
                    </a:cubicBezTo>
                    <a:cubicBezTo>
                      <a:pt x="30480" y="64664"/>
                      <a:pt x="15240" y="72284"/>
                      <a:pt x="0" y="80857"/>
                    </a:cubicBez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lnTo>
                      <a:pt x="0" y="80857"/>
                    </a:lnTo>
                    <a:cubicBezTo>
                      <a:pt x="27623" y="60854"/>
                      <a:pt x="58102" y="45614"/>
                      <a:pt x="90488" y="33232"/>
                    </a:cubicBezTo>
                    <a:cubicBezTo>
                      <a:pt x="121920" y="20849"/>
                      <a:pt x="156210" y="12277"/>
                      <a:pt x="189548" y="6562"/>
                    </a:cubicBezTo>
                    <a:cubicBezTo>
                      <a:pt x="198120" y="4657"/>
                      <a:pt x="206693" y="3704"/>
                      <a:pt x="215265" y="2752"/>
                    </a:cubicBezTo>
                    <a:cubicBezTo>
                      <a:pt x="223838" y="1799"/>
                      <a:pt x="232410" y="847"/>
                      <a:pt x="240983" y="847"/>
                    </a:cubicBezTo>
                    <a:cubicBezTo>
                      <a:pt x="258127" y="847"/>
                      <a:pt x="275273" y="-1058"/>
                      <a:pt x="292418" y="847"/>
                    </a:cubicBezTo>
                    <a:cubicBezTo>
                      <a:pt x="300990" y="1799"/>
                      <a:pt x="309563" y="1799"/>
                      <a:pt x="318135" y="2752"/>
                    </a:cubicBezTo>
                    <a:lnTo>
                      <a:pt x="343853" y="6562"/>
                    </a:lnTo>
                    <a:cubicBezTo>
                      <a:pt x="352425" y="7514"/>
                      <a:pt x="360998" y="9419"/>
                      <a:pt x="368618" y="11324"/>
                    </a:cubicBezTo>
                    <a:cubicBezTo>
                      <a:pt x="376238" y="13229"/>
                      <a:pt x="384810" y="15134"/>
                      <a:pt x="393382" y="17039"/>
                    </a:cubicBezTo>
                    <a:lnTo>
                      <a:pt x="393382" y="17039"/>
                    </a:lnTo>
                    <a:lnTo>
                      <a:pt x="393382" y="1703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Polyline: figure 137">
                <a:extLst>
                  <a:ext uri="{FF2B5EF4-FFF2-40B4-BE49-F238E27FC236}">
                    <a16:creationId xmlns:a16="http://schemas.microsoft.com/office/drawing/2014/main" id="{AC795A35-1943-4906-8D2A-FE52A06E0ED1}"/>
                  </a:ext>
                </a:extLst>
              </p:cNvPr>
              <p:cNvSpPr/>
              <p:nvPr/>
            </p:nvSpPr>
            <p:spPr>
              <a:xfrm>
                <a:off x="2013357" y="5552389"/>
                <a:ext cx="530542" cy="215261"/>
              </a:xfrm>
              <a:custGeom>
                <a:avLst/>
                <a:gdLst>
                  <a:gd name="connsiteX0" fmla="*/ 530543 w 530542"/>
                  <a:gd name="connsiteY0" fmla="*/ 45717 h 215261"/>
                  <a:gd name="connsiteX1" fmla="*/ 373380 w 530542"/>
                  <a:gd name="connsiteY1" fmla="*/ 24762 h 215261"/>
                  <a:gd name="connsiteX2" fmla="*/ 218123 w 530542"/>
                  <a:gd name="connsiteY2" fmla="*/ 14284 h 215261"/>
                  <a:gd name="connsiteX3" fmla="*/ 81915 w 530542"/>
                  <a:gd name="connsiteY3" fmla="*/ 82864 h 215261"/>
                  <a:gd name="connsiteX4" fmla="*/ 33338 w 530542"/>
                  <a:gd name="connsiteY4" fmla="*/ 143824 h 215261"/>
                  <a:gd name="connsiteX5" fmla="*/ 0 w 530542"/>
                  <a:gd name="connsiteY5" fmla="*/ 215262 h 215261"/>
                  <a:gd name="connsiteX6" fmla="*/ 0 w 530542"/>
                  <a:gd name="connsiteY6" fmla="*/ 215262 h 215261"/>
                  <a:gd name="connsiteX7" fmla="*/ 0 w 530542"/>
                  <a:gd name="connsiteY7" fmla="*/ 215262 h 215261"/>
                  <a:gd name="connsiteX8" fmla="*/ 0 w 530542"/>
                  <a:gd name="connsiteY8" fmla="*/ 215262 h 215261"/>
                  <a:gd name="connsiteX9" fmla="*/ 0 w 530542"/>
                  <a:gd name="connsiteY9" fmla="*/ 215262 h 215261"/>
                  <a:gd name="connsiteX10" fmla="*/ 0 w 530542"/>
                  <a:gd name="connsiteY10" fmla="*/ 215262 h 215261"/>
                  <a:gd name="connsiteX11" fmla="*/ 0 w 530542"/>
                  <a:gd name="connsiteY11" fmla="*/ 215262 h 215261"/>
                  <a:gd name="connsiteX12" fmla="*/ 0 w 530542"/>
                  <a:gd name="connsiteY12" fmla="*/ 214309 h 215261"/>
                  <a:gd name="connsiteX13" fmla="*/ 0 w 530542"/>
                  <a:gd name="connsiteY13" fmla="*/ 214309 h 215261"/>
                  <a:gd name="connsiteX14" fmla="*/ 77152 w 530542"/>
                  <a:gd name="connsiteY14" fmla="*/ 77149 h 215261"/>
                  <a:gd name="connsiteX15" fmla="*/ 217170 w 530542"/>
                  <a:gd name="connsiteY15" fmla="*/ 3807 h 215261"/>
                  <a:gd name="connsiteX16" fmla="*/ 375285 w 530542"/>
                  <a:gd name="connsiteY16" fmla="*/ 16189 h 215261"/>
                  <a:gd name="connsiteX17" fmla="*/ 530543 w 530542"/>
                  <a:gd name="connsiteY17" fmla="*/ 45717 h 215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0542" h="215261">
                    <a:moveTo>
                      <a:pt x="530543" y="45717"/>
                    </a:moveTo>
                    <a:cubicBezTo>
                      <a:pt x="478155" y="42859"/>
                      <a:pt x="425768" y="36192"/>
                      <a:pt x="373380" y="24762"/>
                    </a:cubicBezTo>
                    <a:cubicBezTo>
                      <a:pt x="322898" y="12379"/>
                      <a:pt x="269558" y="5712"/>
                      <a:pt x="218123" y="14284"/>
                    </a:cubicBezTo>
                    <a:cubicBezTo>
                      <a:pt x="166688" y="21904"/>
                      <a:pt x="118110" y="46669"/>
                      <a:pt x="81915" y="82864"/>
                    </a:cubicBezTo>
                    <a:cubicBezTo>
                      <a:pt x="62865" y="100962"/>
                      <a:pt x="46673" y="121917"/>
                      <a:pt x="33338" y="143824"/>
                    </a:cubicBezTo>
                    <a:cubicBezTo>
                      <a:pt x="19050" y="165732"/>
                      <a:pt x="8573" y="189544"/>
                      <a:pt x="0" y="215262"/>
                    </a:cubicBez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5262"/>
                    </a:lnTo>
                    <a:lnTo>
                      <a:pt x="0" y="214309"/>
                    </a:lnTo>
                    <a:lnTo>
                      <a:pt x="0" y="214309"/>
                    </a:lnTo>
                    <a:cubicBezTo>
                      <a:pt x="13335" y="162874"/>
                      <a:pt x="40005" y="115249"/>
                      <a:pt x="77152" y="77149"/>
                    </a:cubicBezTo>
                    <a:cubicBezTo>
                      <a:pt x="114300" y="38097"/>
                      <a:pt x="164783" y="13332"/>
                      <a:pt x="217170" y="3807"/>
                    </a:cubicBezTo>
                    <a:cubicBezTo>
                      <a:pt x="270510" y="-4766"/>
                      <a:pt x="324803" y="1902"/>
                      <a:pt x="375285" y="16189"/>
                    </a:cubicBezTo>
                    <a:cubicBezTo>
                      <a:pt x="426720" y="29524"/>
                      <a:pt x="478155" y="39049"/>
                      <a:pt x="530543" y="457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Polyline: figure 138">
                <a:extLst>
                  <a:ext uri="{FF2B5EF4-FFF2-40B4-BE49-F238E27FC236}">
                    <a16:creationId xmlns:a16="http://schemas.microsoft.com/office/drawing/2014/main" id="{26E10165-A0E6-4C9A-B36B-BCA7C8DBFD64}"/>
                  </a:ext>
                </a:extLst>
              </p:cNvPr>
              <p:cNvSpPr/>
              <p:nvPr/>
            </p:nvSpPr>
            <p:spPr>
              <a:xfrm>
                <a:off x="2013357" y="5639169"/>
                <a:ext cx="461010" cy="128481"/>
              </a:xfrm>
              <a:custGeom>
                <a:avLst/>
                <a:gdLst>
                  <a:gd name="connsiteX0" fmla="*/ 0 w 461010"/>
                  <a:gd name="connsiteY0" fmla="*/ 128482 h 128481"/>
                  <a:gd name="connsiteX1" fmla="*/ 0 w 461010"/>
                  <a:gd name="connsiteY1" fmla="*/ 128482 h 128481"/>
                  <a:gd name="connsiteX2" fmla="*/ 0 w 461010"/>
                  <a:gd name="connsiteY2" fmla="*/ 128482 h 128481"/>
                  <a:gd name="connsiteX3" fmla="*/ 93345 w 461010"/>
                  <a:gd name="connsiteY3" fmla="*/ 44662 h 128481"/>
                  <a:gd name="connsiteX4" fmla="*/ 211455 w 461010"/>
                  <a:gd name="connsiteY4" fmla="*/ 1799 h 128481"/>
                  <a:gd name="connsiteX5" fmla="*/ 337185 w 461010"/>
                  <a:gd name="connsiteY5" fmla="*/ 4657 h 128481"/>
                  <a:gd name="connsiteX6" fmla="*/ 399098 w 461010"/>
                  <a:gd name="connsiteY6" fmla="*/ 12277 h 128481"/>
                  <a:gd name="connsiteX7" fmla="*/ 461010 w 461010"/>
                  <a:gd name="connsiteY7" fmla="*/ 20849 h 128481"/>
                  <a:gd name="connsiteX8" fmla="*/ 336232 w 461010"/>
                  <a:gd name="connsiteY8" fmla="*/ 12277 h 128481"/>
                  <a:gd name="connsiteX9" fmla="*/ 212408 w 461010"/>
                  <a:gd name="connsiteY9" fmla="*/ 11324 h 128481"/>
                  <a:gd name="connsiteX10" fmla="*/ 97155 w 461010"/>
                  <a:gd name="connsiteY10" fmla="*/ 51329 h 128481"/>
                  <a:gd name="connsiteX11" fmla="*/ 71438 w 461010"/>
                  <a:gd name="connsiteY11" fmla="*/ 68474 h 128481"/>
                  <a:gd name="connsiteX12" fmla="*/ 46673 w 461010"/>
                  <a:gd name="connsiteY12" fmla="*/ 87524 h 128481"/>
                  <a:gd name="connsiteX13" fmla="*/ 22860 w 461010"/>
                  <a:gd name="connsiteY13" fmla="*/ 107527 h 128481"/>
                  <a:gd name="connsiteX14" fmla="*/ 0 w 461010"/>
                  <a:gd name="connsiteY14" fmla="*/ 128482 h 128481"/>
                  <a:gd name="connsiteX15" fmla="*/ 0 w 461010"/>
                  <a:gd name="connsiteY15" fmla="*/ 128482 h 128481"/>
                  <a:gd name="connsiteX16" fmla="*/ 0 w 461010"/>
                  <a:gd name="connsiteY16" fmla="*/ 128482 h 1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61010" h="128481">
                    <a:moveTo>
                      <a:pt x="0" y="128482"/>
                    </a:moveTo>
                    <a:cubicBezTo>
                      <a:pt x="0" y="128482"/>
                      <a:pt x="0" y="128482"/>
                      <a:pt x="0" y="128482"/>
                    </a:cubicBezTo>
                    <a:lnTo>
                      <a:pt x="0" y="128482"/>
                    </a:lnTo>
                    <a:cubicBezTo>
                      <a:pt x="28575" y="98002"/>
                      <a:pt x="58102" y="68474"/>
                      <a:pt x="93345" y="44662"/>
                    </a:cubicBezTo>
                    <a:cubicBezTo>
                      <a:pt x="128588" y="20849"/>
                      <a:pt x="169545" y="5609"/>
                      <a:pt x="211455" y="1799"/>
                    </a:cubicBezTo>
                    <a:cubicBezTo>
                      <a:pt x="253365" y="-2011"/>
                      <a:pt x="295275" y="847"/>
                      <a:pt x="337185" y="4657"/>
                    </a:cubicBezTo>
                    <a:cubicBezTo>
                      <a:pt x="358140" y="6562"/>
                      <a:pt x="378143" y="9419"/>
                      <a:pt x="399098" y="12277"/>
                    </a:cubicBezTo>
                    <a:lnTo>
                      <a:pt x="461010" y="20849"/>
                    </a:lnTo>
                    <a:cubicBezTo>
                      <a:pt x="419100" y="18944"/>
                      <a:pt x="378143" y="15134"/>
                      <a:pt x="336232" y="12277"/>
                    </a:cubicBezTo>
                    <a:cubicBezTo>
                      <a:pt x="295275" y="9419"/>
                      <a:pt x="253365" y="6562"/>
                      <a:pt x="212408" y="11324"/>
                    </a:cubicBezTo>
                    <a:cubicBezTo>
                      <a:pt x="171450" y="15134"/>
                      <a:pt x="132398" y="29422"/>
                      <a:pt x="97155" y="51329"/>
                    </a:cubicBezTo>
                    <a:cubicBezTo>
                      <a:pt x="88583" y="57044"/>
                      <a:pt x="80010" y="62759"/>
                      <a:pt x="71438" y="68474"/>
                    </a:cubicBezTo>
                    <a:cubicBezTo>
                      <a:pt x="63818" y="75142"/>
                      <a:pt x="55245" y="80857"/>
                      <a:pt x="46673" y="87524"/>
                    </a:cubicBezTo>
                    <a:cubicBezTo>
                      <a:pt x="39052" y="94192"/>
                      <a:pt x="30480" y="100859"/>
                      <a:pt x="22860" y="107527"/>
                    </a:cubicBezTo>
                    <a:cubicBezTo>
                      <a:pt x="16193" y="115147"/>
                      <a:pt x="8573" y="121814"/>
                      <a:pt x="0" y="128482"/>
                    </a:cubicBezTo>
                    <a:lnTo>
                      <a:pt x="0" y="128482"/>
                    </a:lnTo>
                    <a:cubicBezTo>
                      <a:pt x="0" y="128482"/>
                      <a:pt x="0" y="128482"/>
                      <a:pt x="0" y="1284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Polyline: figure 193">
                <a:extLst>
                  <a:ext uri="{FF2B5EF4-FFF2-40B4-BE49-F238E27FC236}">
                    <a16:creationId xmlns:a16="http://schemas.microsoft.com/office/drawing/2014/main" id="{F1916BC2-7707-4D3C-AC6E-8D024ACDFCCD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20002"/>
              </a:xfrm>
              <a:custGeom>
                <a:avLst/>
                <a:gdLst>
                  <a:gd name="connsiteX0" fmla="*/ 36195 w 36195"/>
                  <a:gd name="connsiteY0" fmla="*/ 0 h 20002"/>
                  <a:gd name="connsiteX1" fmla="*/ 35242 w 36195"/>
                  <a:gd name="connsiteY1" fmla="*/ 952 h 20002"/>
                  <a:gd name="connsiteX2" fmla="*/ 35242 w 36195"/>
                  <a:gd name="connsiteY2" fmla="*/ 952 h 20002"/>
                  <a:gd name="connsiteX3" fmla="*/ 34290 w 36195"/>
                  <a:gd name="connsiteY3" fmla="*/ 1905 h 20002"/>
                  <a:gd name="connsiteX4" fmla="*/ 34290 w 36195"/>
                  <a:gd name="connsiteY4" fmla="*/ 1905 h 20002"/>
                  <a:gd name="connsiteX5" fmla="*/ 27623 w 36195"/>
                  <a:gd name="connsiteY5" fmla="*/ 9525 h 20002"/>
                  <a:gd name="connsiteX6" fmla="*/ 19050 w 36195"/>
                  <a:gd name="connsiteY6" fmla="*/ 15240 h 20002"/>
                  <a:gd name="connsiteX7" fmla="*/ 0 w 36195"/>
                  <a:gd name="connsiteY7" fmla="*/ 20002 h 20002"/>
                  <a:gd name="connsiteX8" fmla="*/ 14288 w 36195"/>
                  <a:gd name="connsiteY8" fmla="*/ 6667 h 20002"/>
                  <a:gd name="connsiteX9" fmla="*/ 33338 w 36195"/>
                  <a:gd name="connsiteY9" fmla="*/ 952 h 20002"/>
                  <a:gd name="connsiteX10" fmla="*/ 33338 w 36195"/>
                  <a:gd name="connsiteY10" fmla="*/ 952 h 20002"/>
                  <a:gd name="connsiteX11" fmla="*/ 34290 w 36195"/>
                  <a:gd name="connsiteY11" fmla="*/ 952 h 20002"/>
                  <a:gd name="connsiteX12" fmla="*/ 34290 w 36195"/>
                  <a:gd name="connsiteY12" fmla="*/ 952 h 20002"/>
                  <a:gd name="connsiteX13" fmla="*/ 36195 w 36195"/>
                  <a:gd name="connsiteY13" fmla="*/ 0 h 20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20002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lnTo>
                      <a:pt x="34290" y="1905"/>
                    </a:lnTo>
                    <a:lnTo>
                      <a:pt x="34290" y="1905"/>
                    </a:lnTo>
                    <a:cubicBezTo>
                      <a:pt x="32385" y="4763"/>
                      <a:pt x="29528" y="6667"/>
                      <a:pt x="27623" y="9525"/>
                    </a:cubicBezTo>
                    <a:cubicBezTo>
                      <a:pt x="24765" y="11430"/>
                      <a:pt x="21908" y="13335"/>
                      <a:pt x="19050" y="15240"/>
                    </a:cubicBezTo>
                    <a:cubicBezTo>
                      <a:pt x="13335" y="18098"/>
                      <a:pt x="7620" y="20002"/>
                      <a:pt x="0" y="20002"/>
                    </a:cubicBezTo>
                    <a:cubicBezTo>
                      <a:pt x="3810" y="13335"/>
                      <a:pt x="9525" y="9525"/>
                      <a:pt x="14288" y="6667"/>
                    </a:cubicBezTo>
                    <a:cubicBezTo>
                      <a:pt x="20003" y="3810"/>
                      <a:pt x="25717" y="952"/>
                      <a:pt x="33338" y="952"/>
                    </a:cubicBezTo>
                    <a:lnTo>
                      <a:pt x="33338" y="952"/>
                    </a:lnTo>
                    <a:lnTo>
                      <a:pt x="34290" y="952"/>
                    </a:lnTo>
                    <a:lnTo>
                      <a:pt x="34290" y="952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Polyline: figure 194">
                <a:extLst>
                  <a:ext uri="{FF2B5EF4-FFF2-40B4-BE49-F238E27FC236}">
                    <a16:creationId xmlns:a16="http://schemas.microsoft.com/office/drawing/2014/main" id="{27AFB7B9-3958-4134-83D8-7CD9343B4FFE}"/>
                  </a:ext>
                </a:extLst>
              </p:cNvPr>
              <p:cNvSpPr/>
              <p:nvPr/>
            </p:nvSpPr>
            <p:spPr>
              <a:xfrm>
                <a:off x="2724875" y="5613345"/>
                <a:ext cx="93345" cy="27622"/>
              </a:xfrm>
              <a:custGeom>
                <a:avLst/>
                <a:gdLst>
                  <a:gd name="connsiteX0" fmla="*/ 93345 w 93345"/>
                  <a:gd name="connsiteY0" fmla="*/ 0 h 27622"/>
                  <a:gd name="connsiteX1" fmla="*/ 48577 w 93345"/>
                  <a:gd name="connsiteY1" fmla="*/ 20002 h 27622"/>
                  <a:gd name="connsiteX2" fmla="*/ 0 w 93345"/>
                  <a:gd name="connsiteY2" fmla="*/ 27623 h 27622"/>
                  <a:gd name="connsiteX3" fmla="*/ 45720 w 93345"/>
                  <a:gd name="connsiteY3" fmla="*/ 10477 h 27622"/>
                  <a:gd name="connsiteX4" fmla="*/ 93345 w 93345"/>
                  <a:gd name="connsiteY4" fmla="*/ 0 h 27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345" h="27622">
                    <a:moveTo>
                      <a:pt x="93345" y="0"/>
                    </a:moveTo>
                    <a:cubicBezTo>
                      <a:pt x="79058" y="9525"/>
                      <a:pt x="63817" y="15240"/>
                      <a:pt x="48577" y="20002"/>
                    </a:cubicBezTo>
                    <a:cubicBezTo>
                      <a:pt x="32385" y="24765"/>
                      <a:pt x="17145" y="27623"/>
                      <a:pt x="0" y="27623"/>
                    </a:cubicBezTo>
                    <a:cubicBezTo>
                      <a:pt x="15240" y="20002"/>
                      <a:pt x="30480" y="15240"/>
                      <a:pt x="45720" y="10477"/>
                    </a:cubicBezTo>
                    <a:cubicBezTo>
                      <a:pt x="60960" y="6668"/>
                      <a:pt x="77152" y="2858"/>
                      <a:pt x="9334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Polyline: figure 195">
                <a:extLst>
                  <a:ext uri="{FF2B5EF4-FFF2-40B4-BE49-F238E27FC236}">
                    <a16:creationId xmlns:a16="http://schemas.microsoft.com/office/drawing/2014/main" id="{5EA67530-5D91-41BC-990C-D53F93DC89DB}"/>
                  </a:ext>
                </a:extLst>
              </p:cNvPr>
              <p:cNvSpPr/>
              <p:nvPr/>
            </p:nvSpPr>
            <p:spPr>
              <a:xfrm>
                <a:off x="2013357" y="5594981"/>
                <a:ext cx="503872" cy="172669"/>
              </a:xfrm>
              <a:custGeom>
                <a:avLst/>
                <a:gdLst>
                  <a:gd name="connsiteX0" fmla="*/ 0 w 503872"/>
                  <a:gd name="connsiteY0" fmla="*/ 172669 h 172669"/>
                  <a:gd name="connsiteX1" fmla="*/ 0 w 503872"/>
                  <a:gd name="connsiteY1" fmla="*/ 172669 h 172669"/>
                  <a:gd name="connsiteX2" fmla="*/ 0 w 503872"/>
                  <a:gd name="connsiteY2" fmla="*/ 172669 h 172669"/>
                  <a:gd name="connsiteX3" fmla="*/ 0 w 503872"/>
                  <a:gd name="connsiteY3" fmla="*/ 172669 h 172669"/>
                  <a:gd name="connsiteX4" fmla="*/ 0 w 503872"/>
                  <a:gd name="connsiteY4" fmla="*/ 172669 h 172669"/>
                  <a:gd name="connsiteX5" fmla="*/ 88583 w 503872"/>
                  <a:gd name="connsiteY5" fmla="*/ 61227 h 172669"/>
                  <a:gd name="connsiteX6" fmla="*/ 220980 w 503872"/>
                  <a:gd name="connsiteY6" fmla="*/ 5982 h 172669"/>
                  <a:gd name="connsiteX7" fmla="*/ 256223 w 503872"/>
                  <a:gd name="connsiteY7" fmla="*/ 1219 h 172669"/>
                  <a:gd name="connsiteX8" fmla="*/ 292418 w 503872"/>
                  <a:gd name="connsiteY8" fmla="*/ 267 h 172669"/>
                  <a:gd name="connsiteX9" fmla="*/ 328613 w 503872"/>
                  <a:gd name="connsiteY9" fmla="*/ 1219 h 172669"/>
                  <a:gd name="connsiteX10" fmla="*/ 363855 w 503872"/>
                  <a:gd name="connsiteY10" fmla="*/ 4077 h 172669"/>
                  <a:gd name="connsiteX11" fmla="*/ 503873 w 503872"/>
                  <a:gd name="connsiteY11" fmla="*/ 28842 h 172669"/>
                  <a:gd name="connsiteX12" fmla="*/ 433388 w 503872"/>
                  <a:gd name="connsiteY12" fmla="*/ 21222 h 172669"/>
                  <a:gd name="connsiteX13" fmla="*/ 362903 w 503872"/>
                  <a:gd name="connsiteY13" fmla="*/ 11697 h 172669"/>
                  <a:gd name="connsiteX14" fmla="*/ 221933 w 503872"/>
                  <a:gd name="connsiteY14" fmla="*/ 15507 h 172669"/>
                  <a:gd name="connsiteX15" fmla="*/ 92393 w 503872"/>
                  <a:gd name="connsiteY15" fmla="*/ 66942 h 172669"/>
                  <a:gd name="connsiteX16" fmla="*/ 40005 w 503872"/>
                  <a:gd name="connsiteY16" fmla="*/ 113614 h 172669"/>
                  <a:gd name="connsiteX17" fmla="*/ 0 w 503872"/>
                  <a:gd name="connsiteY17" fmla="*/ 172669 h 172669"/>
                  <a:gd name="connsiteX18" fmla="*/ 0 w 503872"/>
                  <a:gd name="connsiteY18" fmla="*/ 172669 h 172669"/>
                  <a:gd name="connsiteX19" fmla="*/ 0 w 503872"/>
                  <a:gd name="connsiteY19" fmla="*/ 172669 h 172669"/>
                  <a:gd name="connsiteX20" fmla="*/ 0 w 503872"/>
                  <a:gd name="connsiteY20" fmla="*/ 172669 h 172669"/>
                  <a:gd name="connsiteX21" fmla="*/ 0 w 503872"/>
                  <a:gd name="connsiteY21" fmla="*/ 172669 h 17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3872" h="172669">
                    <a:moveTo>
                      <a:pt x="0" y="172669"/>
                    </a:move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ubicBezTo>
                      <a:pt x="18098" y="127902"/>
                      <a:pt x="49530" y="89802"/>
                      <a:pt x="88583" y="61227"/>
                    </a:cubicBezTo>
                    <a:cubicBezTo>
                      <a:pt x="127635" y="32652"/>
                      <a:pt x="173355" y="15507"/>
                      <a:pt x="220980" y="5982"/>
                    </a:cubicBezTo>
                    <a:lnTo>
                      <a:pt x="256223" y="1219"/>
                    </a:lnTo>
                    <a:lnTo>
                      <a:pt x="292418" y="267"/>
                    </a:lnTo>
                    <a:cubicBezTo>
                      <a:pt x="304800" y="-686"/>
                      <a:pt x="316230" y="1219"/>
                      <a:pt x="328613" y="1219"/>
                    </a:cubicBezTo>
                    <a:cubicBezTo>
                      <a:pt x="340995" y="2172"/>
                      <a:pt x="352425" y="2172"/>
                      <a:pt x="363855" y="4077"/>
                    </a:cubicBezTo>
                    <a:cubicBezTo>
                      <a:pt x="411480" y="10744"/>
                      <a:pt x="457200" y="22174"/>
                      <a:pt x="503873" y="28842"/>
                    </a:cubicBezTo>
                    <a:cubicBezTo>
                      <a:pt x="480060" y="26937"/>
                      <a:pt x="456248" y="24079"/>
                      <a:pt x="433388" y="21222"/>
                    </a:cubicBezTo>
                    <a:cubicBezTo>
                      <a:pt x="409575" y="17412"/>
                      <a:pt x="386715" y="14554"/>
                      <a:pt x="362903" y="11697"/>
                    </a:cubicBezTo>
                    <a:cubicBezTo>
                      <a:pt x="316230" y="7887"/>
                      <a:pt x="268605" y="5982"/>
                      <a:pt x="221933" y="15507"/>
                    </a:cubicBezTo>
                    <a:cubicBezTo>
                      <a:pt x="176213" y="23127"/>
                      <a:pt x="131445" y="41224"/>
                      <a:pt x="92393" y="66942"/>
                    </a:cubicBezTo>
                    <a:cubicBezTo>
                      <a:pt x="73343" y="80277"/>
                      <a:pt x="55245" y="95517"/>
                      <a:pt x="40005" y="113614"/>
                    </a:cubicBezTo>
                    <a:cubicBezTo>
                      <a:pt x="24765" y="131712"/>
                      <a:pt x="10477" y="150762"/>
                      <a:pt x="0" y="172669"/>
                    </a:cubicBez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lnTo>
                      <a:pt x="0" y="17266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Polyline: figure 196">
                <a:extLst>
                  <a:ext uri="{FF2B5EF4-FFF2-40B4-BE49-F238E27FC236}">
                    <a16:creationId xmlns:a16="http://schemas.microsoft.com/office/drawing/2014/main" id="{DFACCC96-375C-4156-8556-7922A4127829}"/>
                  </a:ext>
                </a:extLst>
              </p:cNvPr>
              <p:cNvSpPr/>
              <p:nvPr/>
            </p:nvSpPr>
            <p:spPr>
              <a:xfrm>
                <a:off x="2885847" y="5564768"/>
                <a:ext cx="36195" cy="18345"/>
              </a:xfrm>
              <a:custGeom>
                <a:avLst/>
                <a:gdLst>
                  <a:gd name="connsiteX0" fmla="*/ 36195 w 36195"/>
                  <a:gd name="connsiteY0" fmla="*/ 0 h 18345"/>
                  <a:gd name="connsiteX1" fmla="*/ 35242 w 36195"/>
                  <a:gd name="connsiteY1" fmla="*/ 952 h 18345"/>
                  <a:gd name="connsiteX2" fmla="*/ 35242 w 36195"/>
                  <a:gd name="connsiteY2" fmla="*/ 952 h 18345"/>
                  <a:gd name="connsiteX3" fmla="*/ 35242 w 36195"/>
                  <a:gd name="connsiteY3" fmla="*/ 1905 h 18345"/>
                  <a:gd name="connsiteX4" fmla="*/ 35242 w 36195"/>
                  <a:gd name="connsiteY4" fmla="*/ 1905 h 18345"/>
                  <a:gd name="connsiteX5" fmla="*/ 28575 w 36195"/>
                  <a:gd name="connsiteY5" fmla="*/ 9525 h 18345"/>
                  <a:gd name="connsiteX6" fmla="*/ 20003 w 36195"/>
                  <a:gd name="connsiteY6" fmla="*/ 14288 h 18345"/>
                  <a:gd name="connsiteX7" fmla="*/ 0 w 36195"/>
                  <a:gd name="connsiteY7" fmla="*/ 18098 h 18345"/>
                  <a:gd name="connsiteX8" fmla="*/ 15240 w 36195"/>
                  <a:gd name="connsiteY8" fmla="*/ 5715 h 18345"/>
                  <a:gd name="connsiteX9" fmla="*/ 34290 w 36195"/>
                  <a:gd name="connsiteY9" fmla="*/ 0 h 18345"/>
                  <a:gd name="connsiteX10" fmla="*/ 34290 w 36195"/>
                  <a:gd name="connsiteY10" fmla="*/ 0 h 18345"/>
                  <a:gd name="connsiteX11" fmla="*/ 35242 w 36195"/>
                  <a:gd name="connsiteY11" fmla="*/ 0 h 18345"/>
                  <a:gd name="connsiteX12" fmla="*/ 35242 w 36195"/>
                  <a:gd name="connsiteY12" fmla="*/ 0 h 18345"/>
                  <a:gd name="connsiteX13" fmla="*/ 36195 w 36195"/>
                  <a:gd name="connsiteY13" fmla="*/ 0 h 18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6195" h="18345">
                    <a:moveTo>
                      <a:pt x="36195" y="0"/>
                    </a:moveTo>
                    <a:cubicBezTo>
                      <a:pt x="36195" y="0"/>
                      <a:pt x="36195" y="952"/>
                      <a:pt x="35242" y="952"/>
                    </a:cubicBezTo>
                    <a:lnTo>
                      <a:pt x="35242" y="952"/>
                    </a:lnTo>
                    <a:cubicBezTo>
                      <a:pt x="35242" y="952"/>
                      <a:pt x="35242" y="1905"/>
                      <a:pt x="35242" y="1905"/>
                    </a:cubicBezTo>
                    <a:lnTo>
                      <a:pt x="35242" y="1905"/>
                    </a:lnTo>
                    <a:cubicBezTo>
                      <a:pt x="33338" y="4763"/>
                      <a:pt x="30480" y="6667"/>
                      <a:pt x="28575" y="9525"/>
                    </a:cubicBezTo>
                    <a:cubicBezTo>
                      <a:pt x="25717" y="11430"/>
                      <a:pt x="22860" y="13335"/>
                      <a:pt x="20003" y="14288"/>
                    </a:cubicBezTo>
                    <a:cubicBezTo>
                      <a:pt x="14288" y="17145"/>
                      <a:pt x="7620" y="19050"/>
                      <a:pt x="0" y="18098"/>
                    </a:cubicBezTo>
                    <a:cubicBezTo>
                      <a:pt x="4763" y="12383"/>
                      <a:pt x="10478" y="8573"/>
                      <a:pt x="15240" y="5715"/>
                    </a:cubicBezTo>
                    <a:cubicBezTo>
                      <a:pt x="20955" y="2858"/>
                      <a:pt x="26670" y="952"/>
                      <a:pt x="34290" y="0"/>
                    </a:cubicBezTo>
                    <a:lnTo>
                      <a:pt x="34290" y="0"/>
                    </a:lnTo>
                    <a:cubicBezTo>
                      <a:pt x="35242" y="0"/>
                      <a:pt x="35242" y="0"/>
                      <a:pt x="35242" y="0"/>
                    </a:cubicBezTo>
                    <a:lnTo>
                      <a:pt x="35242" y="0"/>
                    </a:lnTo>
                    <a:cubicBezTo>
                      <a:pt x="35242" y="952"/>
                      <a:pt x="35242" y="952"/>
                      <a:pt x="3619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Polyline: figure 197">
                <a:extLst>
                  <a:ext uri="{FF2B5EF4-FFF2-40B4-BE49-F238E27FC236}">
                    <a16:creationId xmlns:a16="http://schemas.microsoft.com/office/drawing/2014/main" id="{BE63D5C7-0083-4903-ADEA-521CC0762E92}"/>
                  </a:ext>
                </a:extLst>
              </p:cNvPr>
              <p:cNvSpPr/>
              <p:nvPr/>
            </p:nvSpPr>
            <p:spPr>
              <a:xfrm>
                <a:off x="2735352" y="5604773"/>
                <a:ext cx="85725" cy="17911"/>
              </a:xfrm>
              <a:custGeom>
                <a:avLst/>
                <a:gdLst>
                  <a:gd name="connsiteX0" fmla="*/ 85725 w 85725"/>
                  <a:gd name="connsiteY0" fmla="*/ 0 h 17911"/>
                  <a:gd name="connsiteX1" fmla="*/ 43815 w 85725"/>
                  <a:gd name="connsiteY1" fmla="*/ 14288 h 17911"/>
                  <a:gd name="connsiteX2" fmla="*/ 0 w 85725"/>
                  <a:gd name="connsiteY2" fmla="*/ 17145 h 17911"/>
                  <a:gd name="connsiteX3" fmla="*/ 41910 w 85725"/>
                  <a:gd name="connsiteY3" fmla="*/ 4763 h 17911"/>
                  <a:gd name="connsiteX4" fmla="*/ 85725 w 85725"/>
                  <a:gd name="connsiteY4" fmla="*/ 0 h 1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5725" h="17911">
                    <a:moveTo>
                      <a:pt x="85725" y="0"/>
                    </a:moveTo>
                    <a:cubicBezTo>
                      <a:pt x="72390" y="7620"/>
                      <a:pt x="58103" y="11430"/>
                      <a:pt x="43815" y="14288"/>
                    </a:cubicBezTo>
                    <a:cubicBezTo>
                      <a:pt x="29528" y="17145"/>
                      <a:pt x="14288" y="19050"/>
                      <a:pt x="0" y="17145"/>
                    </a:cubicBezTo>
                    <a:cubicBezTo>
                      <a:pt x="14288" y="11430"/>
                      <a:pt x="28575" y="8573"/>
                      <a:pt x="41910" y="4763"/>
                    </a:cubicBezTo>
                    <a:cubicBezTo>
                      <a:pt x="57150" y="2858"/>
                      <a:pt x="71438" y="0"/>
                      <a:pt x="8572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5" name="Drawing 8">
              <a:extLst>
                <a:ext uri="{FF2B5EF4-FFF2-40B4-BE49-F238E27FC236}">
                  <a16:creationId xmlns:a16="http://schemas.microsoft.com/office/drawing/2014/main" id="{8BE6C459-9459-4705-8EB8-516271030DA4}"/>
                </a:ext>
              </a:extLst>
            </p:cNvPr>
            <p:cNvGrpSpPr/>
            <p:nvPr/>
          </p:nvGrpSpPr>
          <p:grpSpPr>
            <a:xfrm>
              <a:off x="1117055" y="5503078"/>
              <a:ext cx="901064" cy="367076"/>
              <a:chOff x="1117055" y="5503078"/>
              <a:chExt cx="901064" cy="367076"/>
            </a:xfrm>
            <a:grpFill/>
          </p:grpSpPr>
          <p:sp>
            <p:nvSpPr>
              <p:cNvPr id="130" name="Polyline: figure 129">
                <a:extLst>
                  <a:ext uri="{FF2B5EF4-FFF2-40B4-BE49-F238E27FC236}">
                    <a16:creationId xmlns:a16="http://schemas.microsoft.com/office/drawing/2014/main" id="{C948CC10-8F27-4146-A6C6-6ED0D4E43929}"/>
                  </a:ext>
                </a:extLst>
              </p:cNvPr>
              <p:cNvSpPr/>
              <p:nvPr/>
            </p:nvSpPr>
            <p:spPr>
              <a:xfrm>
                <a:off x="1117055" y="5503078"/>
                <a:ext cx="900112" cy="367076"/>
              </a:xfrm>
              <a:custGeom>
                <a:avLst/>
                <a:gdLst>
                  <a:gd name="connsiteX0" fmla="*/ 900113 w 900112"/>
                  <a:gd name="connsiteY0" fmla="*/ 273145 h 367076"/>
                  <a:gd name="connsiteX1" fmla="*/ 796290 w 900112"/>
                  <a:gd name="connsiteY1" fmla="*/ 344582 h 367076"/>
                  <a:gd name="connsiteX2" fmla="*/ 671513 w 900112"/>
                  <a:gd name="connsiteY2" fmla="*/ 366490 h 367076"/>
                  <a:gd name="connsiteX3" fmla="*/ 608648 w 900112"/>
                  <a:gd name="connsiteY3" fmla="*/ 353155 h 367076"/>
                  <a:gd name="connsiteX4" fmla="*/ 550545 w 900112"/>
                  <a:gd name="connsiteY4" fmla="*/ 326485 h 367076"/>
                  <a:gd name="connsiteX5" fmla="*/ 523875 w 900112"/>
                  <a:gd name="connsiteY5" fmla="*/ 309340 h 367076"/>
                  <a:gd name="connsiteX6" fmla="*/ 499110 w 900112"/>
                  <a:gd name="connsiteY6" fmla="*/ 289338 h 367076"/>
                  <a:gd name="connsiteX7" fmla="*/ 450533 w 900112"/>
                  <a:gd name="connsiteY7" fmla="*/ 248380 h 367076"/>
                  <a:gd name="connsiteX8" fmla="*/ 239078 w 900112"/>
                  <a:gd name="connsiteY8" fmla="*/ 110267 h 367076"/>
                  <a:gd name="connsiteX9" fmla="*/ 3810 w 900112"/>
                  <a:gd name="connsiteY9" fmla="*/ 24542 h 367076"/>
                  <a:gd name="connsiteX10" fmla="*/ 3810 w 900112"/>
                  <a:gd name="connsiteY10" fmla="*/ 24542 h 367076"/>
                  <a:gd name="connsiteX11" fmla="*/ 0 w 900112"/>
                  <a:gd name="connsiteY11" fmla="*/ 18828 h 367076"/>
                  <a:gd name="connsiteX12" fmla="*/ 3810 w 900112"/>
                  <a:gd name="connsiteY12" fmla="*/ 15017 h 367076"/>
                  <a:gd name="connsiteX13" fmla="*/ 124778 w 900112"/>
                  <a:gd name="connsiteY13" fmla="*/ 730 h 367076"/>
                  <a:gd name="connsiteX14" fmla="*/ 245745 w 900112"/>
                  <a:gd name="connsiteY14" fmla="*/ 5492 h 367076"/>
                  <a:gd name="connsiteX15" fmla="*/ 470535 w 900112"/>
                  <a:gd name="connsiteY15" fmla="*/ 91217 h 367076"/>
                  <a:gd name="connsiteX16" fmla="*/ 516255 w 900112"/>
                  <a:gd name="connsiteY16" fmla="*/ 131223 h 367076"/>
                  <a:gd name="connsiteX17" fmla="*/ 539115 w 900112"/>
                  <a:gd name="connsiteY17" fmla="*/ 151225 h 367076"/>
                  <a:gd name="connsiteX18" fmla="*/ 562928 w 900112"/>
                  <a:gd name="connsiteY18" fmla="*/ 169323 h 367076"/>
                  <a:gd name="connsiteX19" fmla="*/ 666750 w 900112"/>
                  <a:gd name="connsiteY19" fmla="*/ 229330 h 367076"/>
                  <a:gd name="connsiteX20" fmla="*/ 781050 w 900112"/>
                  <a:gd name="connsiteY20" fmla="*/ 264573 h 367076"/>
                  <a:gd name="connsiteX21" fmla="*/ 900113 w 900112"/>
                  <a:gd name="connsiteY21" fmla="*/ 273145 h 367076"/>
                  <a:gd name="connsiteX22" fmla="*/ 900113 w 900112"/>
                  <a:gd name="connsiteY22" fmla="*/ 273145 h 367076"/>
                  <a:gd name="connsiteX23" fmla="*/ 780098 w 900112"/>
                  <a:gd name="connsiteY23" fmla="*/ 266478 h 367076"/>
                  <a:gd name="connsiteX24" fmla="*/ 663893 w 900112"/>
                  <a:gd name="connsiteY24" fmla="*/ 233140 h 367076"/>
                  <a:gd name="connsiteX25" fmla="*/ 558165 w 900112"/>
                  <a:gd name="connsiteY25" fmla="*/ 174085 h 367076"/>
                  <a:gd name="connsiteX26" fmla="*/ 534353 w 900112"/>
                  <a:gd name="connsiteY26" fmla="*/ 155988 h 367076"/>
                  <a:gd name="connsiteX27" fmla="*/ 511493 w 900112"/>
                  <a:gd name="connsiteY27" fmla="*/ 135985 h 367076"/>
                  <a:gd name="connsiteX28" fmla="*/ 465773 w 900112"/>
                  <a:gd name="connsiteY28" fmla="*/ 96932 h 367076"/>
                  <a:gd name="connsiteX29" fmla="*/ 243840 w 900112"/>
                  <a:gd name="connsiteY29" fmla="*/ 14065 h 367076"/>
                  <a:gd name="connsiteX30" fmla="*/ 123825 w 900112"/>
                  <a:gd name="connsiteY30" fmla="*/ 9303 h 367076"/>
                  <a:gd name="connsiteX31" fmla="*/ 4763 w 900112"/>
                  <a:gd name="connsiteY31" fmla="*/ 23590 h 367076"/>
                  <a:gd name="connsiteX32" fmla="*/ 4763 w 900112"/>
                  <a:gd name="connsiteY32" fmla="*/ 14065 h 367076"/>
                  <a:gd name="connsiteX33" fmla="*/ 126683 w 900112"/>
                  <a:gd name="connsiteY33" fmla="*/ 51213 h 367076"/>
                  <a:gd name="connsiteX34" fmla="*/ 242888 w 900112"/>
                  <a:gd name="connsiteY34" fmla="*/ 102648 h 367076"/>
                  <a:gd name="connsiteX35" fmla="*/ 455295 w 900112"/>
                  <a:gd name="connsiteY35" fmla="*/ 242665 h 367076"/>
                  <a:gd name="connsiteX36" fmla="*/ 502920 w 900112"/>
                  <a:gd name="connsiteY36" fmla="*/ 284575 h 367076"/>
                  <a:gd name="connsiteX37" fmla="*/ 527685 w 900112"/>
                  <a:gd name="connsiteY37" fmla="*/ 303625 h 367076"/>
                  <a:gd name="connsiteX38" fmla="*/ 553403 w 900112"/>
                  <a:gd name="connsiteY38" fmla="*/ 320770 h 367076"/>
                  <a:gd name="connsiteX39" fmla="*/ 609600 w 900112"/>
                  <a:gd name="connsiteY39" fmla="*/ 347440 h 367076"/>
                  <a:gd name="connsiteX40" fmla="*/ 670560 w 900112"/>
                  <a:gd name="connsiteY40" fmla="*/ 360775 h 367076"/>
                  <a:gd name="connsiteX41" fmla="*/ 793433 w 900112"/>
                  <a:gd name="connsiteY41" fmla="*/ 341725 h 367076"/>
                  <a:gd name="connsiteX42" fmla="*/ 900113 w 900112"/>
                  <a:gd name="connsiteY42" fmla="*/ 273145 h 36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00112" h="367076">
                    <a:moveTo>
                      <a:pt x="900113" y="273145"/>
                    </a:moveTo>
                    <a:cubicBezTo>
                      <a:pt x="870585" y="303625"/>
                      <a:pt x="835343" y="327438"/>
                      <a:pt x="796290" y="344582"/>
                    </a:cubicBezTo>
                    <a:cubicBezTo>
                      <a:pt x="757238" y="361728"/>
                      <a:pt x="714375" y="369348"/>
                      <a:pt x="671513" y="366490"/>
                    </a:cubicBezTo>
                    <a:cubicBezTo>
                      <a:pt x="650558" y="364585"/>
                      <a:pt x="629603" y="360775"/>
                      <a:pt x="608648" y="353155"/>
                    </a:cubicBezTo>
                    <a:cubicBezTo>
                      <a:pt x="588645" y="345535"/>
                      <a:pt x="568643" y="336963"/>
                      <a:pt x="550545" y="326485"/>
                    </a:cubicBezTo>
                    <a:cubicBezTo>
                      <a:pt x="541020" y="320770"/>
                      <a:pt x="532448" y="315055"/>
                      <a:pt x="523875" y="309340"/>
                    </a:cubicBezTo>
                    <a:cubicBezTo>
                      <a:pt x="515303" y="302673"/>
                      <a:pt x="506730" y="296957"/>
                      <a:pt x="499110" y="289338"/>
                    </a:cubicBezTo>
                    <a:cubicBezTo>
                      <a:pt x="482918" y="276003"/>
                      <a:pt x="467678" y="261715"/>
                      <a:pt x="450533" y="248380"/>
                    </a:cubicBezTo>
                    <a:cubicBezTo>
                      <a:pt x="385763" y="195040"/>
                      <a:pt x="314325" y="148367"/>
                      <a:pt x="239078" y="110267"/>
                    </a:cubicBezTo>
                    <a:cubicBezTo>
                      <a:pt x="164783" y="74073"/>
                      <a:pt x="85725" y="42640"/>
                      <a:pt x="3810" y="24542"/>
                    </a:cubicBezTo>
                    <a:lnTo>
                      <a:pt x="3810" y="24542"/>
                    </a:lnTo>
                    <a:cubicBezTo>
                      <a:pt x="953" y="23590"/>
                      <a:pt x="0" y="21685"/>
                      <a:pt x="0" y="18828"/>
                    </a:cubicBezTo>
                    <a:cubicBezTo>
                      <a:pt x="0" y="16923"/>
                      <a:pt x="1905" y="15970"/>
                      <a:pt x="3810" y="15017"/>
                    </a:cubicBezTo>
                    <a:cubicBezTo>
                      <a:pt x="43815" y="6445"/>
                      <a:pt x="83820" y="2635"/>
                      <a:pt x="124778" y="730"/>
                    </a:cubicBezTo>
                    <a:cubicBezTo>
                      <a:pt x="164783" y="-1175"/>
                      <a:pt x="205740" y="730"/>
                      <a:pt x="245745" y="5492"/>
                    </a:cubicBezTo>
                    <a:cubicBezTo>
                      <a:pt x="325755" y="15970"/>
                      <a:pt x="405765" y="41688"/>
                      <a:pt x="470535" y="91217"/>
                    </a:cubicBezTo>
                    <a:cubicBezTo>
                      <a:pt x="486728" y="103600"/>
                      <a:pt x="501968" y="117888"/>
                      <a:pt x="516255" y="131223"/>
                    </a:cubicBezTo>
                    <a:cubicBezTo>
                      <a:pt x="523875" y="137890"/>
                      <a:pt x="531495" y="144557"/>
                      <a:pt x="539115" y="151225"/>
                    </a:cubicBezTo>
                    <a:cubicBezTo>
                      <a:pt x="546735" y="156940"/>
                      <a:pt x="554355" y="163607"/>
                      <a:pt x="562928" y="169323"/>
                    </a:cubicBezTo>
                    <a:cubicBezTo>
                      <a:pt x="595313" y="193135"/>
                      <a:pt x="629603" y="213138"/>
                      <a:pt x="666750" y="229330"/>
                    </a:cubicBezTo>
                    <a:cubicBezTo>
                      <a:pt x="702945" y="245523"/>
                      <a:pt x="741998" y="256953"/>
                      <a:pt x="781050" y="264573"/>
                    </a:cubicBezTo>
                    <a:cubicBezTo>
                      <a:pt x="820103" y="272193"/>
                      <a:pt x="860108" y="276003"/>
                      <a:pt x="900113" y="273145"/>
                    </a:cubicBezTo>
                    <a:close/>
                    <a:moveTo>
                      <a:pt x="900113" y="273145"/>
                    </a:moveTo>
                    <a:cubicBezTo>
                      <a:pt x="860108" y="276955"/>
                      <a:pt x="819150" y="274098"/>
                      <a:pt x="780098" y="266478"/>
                    </a:cubicBezTo>
                    <a:cubicBezTo>
                      <a:pt x="740093" y="259810"/>
                      <a:pt x="701040" y="248380"/>
                      <a:pt x="663893" y="233140"/>
                    </a:cubicBezTo>
                    <a:cubicBezTo>
                      <a:pt x="626745" y="217900"/>
                      <a:pt x="591503" y="197898"/>
                      <a:pt x="558165" y="174085"/>
                    </a:cubicBezTo>
                    <a:cubicBezTo>
                      <a:pt x="549593" y="168370"/>
                      <a:pt x="541973" y="161703"/>
                      <a:pt x="534353" y="155988"/>
                    </a:cubicBezTo>
                    <a:cubicBezTo>
                      <a:pt x="526733" y="149320"/>
                      <a:pt x="519113" y="143605"/>
                      <a:pt x="511493" y="135985"/>
                    </a:cubicBezTo>
                    <a:cubicBezTo>
                      <a:pt x="496253" y="122650"/>
                      <a:pt x="481965" y="109315"/>
                      <a:pt x="465773" y="96932"/>
                    </a:cubicBezTo>
                    <a:cubicBezTo>
                      <a:pt x="401003" y="49307"/>
                      <a:pt x="322898" y="23590"/>
                      <a:pt x="243840" y="14065"/>
                    </a:cubicBezTo>
                    <a:cubicBezTo>
                      <a:pt x="203835" y="9303"/>
                      <a:pt x="163830" y="7398"/>
                      <a:pt x="123825" y="9303"/>
                    </a:cubicBezTo>
                    <a:cubicBezTo>
                      <a:pt x="83820" y="11207"/>
                      <a:pt x="43815" y="15017"/>
                      <a:pt x="4763" y="23590"/>
                    </a:cubicBezTo>
                    <a:lnTo>
                      <a:pt x="4763" y="14065"/>
                    </a:lnTo>
                    <a:cubicBezTo>
                      <a:pt x="46673" y="22638"/>
                      <a:pt x="86678" y="35973"/>
                      <a:pt x="126683" y="51213"/>
                    </a:cubicBezTo>
                    <a:cubicBezTo>
                      <a:pt x="166688" y="66453"/>
                      <a:pt x="205740" y="83598"/>
                      <a:pt x="242888" y="102648"/>
                    </a:cubicBezTo>
                    <a:cubicBezTo>
                      <a:pt x="318135" y="140748"/>
                      <a:pt x="390525" y="187420"/>
                      <a:pt x="455295" y="242665"/>
                    </a:cubicBezTo>
                    <a:cubicBezTo>
                      <a:pt x="471488" y="256000"/>
                      <a:pt x="486728" y="271240"/>
                      <a:pt x="502920" y="284575"/>
                    </a:cubicBezTo>
                    <a:cubicBezTo>
                      <a:pt x="510540" y="291243"/>
                      <a:pt x="519113" y="297910"/>
                      <a:pt x="527685" y="303625"/>
                    </a:cubicBezTo>
                    <a:cubicBezTo>
                      <a:pt x="536258" y="309340"/>
                      <a:pt x="544830" y="316007"/>
                      <a:pt x="553403" y="320770"/>
                    </a:cubicBezTo>
                    <a:cubicBezTo>
                      <a:pt x="571500" y="332200"/>
                      <a:pt x="590550" y="340773"/>
                      <a:pt x="609600" y="347440"/>
                    </a:cubicBezTo>
                    <a:cubicBezTo>
                      <a:pt x="629603" y="354107"/>
                      <a:pt x="649605" y="358870"/>
                      <a:pt x="670560" y="360775"/>
                    </a:cubicBezTo>
                    <a:cubicBezTo>
                      <a:pt x="712470" y="364585"/>
                      <a:pt x="755333" y="357918"/>
                      <a:pt x="793433" y="341725"/>
                    </a:cubicBezTo>
                    <a:cubicBezTo>
                      <a:pt x="834390" y="327438"/>
                      <a:pt x="870585" y="303625"/>
                      <a:pt x="900113" y="2731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Polyline: figure 130">
                <a:extLst>
                  <a:ext uri="{FF2B5EF4-FFF2-40B4-BE49-F238E27FC236}">
                    <a16:creationId xmlns:a16="http://schemas.microsoft.com/office/drawing/2014/main" id="{59433711-ADB2-42C3-8ABD-B8EEF01C73BF}"/>
                  </a:ext>
                </a:extLst>
              </p:cNvPr>
              <p:cNvSpPr/>
              <p:nvPr/>
            </p:nvSpPr>
            <p:spPr>
              <a:xfrm>
                <a:off x="1121817" y="5521737"/>
                <a:ext cx="896302" cy="284846"/>
              </a:xfrm>
              <a:custGeom>
                <a:avLst/>
                <a:gdLst>
                  <a:gd name="connsiteX0" fmla="*/ 0 w 896302"/>
                  <a:gd name="connsiteY0" fmla="*/ 1121 h 284846"/>
                  <a:gd name="connsiteX1" fmla="*/ 120015 w 896302"/>
                  <a:gd name="connsiteY1" fmla="*/ 6836 h 284846"/>
                  <a:gd name="connsiteX2" fmla="*/ 238125 w 896302"/>
                  <a:gd name="connsiteY2" fmla="*/ 33506 h 284846"/>
                  <a:gd name="connsiteX3" fmla="*/ 456248 w 896302"/>
                  <a:gd name="connsiteY3" fmla="*/ 137329 h 284846"/>
                  <a:gd name="connsiteX4" fmla="*/ 556260 w 896302"/>
                  <a:gd name="connsiteY4" fmla="*/ 204956 h 284846"/>
                  <a:gd name="connsiteX5" fmla="*/ 661035 w 896302"/>
                  <a:gd name="connsiteY5" fmla="*/ 262106 h 284846"/>
                  <a:gd name="connsiteX6" fmla="*/ 778193 w 896302"/>
                  <a:gd name="connsiteY6" fmla="*/ 278298 h 284846"/>
                  <a:gd name="connsiteX7" fmla="*/ 896303 w 896302"/>
                  <a:gd name="connsiteY7" fmla="*/ 255439 h 284846"/>
                  <a:gd name="connsiteX8" fmla="*/ 779145 w 896302"/>
                  <a:gd name="connsiteY8" fmla="*/ 283061 h 284846"/>
                  <a:gd name="connsiteX9" fmla="*/ 659130 w 896302"/>
                  <a:gd name="connsiteY9" fmla="*/ 268773 h 284846"/>
                  <a:gd name="connsiteX10" fmla="*/ 552450 w 896302"/>
                  <a:gd name="connsiteY10" fmla="*/ 211623 h 284846"/>
                  <a:gd name="connsiteX11" fmla="*/ 452438 w 896302"/>
                  <a:gd name="connsiteY11" fmla="*/ 143996 h 284846"/>
                  <a:gd name="connsiteX12" fmla="*/ 348615 w 896302"/>
                  <a:gd name="connsiteY12" fmla="*/ 83989 h 284846"/>
                  <a:gd name="connsiteX13" fmla="*/ 237173 w 896302"/>
                  <a:gd name="connsiteY13" fmla="*/ 39221 h 284846"/>
                  <a:gd name="connsiteX14" fmla="*/ 120968 w 896302"/>
                  <a:gd name="connsiteY14" fmla="*/ 10646 h 284846"/>
                  <a:gd name="connsiteX15" fmla="*/ 0 w 896302"/>
                  <a:gd name="connsiteY15" fmla="*/ 1121 h 284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96302" h="284846">
                    <a:moveTo>
                      <a:pt x="0" y="1121"/>
                    </a:moveTo>
                    <a:cubicBezTo>
                      <a:pt x="40005" y="-1736"/>
                      <a:pt x="80963" y="1121"/>
                      <a:pt x="120015" y="6836"/>
                    </a:cubicBezTo>
                    <a:cubicBezTo>
                      <a:pt x="160020" y="12551"/>
                      <a:pt x="199073" y="21123"/>
                      <a:pt x="238125" y="33506"/>
                    </a:cubicBezTo>
                    <a:cubicBezTo>
                      <a:pt x="315278" y="56366"/>
                      <a:pt x="388620" y="92561"/>
                      <a:pt x="456248" y="137329"/>
                    </a:cubicBezTo>
                    <a:cubicBezTo>
                      <a:pt x="489585" y="159236"/>
                      <a:pt x="522923" y="183048"/>
                      <a:pt x="556260" y="204956"/>
                    </a:cubicBezTo>
                    <a:cubicBezTo>
                      <a:pt x="589598" y="226864"/>
                      <a:pt x="623888" y="247819"/>
                      <a:pt x="661035" y="262106"/>
                    </a:cubicBezTo>
                    <a:cubicBezTo>
                      <a:pt x="698183" y="277346"/>
                      <a:pt x="738188" y="282109"/>
                      <a:pt x="778193" y="278298"/>
                    </a:cubicBezTo>
                    <a:cubicBezTo>
                      <a:pt x="818198" y="275441"/>
                      <a:pt x="857250" y="265916"/>
                      <a:pt x="896303" y="255439"/>
                    </a:cubicBezTo>
                    <a:cubicBezTo>
                      <a:pt x="858203" y="267821"/>
                      <a:pt x="819150" y="279251"/>
                      <a:pt x="779145" y="283061"/>
                    </a:cubicBezTo>
                    <a:cubicBezTo>
                      <a:pt x="739140" y="287823"/>
                      <a:pt x="697230" y="283061"/>
                      <a:pt x="659130" y="268773"/>
                    </a:cubicBezTo>
                    <a:cubicBezTo>
                      <a:pt x="621030" y="254486"/>
                      <a:pt x="585788" y="233531"/>
                      <a:pt x="552450" y="211623"/>
                    </a:cubicBezTo>
                    <a:cubicBezTo>
                      <a:pt x="518160" y="189716"/>
                      <a:pt x="485775" y="166856"/>
                      <a:pt x="452438" y="143996"/>
                    </a:cubicBezTo>
                    <a:cubicBezTo>
                      <a:pt x="419100" y="121136"/>
                      <a:pt x="384810" y="101133"/>
                      <a:pt x="348615" y="83989"/>
                    </a:cubicBezTo>
                    <a:cubicBezTo>
                      <a:pt x="312420" y="66844"/>
                      <a:pt x="275273" y="51604"/>
                      <a:pt x="237173" y="39221"/>
                    </a:cubicBezTo>
                    <a:cubicBezTo>
                      <a:pt x="199073" y="26839"/>
                      <a:pt x="160020" y="17314"/>
                      <a:pt x="120968" y="10646"/>
                    </a:cubicBezTo>
                    <a:cubicBezTo>
                      <a:pt x="80010" y="3979"/>
                      <a:pt x="40005" y="169"/>
                      <a:pt x="0" y="11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Polyline: figure 131">
                <a:extLst>
                  <a:ext uri="{FF2B5EF4-FFF2-40B4-BE49-F238E27FC236}">
                    <a16:creationId xmlns:a16="http://schemas.microsoft.com/office/drawing/2014/main" id="{4CCCECCC-6DE0-4ADB-8EF4-4A6F60158363}"/>
                  </a:ext>
                </a:extLst>
              </p:cNvPr>
              <p:cNvSpPr/>
              <p:nvPr/>
            </p:nvSpPr>
            <p:spPr>
              <a:xfrm>
                <a:off x="1121817" y="5522501"/>
                <a:ext cx="896302" cy="312082"/>
              </a:xfrm>
              <a:custGeom>
                <a:avLst/>
                <a:gdLst>
                  <a:gd name="connsiteX0" fmla="*/ 0 w 896302"/>
                  <a:gd name="connsiteY0" fmla="*/ 357 h 312082"/>
                  <a:gd name="connsiteX1" fmla="*/ 61913 w 896302"/>
                  <a:gd name="connsiteY1" fmla="*/ 3215 h 312082"/>
                  <a:gd name="connsiteX2" fmla="*/ 122873 w 896302"/>
                  <a:gd name="connsiteY2" fmla="*/ 14645 h 312082"/>
                  <a:gd name="connsiteX3" fmla="*/ 240030 w 896302"/>
                  <a:gd name="connsiteY3" fmla="*/ 54650 h 312082"/>
                  <a:gd name="connsiteX4" fmla="*/ 450533 w 896302"/>
                  <a:gd name="connsiteY4" fmla="*/ 184190 h 312082"/>
                  <a:gd name="connsiteX5" fmla="*/ 550545 w 896302"/>
                  <a:gd name="connsiteY5" fmla="*/ 254675 h 312082"/>
                  <a:gd name="connsiteX6" fmla="*/ 577215 w 896302"/>
                  <a:gd name="connsiteY6" fmla="*/ 268962 h 312082"/>
                  <a:gd name="connsiteX7" fmla="*/ 604838 w 896302"/>
                  <a:gd name="connsiteY7" fmla="*/ 281345 h 312082"/>
                  <a:gd name="connsiteX8" fmla="*/ 662940 w 896302"/>
                  <a:gd name="connsiteY8" fmla="*/ 299442 h 312082"/>
                  <a:gd name="connsiteX9" fmla="*/ 783908 w 896302"/>
                  <a:gd name="connsiteY9" fmla="*/ 302300 h 312082"/>
                  <a:gd name="connsiteX10" fmla="*/ 842963 w 896302"/>
                  <a:gd name="connsiteY10" fmla="*/ 285155 h 312082"/>
                  <a:gd name="connsiteX11" fmla="*/ 896303 w 896302"/>
                  <a:gd name="connsiteY11" fmla="*/ 254675 h 312082"/>
                  <a:gd name="connsiteX12" fmla="*/ 843915 w 896302"/>
                  <a:gd name="connsiteY12" fmla="*/ 287060 h 312082"/>
                  <a:gd name="connsiteX13" fmla="*/ 784860 w 896302"/>
                  <a:gd name="connsiteY13" fmla="*/ 306110 h 312082"/>
                  <a:gd name="connsiteX14" fmla="*/ 661035 w 896302"/>
                  <a:gd name="connsiteY14" fmla="*/ 305157 h 312082"/>
                  <a:gd name="connsiteX15" fmla="*/ 544830 w 896302"/>
                  <a:gd name="connsiteY15" fmla="*/ 261342 h 312082"/>
                  <a:gd name="connsiteX16" fmla="*/ 442913 w 896302"/>
                  <a:gd name="connsiteY16" fmla="*/ 190857 h 312082"/>
                  <a:gd name="connsiteX17" fmla="*/ 235268 w 896302"/>
                  <a:gd name="connsiteY17" fmla="*/ 61317 h 312082"/>
                  <a:gd name="connsiteX18" fmla="*/ 120015 w 896302"/>
                  <a:gd name="connsiteY18" fmla="*/ 19407 h 312082"/>
                  <a:gd name="connsiteX19" fmla="*/ 0 w 896302"/>
                  <a:gd name="connsiteY19" fmla="*/ 357 h 312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96302" h="312082">
                    <a:moveTo>
                      <a:pt x="0" y="357"/>
                    </a:moveTo>
                    <a:cubicBezTo>
                      <a:pt x="20955" y="-595"/>
                      <a:pt x="40958" y="357"/>
                      <a:pt x="61913" y="3215"/>
                    </a:cubicBezTo>
                    <a:cubicBezTo>
                      <a:pt x="81915" y="6072"/>
                      <a:pt x="102870" y="9882"/>
                      <a:pt x="122873" y="14645"/>
                    </a:cubicBezTo>
                    <a:cubicBezTo>
                      <a:pt x="162878" y="24170"/>
                      <a:pt x="201930" y="38457"/>
                      <a:pt x="240030" y="54650"/>
                    </a:cubicBezTo>
                    <a:cubicBezTo>
                      <a:pt x="315278" y="87987"/>
                      <a:pt x="385763" y="132755"/>
                      <a:pt x="450533" y="184190"/>
                    </a:cubicBezTo>
                    <a:cubicBezTo>
                      <a:pt x="481965" y="209907"/>
                      <a:pt x="515303" y="234672"/>
                      <a:pt x="550545" y="254675"/>
                    </a:cubicBezTo>
                    <a:cubicBezTo>
                      <a:pt x="559118" y="259437"/>
                      <a:pt x="568643" y="264200"/>
                      <a:pt x="577215" y="268962"/>
                    </a:cubicBezTo>
                    <a:cubicBezTo>
                      <a:pt x="586740" y="272772"/>
                      <a:pt x="595313" y="277535"/>
                      <a:pt x="604838" y="281345"/>
                    </a:cubicBezTo>
                    <a:cubicBezTo>
                      <a:pt x="623888" y="288965"/>
                      <a:pt x="642938" y="294680"/>
                      <a:pt x="662940" y="299442"/>
                    </a:cubicBezTo>
                    <a:cubicBezTo>
                      <a:pt x="702945" y="308967"/>
                      <a:pt x="743903" y="309920"/>
                      <a:pt x="783908" y="302300"/>
                    </a:cubicBezTo>
                    <a:cubicBezTo>
                      <a:pt x="803910" y="298490"/>
                      <a:pt x="823913" y="292775"/>
                      <a:pt x="842963" y="285155"/>
                    </a:cubicBezTo>
                    <a:cubicBezTo>
                      <a:pt x="862013" y="277535"/>
                      <a:pt x="880110" y="267057"/>
                      <a:pt x="896303" y="254675"/>
                    </a:cubicBezTo>
                    <a:cubicBezTo>
                      <a:pt x="881063" y="268010"/>
                      <a:pt x="862965" y="278487"/>
                      <a:pt x="843915" y="287060"/>
                    </a:cubicBezTo>
                    <a:cubicBezTo>
                      <a:pt x="824865" y="295632"/>
                      <a:pt x="805815" y="302300"/>
                      <a:pt x="784860" y="306110"/>
                    </a:cubicBezTo>
                    <a:cubicBezTo>
                      <a:pt x="743903" y="314682"/>
                      <a:pt x="701993" y="313730"/>
                      <a:pt x="661035" y="305157"/>
                    </a:cubicBezTo>
                    <a:cubicBezTo>
                      <a:pt x="620078" y="296585"/>
                      <a:pt x="581025" y="281345"/>
                      <a:pt x="544830" y="261342"/>
                    </a:cubicBezTo>
                    <a:cubicBezTo>
                      <a:pt x="508635" y="241340"/>
                      <a:pt x="475298" y="216575"/>
                      <a:pt x="442913" y="190857"/>
                    </a:cubicBezTo>
                    <a:cubicBezTo>
                      <a:pt x="379095" y="139422"/>
                      <a:pt x="309563" y="95607"/>
                      <a:pt x="235268" y="61317"/>
                    </a:cubicBezTo>
                    <a:cubicBezTo>
                      <a:pt x="198120" y="44172"/>
                      <a:pt x="160020" y="29885"/>
                      <a:pt x="120015" y="19407"/>
                    </a:cubicBezTo>
                    <a:cubicBezTo>
                      <a:pt x="81915" y="8930"/>
                      <a:pt x="40958" y="1310"/>
                      <a:pt x="0" y="3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2" name="Drawing 8">
              <a:extLst>
                <a:ext uri="{FF2B5EF4-FFF2-40B4-BE49-F238E27FC236}">
                  <a16:creationId xmlns:a16="http://schemas.microsoft.com/office/drawing/2014/main" id="{B3E742B1-BCA9-446E-A411-C5BD7053E431}"/>
                </a:ext>
              </a:extLst>
            </p:cNvPr>
            <p:cNvGrpSpPr/>
            <p:nvPr/>
          </p:nvGrpSpPr>
          <p:grpSpPr>
            <a:xfrm>
              <a:off x="2029550" y="6317243"/>
              <a:ext cx="491578" cy="599208"/>
              <a:chOff x="2029550" y="6317243"/>
              <a:chExt cx="491578" cy="599208"/>
            </a:xfrm>
            <a:grpFill/>
          </p:grpSpPr>
          <p:sp>
            <p:nvSpPr>
              <p:cNvPr id="127" name="Polyline: figure 126">
                <a:extLst>
                  <a:ext uri="{FF2B5EF4-FFF2-40B4-BE49-F238E27FC236}">
                    <a16:creationId xmlns:a16="http://schemas.microsoft.com/office/drawing/2014/main" id="{1A7061DF-2C80-4445-9208-E52F524BE061}"/>
                  </a:ext>
                </a:extLst>
              </p:cNvPr>
              <p:cNvSpPr/>
              <p:nvPr/>
            </p:nvSpPr>
            <p:spPr>
              <a:xfrm>
                <a:off x="2029550" y="6317243"/>
                <a:ext cx="491578" cy="599208"/>
              </a:xfrm>
              <a:custGeom>
                <a:avLst/>
                <a:gdLst>
                  <a:gd name="connsiteX0" fmla="*/ 469583 w 491578"/>
                  <a:gd name="connsiteY0" fmla="*/ 0 h 599208"/>
                  <a:gd name="connsiteX1" fmla="*/ 491490 w 491578"/>
                  <a:gd name="connsiteY1" fmla="*/ 100013 h 599208"/>
                  <a:gd name="connsiteX2" fmla="*/ 469583 w 491578"/>
                  <a:gd name="connsiteY2" fmla="*/ 200025 h 599208"/>
                  <a:gd name="connsiteX3" fmla="*/ 441008 w 491578"/>
                  <a:gd name="connsiteY3" fmla="*/ 242888 h 599208"/>
                  <a:gd name="connsiteX4" fmla="*/ 402908 w 491578"/>
                  <a:gd name="connsiteY4" fmla="*/ 278130 h 599208"/>
                  <a:gd name="connsiteX5" fmla="*/ 381952 w 491578"/>
                  <a:gd name="connsiteY5" fmla="*/ 293370 h 599208"/>
                  <a:gd name="connsiteX6" fmla="*/ 359092 w 491578"/>
                  <a:gd name="connsiteY6" fmla="*/ 306705 h 599208"/>
                  <a:gd name="connsiteX7" fmla="*/ 313372 w 491578"/>
                  <a:gd name="connsiteY7" fmla="*/ 330517 h 599208"/>
                  <a:gd name="connsiteX8" fmla="*/ 145732 w 491578"/>
                  <a:gd name="connsiteY8" fmla="*/ 446722 h 599208"/>
                  <a:gd name="connsiteX9" fmla="*/ 8572 w 491578"/>
                  <a:gd name="connsiteY9" fmla="*/ 597218 h 599208"/>
                  <a:gd name="connsiteX10" fmla="*/ 8572 w 491578"/>
                  <a:gd name="connsiteY10" fmla="*/ 597218 h 599208"/>
                  <a:gd name="connsiteX11" fmla="*/ 1905 w 491578"/>
                  <a:gd name="connsiteY11" fmla="*/ 598170 h 599208"/>
                  <a:gd name="connsiteX12" fmla="*/ 0 w 491578"/>
                  <a:gd name="connsiteY12" fmla="*/ 593408 h 599208"/>
                  <a:gd name="connsiteX13" fmla="*/ 26670 w 491578"/>
                  <a:gd name="connsiteY13" fmla="*/ 498158 h 599208"/>
                  <a:gd name="connsiteX14" fmla="*/ 67627 w 491578"/>
                  <a:gd name="connsiteY14" fmla="*/ 408622 h 599208"/>
                  <a:gd name="connsiteX15" fmla="*/ 200977 w 491578"/>
                  <a:gd name="connsiteY15" fmla="*/ 265747 h 599208"/>
                  <a:gd name="connsiteX16" fmla="*/ 244792 w 491578"/>
                  <a:gd name="connsiteY16" fmla="*/ 243840 h 599208"/>
                  <a:gd name="connsiteX17" fmla="*/ 287655 w 491578"/>
                  <a:gd name="connsiteY17" fmla="*/ 220980 h 599208"/>
                  <a:gd name="connsiteX18" fmla="*/ 363855 w 491578"/>
                  <a:gd name="connsiteY18" fmla="*/ 160972 h 599208"/>
                  <a:gd name="connsiteX19" fmla="*/ 425767 w 491578"/>
                  <a:gd name="connsiteY19" fmla="*/ 85725 h 599208"/>
                  <a:gd name="connsiteX20" fmla="*/ 469583 w 491578"/>
                  <a:gd name="connsiteY20" fmla="*/ 0 h 599208"/>
                  <a:gd name="connsiteX21" fmla="*/ 469583 w 491578"/>
                  <a:gd name="connsiteY21" fmla="*/ 0 h 599208"/>
                  <a:gd name="connsiteX22" fmla="*/ 428625 w 491578"/>
                  <a:gd name="connsiteY22" fmla="*/ 88583 h 599208"/>
                  <a:gd name="connsiteX23" fmla="*/ 367665 w 491578"/>
                  <a:gd name="connsiteY23" fmla="*/ 165735 h 599208"/>
                  <a:gd name="connsiteX24" fmla="*/ 290513 w 491578"/>
                  <a:gd name="connsiteY24" fmla="*/ 226695 h 599208"/>
                  <a:gd name="connsiteX25" fmla="*/ 247650 w 491578"/>
                  <a:gd name="connsiteY25" fmla="*/ 250508 h 599208"/>
                  <a:gd name="connsiteX26" fmla="*/ 204788 w 491578"/>
                  <a:gd name="connsiteY26" fmla="*/ 272415 h 599208"/>
                  <a:gd name="connsiteX27" fmla="*/ 75247 w 491578"/>
                  <a:gd name="connsiteY27" fmla="*/ 413385 h 599208"/>
                  <a:gd name="connsiteX28" fmla="*/ 35242 w 491578"/>
                  <a:gd name="connsiteY28" fmla="*/ 501967 h 599208"/>
                  <a:gd name="connsiteX29" fmla="*/ 9525 w 491578"/>
                  <a:gd name="connsiteY29" fmla="*/ 595313 h 599208"/>
                  <a:gd name="connsiteX30" fmla="*/ 952 w 491578"/>
                  <a:gd name="connsiteY30" fmla="*/ 591503 h 599208"/>
                  <a:gd name="connsiteX31" fmla="*/ 140970 w 491578"/>
                  <a:gd name="connsiteY31" fmla="*/ 439103 h 599208"/>
                  <a:gd name="connsiteX32" fmla="*/ 311467 w 491578"/>
                  <a:gd name="connsiteY32" fmla="*/ 322897 h 599208"/>
                  <a:gd name="connsiteX33" fmla="*/ 401002 w 491578"/>
                  <a:gd name="connsiteY33" fmla="*/ 273367 h 599208"/>
                  <a:gd name="connsiteX34" fmla="*/ 438150 w 491578"/>
                  <a:gd name="connsiteY34" fmla="*/ 239078 h 599208"/>
                  <a:gd name="connsiteX35" fmla="*/ 466725 w 491578"/>
                  <a:gd name="connsiteY35" fmla="*/ 197167 h 599208"/>
                  <a:gd name="connsiteX36" fmla="*/ 490538 w 491578"/>
                  <a:gd name="connsiteY36" fmla="*/ 99060 h 599208"/>
                  <a:gd name="connsiteX37" fmla="*/ 469583 w 491578"/>
                  <a:gd name="connsiteY37" fmla="*/ 0 h 599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491578" h="599208">
                    <a:moveTo>
                      <a:pt x="469583" y="0"/>
                    </a:moveTo>
                    <a:cubicBezTo>
                      <a:pt x="483870" y="31433"/>
                      <a:pt x="490538" y="65722"/>
                      <a:pt x="491490" y="100013"/>
                    </a:cubicBezTo>
                    <a:cubicBezTo>
                      <a:pt x="492442" y="134303"/>
                      <a:pt x="485775" y="169545"/>
                      <a:pt x="469583" y="200025"/>
                    </a:cubicBezTo>
                    <a:cubicBezTo>
                      <a:pt x="461963" y="215265"/>
                      <a:pt x="452438" y="229553"/>
                      <a:pt x="441008" y="242888"/>
                    </a:cubicBezTo>
                    <a:cubicBezTo>
                      <a:pt x="429577" y="256222"/>
                      <a:pt x="417195" y="267653"/>
                      <a:pt x="402908" y="278130"/>
                    </a:cubicBezTo>
                    <a:cubicBezTo>
                      <a:pt x="396240" y="283845"/>
                      <a:pt x="388620" y="288608"/>
                      <a:pt x="381952" y="293370"/>
                    </a:cubicBezTo>
                    <a:cubicBezTo>
                      <a:pt x="374333" y="298133"/>
                      <a:pt x="367665" y="302895"/>
                      <a:pt x="359092" y="306705"/>
                    </a:cubicBezTo>
                    <a:cubicBezTo>
                      <a:pt x="343852" y="315278"/>
                      <a:pt x="328613" y="321945"/>
                      <a:pt x="313372" y="330517"/>
                    </a:cubicBezTo>
                    <a:cubicBezTo>
                      <a:pt x="253365" y="362903"/>
                      <a:pt x="197167" y="401955"/>
                      <a:pt x="145732" y="446722"/>
                    </a:cubicBezTo>
                    <a:cubicBezTo>
                      <a:pt x="94297" y="491490"/>
                      <a:pt x="46672" y="541972"/>
                      <a:pt x="8572" y="597218"/>
                    </a:cubicBezTo>
                    <a:lnTo>
                      <a:pt x="8572" y="597218"/>
                    </a:lnTo>
                    <a:cubicBezTo>
                      <a:pt x="6667" y="599122"/>
                      <a:pt x="3810" y="600075"/>
                      <a:pt x="1905" y="598170"/>
                    </a:cubicBezTo>
                    <a:cubicBezTo>
                      <a:pt x="0" y="597218"/>
                      <a:pt x="0" y="595313"/>
                      <a:pt x="0" y="593408"/>
                    </a:cubicBezTo>
                    <a:cubicBezTo>
                      <a:pt x="5715" y="561022"/>
                      <a:pt x="15240" y="529590"/>
                      <a:pt x="26670" y="498158"/>
                    </a:cubicBezTo>
                    <a:cubicBezTo>
                      <a:pt x="38100" y="467678"/>
                      <a:pt x="51435" y="437197"/>
                      <a:pt x="67627" y="408622"/>
                    </a:cubicBezTo>
                    <a:cubicBezTo>
                      <a:pt x="100013" y="351472"/>
                      <a:pt x="143827" y="299085"/>
                      <a:pt x="200977" y="265747"/>
                    </a:cubicBezTo>
                    <a:cubicBezTo>
                      <a:pt x="215265" y="257175"/>
                      <a:pt x="230505" y="250508"/>
                      <a:pt x="244792" y="243840"/>
                    </a:cubicBezTo>
                    <a:cubicBezTo>
                      <a:pt x="259080" y="237172"/>
                      <a:pt x="273367" y="229553"/>
                      <a:pt x="287655" y="220980"/>
                    </a:cubicBezTo>
                    <a:cubicBezTo>
                      <a:pt x="315277" y="203835"/>
                      <a:pt x="340995" y="183833"/>
                      <a:pt x="363855" y="160972"/>
                    </a:cubicBezTo>
                    <a:cubicBezTo>
                      <a:pt x="387667" y="138113"/>
                      <a:pt x="407670" y="113347"/>
                      <a:pt x="425767" y="85725"/>
                    </a:cubicBezTo>
                    <a:cubicBezTo>
                      <a:pt x="444817" y="60008"/>
                      <a:pt x="460058" y="31433"/>
                      <a:pt x="469583" y="0"/>
                    </a:cubicBezTo>
                    <a:close/>
                    <a:moveTo>
                      <a:pt x="469583" y="0"/>
                    </a:moveTo>
                    <a:cubicBezTo>
                      <a:pt x="460058" y="31433"/>
                      <a:pt x="445770" y="60960"/>
                      <a:pt x="428625" y="88583"/>
                    </a:cubicBezTo>
                    <a:cubicBezTo>
                      <a:pt x="411480" y="116205"/>
                      <a:pt x="391477" y="141922"/>
                      <a:pt x="367665" y="165735"/>
                    </a:cubicBezTo>
                    <a:cubicBezTo>
                      <a:pt x="344805" y="188595"/>
                      <a:pt x="319088" y="209550"/>
                      <a:pt x="290513" y="226695"/>
                    </a:cubicBezTo>
                    <a:cubicBezTo>
                      <a:pt x="276225" y="235267"/>
                      <a:pt x="261938" y="243840"/>
                      <a:pt x="247650" y="250508"/>
                    </a:cubicBezTo>
                    <a:cubicBezTo>
                      <a:pt x="232410" y="257175"/>
                      <a:pt x="218122" y="264795"/>
                      <a:pt x="204788" y="272415"/>
                    </a:cubicBezTo>
                    <a:cubicBezTo>
                      <a:pt x="149542" y="306705"/>
                      <a:pt x="106680" y="357188"/>
                      <a:pt x="75247" y="413385"/>
                    </a:cubicBezTo>
                    <a:cubicBezTo>
                      <a:pt x="59055" y="441960"/>
                      <a:pt x="45720" y="471488"/>
                      <a:pt x="35242" y="501967"/>
                    </a:cubicBezTo>
                    <a:cubicBezTo>
                      <a:pt x="24765" y="532447"/>
                      <a:pt x="15240" y="563880"/>
                      <a:pt x="9525" y="595313"/>
                    </a:cubicBezTo>
                    <a:lnTo>
                      <a:pt x="952" y="591503"/>
                    </a:lnTo>
                    <a:cubicBezTo>
                      <a:pt x="40957" y="534353"/>
                      <a:pt x="88582" y="484822"/>
                      <a:pt x="140970" y="439103"/>
                    </a:cubicBezTo>
                    <a:cubicBezTo>
                      <a:pt x="193357" y="394335"/>
                      <a:pt x="249555" y="354330"/>
                      <a:pt x="311467" y="322897"/>
                    </a:cubicBezTo>
                    <a:cubicBezTo>
                      <a:pt x="341947" y="306705"/>
                      <a:pt x="373380" y="294322"/>
                      <a:pt x="401002" y="273367"/>
                    </a:cubicBezTo>
                    <a:cubicBezTo>
                      <a:pt x="414338" y="262890"/>
                      <a:pt x="426720" y="251460"/>
                      <a:pt x="438150" y="239078"/>
                    </a:cubicBezTo>
                    <a:cubicBezTo>
                      <a:pt x="449580" y="226695"/>
                      <a:pt x="459105" y="212408"/>
                      <a:pt x="466725" y="197167"/>
                    </a:cubicBezTo>
                    <a:cubicBezTo>
                      <a:pt x="482917" y="167640"/>
                      <a:pt x="490538" y="133350"/>
                      <a:pt x="490538" y="99060"/>
                    </a:cubicBezTo>
                    <a:cubicBezTo>
                      <a:pt x="489585" y="65722"/>
                      <a:pt x="482917" y="31433"/>
                      <a:pt x="46958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Polyline: figure 127">
                <a:extLst>
                  <a:ext uri="{FF2B5EF4-FFF2-40B4-BE49-F238E27FC236}">
                    <a16:creationId xmlns:a16="http://schemas.microsoft.com/office/drawing/2014/main" id="{C115F539-8151-4CD5-9AC5-9583A7D1DE0E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64820" cy="594359"/>
              </a:xfrm>
              <a:custGeom>
                <a:avLst/>
                <a:gdLst>
                  <a:gd name="connsiteX0" fmla="*/ 0 w 464820"/>
                  <a:gd name="connsiteY0" fmla="*/ 594360 h 594359"/>
                  <a:gd name="connsiteX1" fmla="*/ 96202 w 464820"/>
                  <a:gd name="connsiteY1" fmla="*/ 424815 h 594359"/>
                  <a:gd name="connsiteX2" fmla="*/ 240982 w 464820"/>
                  <a:gd name="connsiteY2" fmla="*/ 292417 h 594359"/>
                  <a:gd name="connsiteX3" fmla="*/ 321945 w 464820"/>
                  <a:gd name="connsiteY3" fmla="*/ 238125 h 594359"/>
                  <a:gd name="connsiteX4" fmla="*/ 397192 w 464820"/>
                  <a:gd name="connsiteY4" fmla="*/ 177165 h 594359"/>
                  <a:gd name="connsiteX5" fmla="*/ 445770 w 464820"/>
                  <a:gd name="connsiteY5" fmla="*/ 95250 h 594359"/>
                  <a:gd name="connsiteX6" fmla="*/ 464820 w 464820"/>
                  <a:gd name="connsiteY6" fmla="*/ 0 h 594359"/>
                  <a:gd name="connsiteX7" fmla="*/ 450533 w 464820"/>
                  <a:gd name="connsiteY7" fmla="*/ 97155 h 594359"/>
                  <a:gd name="connsiteX8" fmla="*/ 402908 w 464820"/>
                  <a:gd name="connsiteY8" fmla="*/ 183832 h 594359"/>
                  <a:gd name="connsiteX9" fmla="*/ 326708 w 464820"/>
                  <a:gd name="connsiteY9" fmla="*/ 246697 h 594359"/>
                  <a:gd name="connsiteX10" fmla="*/ 245745 w 464820"/>
                  <a:gd name="connsiteY10" fmla="*/ 300990 h 594359"/>
                  <a:gd name="connsiteX11" fmla="*/ 168592 w 464820"/>
                  <a:gd name="connsiteY11" fmla="*/ 360045 h 594359"/>
                  <a:gd name="connsiteX12" fmla="*/ 100965 w 464820"/>
                  <a:gd name="connsiteY12" fmla="*/ 429577 h 594359"/>
                  <a:gd name="connsiteX13" fmla="*/ 43815 w 464820"/>
                  <a:gd name="connsiteY13" fmla="*/ 508635 h 594359"/>
                  <a:gd name="connsiteX14" fmla="*/ 0 w 464820"/>
                  <a:gd name="connsiteY14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4820" h="594359">
                    <a:moveTo>
                      <a:pt x="0" y="594360"/>
                    </a:moveTo>
                    <a:cubicBezTo>
                      <a:pt x="20955" y="532447"/>
                      <a:pt x="55245" y="475297"/>
                      <a:pt x="96202" y="424815"/>
                    </a:cubicBezTo>
                    <a:cubicBezTo>
                      <a:pt x="137160" y="373380"/>
                      <a:pt x="186690" y="329565"/>
                      <a:pt x="240982" y="292417"/>
                    </a:cubicBezTo>
                    <a:cubicBezTo>
                      <a:pt x="267653" y="274320"/>
                      <a:pt x="295275" y="256222"/>
                      <a:pt x="321945" y="238125"/>
                    </a:cubicBezTo>
                    <a:cubicBezTo>
                      <a:pt x="348615" y="220027"/>
                      <a:pt x="375285" y="200025"/>
                      <a:pt x="397192" y="177165"/>
                    </a:cubicBezTo>
                    <a:cubicBezTo>
                      <a:pt x="420052" y="154305"/>
                      <a:pt x="436245" y="125730"/>
                      <a:pt x="445770" y="95250"/>
                    </a:cubicBezTo>
                    <a:cubicBezTo>
                      <a:pt x="455295" y="64770"/>
                      <a:pt x="461010" y="32385"/>
                      <a:pt x="464820" y="0"/>
                    </a:cubicBezTo>
                    <a:cubicBezTo>
                      <a:pt x="462915" y="32385"/>
                      <a:pt x="459105" y="64770"/>
                      <a:pt x="450533" y="97155"/>
                    </a:cubicBezTo>
                    <a:cubicBezTo>
                      <a:pt x="441960" y="128588"/>
                      <a:pt x="425767" y="159067"/>
                      <a:pt x="402908" y="183832"/>
                    </a:cubicBezTo>
                    <a:cubicBezTo>
                      <a:pt x="380047" y="208597"/>
                      <a:pt x="353377" y="227647"/>
                      <a:pt x="326708" y="246697"/>
                    </a:cubicBezTo>
                    <a:cubicBezTo>
                      <a:pt x="300038" y="265747"/>
                      <a:pt x="272415" y="283845"/>
                      <a:pt x="245745" y="300990"/>
                    </a:cubicBezTo>
                    <a:cubicBezTo>
                      <a:pt x="219075" y="319088"/>
                      <a:pt x="193357" y="339090"/>
                      <a:pt x="168592" y="360045"/>
                    </a:cubicBezTo>
                    <a:cubicBezTo>
                      <a:pt x="144780" y="381952"/>
                      <a:pt x="121920" y="404813"/>
                      <a:pt x="100965" y="429577"/>
                    </a:cubicBezTo>
                    <a:cubicBezTo>
                      <a:pt x="80010" y="454342"/>
                      <a:pt x="60960" y="481013"/>
                      <a:pt x="43815" y="508635"/>
                    </a:cubicBezTo>
                    <a:cubicBezTo>
                      <a:pt x="26670" y="535305"/>
                      <a:pt x="11430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Polyline: figure 128">
                <a:extLst>
                  <a:ext uri="{FF2B5EF4-FFF2-40B4-BE49-F238E27FC236}">
                    <a16:creationId xmlns:a16="http://schemas.microsoft.com/office/drawing/2014/main" id="{37E43478-C8C3-4D09-9D9E-E4F50D62A9D1}"/>
                  </a:ext>
                </a:extLst>
              </p:cNvPr>
              <p:cNvSpPr/>
              <p:nvPr/>
            </p:nvSpPr>
            <p:spPr>
              <a:xfrm>
                <a:off x="2034312" y="6318196"/>
                <a:ext cx="474702" cy="594359"/>
              </a:xfrm>
              <a:custGeom>
                <a:avLst/>
                <a:gdLst>
                  <a:gd name="connsiteX0" fmla="*/ 0 w 474702"/>
                  <a:gd name="connsiteY0" fmla="*/ 594360 h 594359"/>
                  <a:gd name="connsiteX1" fmla="*/ 20955 w 474702"/>
                  <a:gd name="connsiteY1" fmla="*/ 548640 h 594359"/>
                  <a:gd name="connsiteX2" fmla="*/ 47625 w 474702"/>
                  <a:gd name="connsiteY2" fmla="*/ 506730 h 594359"/>
                  <a:gd name="connsiteX3" fmla="*/ 113347 w 474702"/>
                  <a:gd name="connsiteY3" fmla="*/ 430530 h 594359"/>
                  <a:gd name="connsiteX4" fmla="*/ 275272 w 474702"/>
                  <a:gd name="connsiteY4" fmla="*/ 312420 h 594359"/>
                  <a:gd name="connsiteX5" fmla="*/ 359092 w 474702"/>
                  <a:gd name="connsiteY5" fmla="*/ 259080 h 594359"/>
                  <a:gd name="connsiteX6" fmla="*/ 395288 w 474702"/>
                  <a:gd name="connsiteY6" fmla="*/ 225742 h 594359"/>
                  <a:gd name="connsiteX7" fmla="*/ 426720 w 474702"/>
                  <a:gd name="connsiteY7" fmla="*/ 187642 h 594359"/>
                  <a:gd name="connsiteX8" fmla="*/ 466725 w 474702"/>
                  <a:gd name="connsiteY8" fmla="*/ 98107 h 594359"/>
                  <a:gd name="connsiteX9" fmla="*/ 465772 w 474702"/>
                  <a:gd name="connsiteY9" fmla="*/ 0 h 594359"/>
                  <a:gd name="connsiteX10" fmla="*/ 474345 w 474702"/>
                  <a:gd name="connsiteY10" fmla="*/ 49530 h 594359"/>
                  <a:gd name="connsiteX11" fmla="*/ 471488 w 474702"/>
                  <a:gd name="connsiteY11" fmla="*/ 100013 h 594359"/>
                  <a:gd name="connsiteX12" fmla="*/ 433388 w 474702"/>
                  <a:gd name="connsiteY12" fmla="*/ 193357 h 594359"/>
                  <a:gd name="connsiteX13" fmla="*/ 280988 w 474702"/>
                  <a:gd name="connsiteY13" fmla="*/ 321945 h 594359"/>
                  <a:gd name="connsiteX14" fmla="*/ 120015 w 474702"/>
                  <a:gd name="connsiteY14" fmla="*/ 438150 h 594359"/>
                  <a:gd name="connsiteX15" fmla="*/ 53340 w 474702"/>
                  <a:gd name="connsiteY15" fmla="*/ 511492 h 594359"/>
                  <a:gd name="connsiteX16" fmla="*/ 0 w 474702"/>
                  <a:gd name="connsiteY16" fmla="*/ 594360 h 594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74702" h="594359">
                    <a:moveTo>
                      <a:pt x="0" y="594360"/>
                    </a:moveTo>
                    <a:cubicBezTo>
                      <a:pt x="5715" y="578168"/>
                      <a:pt x="12382" y="563880"/>
                      <a:pt x="20955" y="548640"/>
                    </a:cubicBezTo>
                    <a:cubicBezTo>
                      <a:pt x="29527" y="534352"/>
                      <a:pt x="38100" y="520065"/>
                      <a:pt x="47625" y="506730"/>
                    </a:cubicBezTo>
                    <a:cubicBezTo>
                      <a:pt x="67627" y="479107"/>
                      <a:pt x="89535" y="454342"/>
                      <a:pt x="113347" y="430530"/>
                    </a:cubicBezTo>
                    <a:cubicBezTo>
                      <a:pt x="161925" y="383857"/>
                      <a:pt x="216217" y="344805"/>
                      <a:pt x="275272" y="312420"/>
                    </a:cubicBezTo>
                    <a:cubicBezTo>
                      <a:pt x="304800" y="296227"/>
                      <a:pt x="332422" y="280035"/>
                      <a:pt x="359092" y="259080"/>
                    </a:cubicBezTo>
                    <a:cubicBezTo>
                      <a:pt x="371475" y="248602"/>
                      <a:pt x="383858" y="238125"/>
                      <a:pt x="395288" y="225742"/>
                    </a:cubicBezTo>
                    <a:cubicBezTo>
                      <a:pt x="406717" y="214313"/>
                      <a:pt x="417195" y="200977"/>
                      <a:pt x="426720" y="187642"/>
                    </a:cubicBezTo>
                    <a:cubicBezTo>
                      <a:pt x="445770" y="160972"/>
                      <a:pt x="459105" y="130492"/>
                      <a:pt x="466725" y="98107"/>
                    </a:cubicBezTo>
                    <a:cubicBezTo>
                      <a:pt x="473392" y="65722"/>
                      <a:pt x="474345" y="31432"/>
                      <a:pt x="465772" y="0"/>
                    </a:cubicBezTo>
                    <a:cubicBezTo>
                      <a:pt x="471488" y="16192"/>
                      <a:pt x="473392" y="32385"/>
                      <a:pt x="474345" y="49530"/>
                    </a:cubicBezTo>
                    <a:cubicBezTo>
                      <a:pt x="475297" y="66675"/>
                      <a:pt x="474345" y="82867"/>
                      <a:pt x="471488" y="100013"/>
                    </a:cubicBezTo>
                    <a:cubicBezTo>
                      <a:pt x="465772" y="133350"/>
                      <a:pt x="452438" y="164782"/>
                      <a:pt x="433388" y="193357"/>
                    </a:cubicBezTo>
                    <a:cubicBezTo>
                      <a:pt x="396240" y="250507"/>
                      <a:pt x="339090" y="290513"/>
                      <a:pt x="280988" y="321945"/>
                    </a:cubicBezTo>
                    <a:cubicBezTo>
                      <a:pt x="222885" y="354330"/>
                      <a:pt x="168592" y="392430"/>
                      <a:pt x="120015" y="438150"/>
                    </a:cubicBezTo>
                    <a:cubicBezTo>
                      <a:pt x="96202" y="461010"/>
                      <a:pt x="73342" y="484822"/>
                      <a:pt x="53340" y="511492"/>
                    </a:cubicBezTo>
                    <a:cubicBezTo>
                      <a:pt x="31432" y="535305"/>
                      <a:pt x="13335" y="563880"/>
                      <a:pt x="0" y="5943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3" name="Drawing 8">
              <a:extLst>
                <a:ext uri="{FF2B5EF4-FFF2-40B4-BE49-F238E27FC236}">
                  <a16:creationId xmlns:a16="http://schemas.microsoft.com/office/drawing/2014/main" id="{FEFBE585-F151-4E3F-B155-7242D0A89D39}"/>
                </a:ext>
              </a:extLst>
            </p:cNvPr>
            <p:cNvGrpSpPr/>
            <p:nvPr/>
          </p:nvGrpSpPr>
          <p:grpSpPr>
            <a:xfrm>
              <a:off x="2018119" y="4977780"/>
              <a:ext cx="653041" cy="646995"/>
              <a:chOff x="2018119" y="4977780"/>
              <a:chExt cx="653041" cy="646995"/>
            </a:xfrm>
            <a:grpFill/>
          </p:grpSpPr>
          <p:sp>
            <p:nvSpPr>
              <p:cNvPr id="124" name="Polyline: figure 123">
                <a:extLst>
                  <a:ext uri="{FF2B5EF4-FFF2-40B4-BE49-F238E27FC236}">
                    <a16:creationId xmlns:a16="http://schemas.microsoft.com/office/drawing/2014/main" id="{733EFE05-1670-4D95-8854-192F89DA8430}"/>
                  </a:ext>
                </a:extLst>
              </p:cNvPr>
              <p:cNvSpPr/>
              <p:nvPr/>
            </p:nvSpPr>
            <p:spPr>
              <a:xfrm>
                <a:off x="2018119" y="4977780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8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7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2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7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7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2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7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7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8" y="375533"/>
                      <a:pt x="267653" y="357435"/>
                      <a:pt x="299085" y="339338"/>
                    </a:cubicBezTo>
                    <a:cubicBezTo>
                      <a:pt x="330518" y="321240"/>
                      <a:pt x="360998" y="301238"/>
                      <a:pt x="388620" y="278378"/>
                    </a:cubicBezTo>
                    <a:cubicBezTo>
                      <a:pt x="416243" y="255518"/>
                      <a:pt x="441960" y="228848"/>
                      <a:pt x="463868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7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7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2" y="404108"/>
                      <a:pt x="469582" y="426015"/>
                    </a:cubicBezTo>
                    <a:cubicBezTo>
                      <a:pt x="393382" y="469830"/>
                      <a:pt x="306705" y="488880"/>
                      <a:pt x="224790" y="517455"/>
                    </a:cubicBezTo>
                    <a:cubicBezTo>
                      <a:pt x="183833" y="531743"/>
                      <a:pt x="143827" y="548888"/>
                      <a:pt x="105727" y="569843"/>
                    </a:cubicBezTo>
                    <a:cubicBezTo>
                      <a:pt x="69533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7" y="590798"/>
                      <a:pt x="105727" y="568890"/>
                    </a:cubicBezTo>
                    <a:cubicBezTo>
                      <a:pt x="143827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2" y="110738"/>
                    </a:cubicBezTo>
                    <a:cubicBezTo>
                      <a:pt x="511493" y="144075"/>
                      <a:pt x="492443" y="176460"/>
                      <a:pt x="470535" y="205035"/>
                    </a:cubicBezTo>
                    <a:cubicBezTo>
                      <a:pt x="425768" y="263138"/>
                      <a:pt x="366713" y="310763"/>
                      <a:pt x="302895" y="345053"/>
                    </a:cubicBezTo>
                    <a:cubicBezTo>
                      <a:pt x="270510" y="362198"/>
                      <a:pt x="239077" y="380295"/>
                      <a:pt x="209550" y="400298"/>
                    </a:cubicBezTo>
                    <a:cubicBezTo>
                      <a:pt x="180023" y="421253"/>
                      <a:pt x="150495" y="443160"/>
                      <a:pt x="124777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1753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Polyline: figure 124">
                <a:extLst>
                  <a:ext uri="{FF2B5EF4-FFF2-40B4-BE49-F238E27FC236}">
                    <a16:creationId xmlns:a16="http://schemas.microsoft.com/office/drawing/2014/main" id="{48954EC3-2793-43EB-9D6A-09EFF10C4E56}"/>
                  </a:ext>
                </a:extLst>
              </p:cNvPr>
              <p:cNvSpPr/>
              <p:nvPr/>
            </p:nvSpPr>
            <p:spPr>
              <a:xfrm>
                <a:off x="2018119" y="4982790"/>
                <a:ext cx="559479" cy="641032"/>
              </a:xfrm>
              <a:custGeom>
                <a:avLst/>
                <a:gdLst>
                  <a:gd name="connsiteX0" fmla="*/ 0 w 559479"/>
                  <a:gd name="connsiteY0" fmla="*/ 641033 h 641032"/>
                  <a:gd name="connsiteX1" fmla="*/ 140018 w 559479"/>
                  <a:gd name="connsiteY1" fmla="*/ 467678 h 641032"/>
                  <a:gd name="connsiteX2" fmla="*/ 190500 w 559479"/>
                  <a:gd name="connsiteY2" fmla="*/ 441007 h 641032"/>
                  <a:gd name="connsiteX3" fmla="*/ 240983 w 559479"/>
                  <a:gd name="connsiteY3" fmla="*/ 418148 h 641032"/>
                  <a:gd name="connsiteX4" fmla="*/ 337185 w 559479"/>
                  <a:gd name="connsiteY4" fmla="*/ 360998 h 641032"/>
                  <a:gd name="connsiteX5" fmla="*/ 499110 w 559479"/>
                  <a:gd name="connsiteY5" fmla="*/ 209550 h 641032"/>
                  <a:gd name="connsiteX6" fmla="*/ 548640 w 559479"/>
                  <a:gd name="connsiteY6" fmla="*/ 110490 h 641032"/>
                  <a:gd name="connsiteX7" fmla="*/ 551498 w 559479"/>
                  <a:gd name="connsiteY7" fmla="*/ 0 h 641032"/>
                  <a:gd name="connsiteX8" fmla="*/ 552450 w 559479"/>
                  <a:gd name="connsiteY8" fmla="*/ 111442 h 641032"/>
                  <a:gd name="connsiteX9" fmla="*/ 503873 w 559479"/>
                  <a:gd name="connsiteY9" fmla="*/ 213360 h 641032"/>
                  <a:gd name="connsiteX10" fmla="*/ 429578 w 559479"/>
                  <a:gd name="connsiteY10" fmla="*/ 298133 h 641032"/>
                  <a:gd name="connsiteX11" fmla="*/ 340995 w 559479"/>
                  <a:gd name="connsiteY11" fmla="*/ 368618 h 641032"/>
                  <a:gd name="connsiteX12" fmla="*/ 243840 w 559479"/>
                  <a:gd name="connsiteY12" fmla="*/ 425768 h 641032"/>
                  <a:gd name="connsiteX13" fmla="*/ 192405 w 559479"/>
                  <a:gd name="connsiteY13" fmla="*/ 448628 h 641032"/>
                  <a:gd name="connsiteX14" fmla="*/ 142875 w 559479"/>
                  <a:gd name="connsiteY14" fmla="*/ 474345 h 641032"/>
                  <a:gd name="connsiteX15" fmla="*/ 59055 w 559479"/>
                  <a:gd name="connsiteY15" fmla="*/ 546735 h 641032"/>
                  <a:gd name="connsiteX16" fmla="*/ 0 w 559479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9" h="641032">
                    <a:moveTo>
                      <a:pt x="0" y="641033"/>
                    </a:moveTo>
                    <a:cubicBezTo>
                      <a:pt x="27623" y="571500"/>
                      <a:pt x="77152" y="509588"/>
                      <a:pt x="140018" y="467678"/>
                    </a:cubicBezTo>
                    <a:cubicBezTo>
                      <a:pt x="156210" y="457200"/>
                      <a:pt x="172402" y="448628"/>
                      <a:pt x="190500" y="441007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8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2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8" y="244792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6193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Polyline: figure 125">
                <a:extLst>
                  <a:ext uri="{FF2B5EF4-FFF2-40B4-BE49-F238E27FC236}">
                    <a16:creationId xmlns:a16="http://schemas.microsoft.com/office/drawing/2014/main" id="{11E86CD8-D9F9-4BC7-B639-186E62766A85}"/>
                  </a:ext>
                </a:extLst>
              </p:cNvPr>
              <p:cNvSpPr/>
              <p:nvPr/>
            </p:nvSpPr>
            <p:spPr>
              <a:xfrm>
                <a:off x="2019072" y="4999936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7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8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7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7"/>
                      <a:pt x="518160" y="299085"/>
                      <a:pt x="487680" y="323850"/>
                    </a:cubicBezTo>
                    <a:cubicBezTo>
                      <a:pt x="472440" y="337185"/>
                      <a:pt x="456248" y="347662"/>
                      <a:pt x="439103" y="357187"/>
                    </a:cubicBezTo>
                    <a:cubicBezTo>
                      <a:pt x="421958" y="366712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7"/>
                      <a:pt x="170498" y="470535"/>
                    </a:cubicBezTo>
                    <a:cubicBezTo>
                      <a:pt x="238125" y="431483"/>
                      <a:pt x="308610" y="399097"/>
                      <a:pt x="381953" y="372428"/>
                    </a:cubicBezTo>
                    <a:cubicBezTo>
                      <a:pt x="400050" y="365760"/>
                      <a:pt x="418148" y="359093"/>
                      <a:pt x="434340" y="349568"/>
                    </a:cubicBezTo>
                    <a:cubicBezTo>
                      <a:pt x="451485" y="340995"/>
                      <a:pt x="466725" y="330518"/>
                      <a:pt x="481965" y="318135"/>
                    </a:cubicBezTo>
                    <a:cubicBezTo>
                      <a:pt x="511492" y="293370"/>
                      <a:pt x="534353" y="261938"/>
                      <a:pt x="549593" y="227647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7152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4" name="Drawing 8">
              <a:extLst>
                <a:ext uri="{FF2B5EF4-FFF2-40B4-BE49-F238E27FC236}">
                  <a16:creationId xmlns:a16="http://schemas.microsoft.com/office/drawing/2014/main" id="{F51457B0-2019-4D73-B94C-3FCBDF246415}"/>
                </a:ext>
              </a:extLst>
            </p:cNvPr>
            <p:cNvGrpSpPr/>
            <p:nvPr/>
          </p:nvGrpSpPr>
          <p:grpSpPr>
            <a:xfrm>
              <a:off x="2104797" y="5361638"/>
              <a:ext cx="653041" cy="646995"/>
              <a:chOff x="2104797" y="5361638"/>
              <a:chExt cx="653041" cy="646995"/>
            </a:xfrm>
            <a:grpFill/>
          </p:grpSpPr>
          <p:sp>
            <p:nvSpPr>
              <p:cNvPr id="121" name="Polyline: figure 120">
                <a:extLst>
                  <a:ext uri="{FF2B5EF4-FFF2-40B4-BE49-F238E27FC236}">
                    <a16:creationId xmlns:a16="http://schemas.microsoft.com/office/drawing/2014/main" id="{242400F3-798B-4ED5-87AA-9E09D53240A2}"/>
                  </a:ext>
                </a:extLst>
              </p:cNvPr>
              <p:cNvSpPr/>
              <p:nvPr/>
            </p:nvSpPr>
            <p:spPr>
              <a:xfrm>
                <a:off x="2104797" y="5361638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8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8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3338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3" y="519360"/>
                      <a:pt x="52388" y="548888"/>
                    </a:cubicBezTo>
                    <a:cubicBezTo>
                      <a:pt x="30480" y="579368"/>
                      <a:pt x="11430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Polyline: figure 121">
                <a:extLst>
                  <a:ext uri="{FF2B5EF4-FFF2-40B4-BE49-F238E27FC236}">
                    <a16:creationId xmlns:a16="http://schemas.microsoft.com/office/drawing/2014/main" id="{E33BA60F-EB1A-4335-B1E9-D97A50863432}"/>
                  </a:ext>
                </a:extLst>
              </p:cNvPr>
              <p:cNvSpPr/>
              <p:nvPr/>
            </p:nvSpPr>
            <p:spPr>
              <a:xfrm>
                <a:off x="2104797" y="5366648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8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8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8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8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8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8" y="464820"/>
                      <a:pt x="142875" y="474345"/>
                    </a:cubicBezTo>
                    <a:cubicBezTo>
                      <a:pt x="111443" y="494348"/>
                      <a:pt x="82868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Polyline: figure 122">
                <a:extLst>
                  <a:ext uri="{FF2B5EF4-FFF2-40B4-BE49-F238E27FC236}">
                    <a16:creationId xmlns:a16="http://schemas.microsoft.com/office/drawing/2014/main" id="{BDAD8F1E-9333-4E99-B3D5-0DE3F55FF9CE}"/>
                  </a:ext>
                </a:extLst>
              </p:cNvPr>
              <p:cNvSpPr/>
              <p:nvPr/>
            </p:nvSpPr>
            <p:spPr>
              <a:xfrm>
                <a:off x="2105750" y="5383793"/>
                <a:ext cx="581582" cy="624840"/>
              </a:xfrm>
              <a:custGeom>
                <a:avLst/>
                <a:gdLst>
                  <a:gd name="connsiteX0" fmla="*/ 570547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2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7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7 w 581582"/>
                  <a:gd name="connsiteY10" fmla="*/ 537210 h 624840"/>
                  <a:gd name="connsiteX11" fmla="*/ 170497 w 581582"/>
                  <a:gd name="connsiteY11" fmla="*/ 470535 h 624840"/>
                  <a:gd name="connsiteX12" fmla="*/ 381952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7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7" y="0"/>
                    </a:moveTo>
                    <a:cubicBezTo>
                      <a:pt x="580072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7" y="347663"/>
                      <a:pt x="439102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2" y="407670"/>
                      <a:pt x="241935" y="438150"/>
                      <a:pt x="175260" y="477203"/>
                    </a:cubicBezTo>
                    <a:cubicBezTo>
                      <a:pt x="141922" y="496253"/>
                      <a:pt x="109538" y="517208"/>
                      <a:pt x="79057" y="541020"/>
                    </a:cubicBezTo>
                    <a:cubicBezTo>
                      <a:pt x="48577" y="564833"/>
                      <a:pt x="19050" y="591503"/>
                      <a:pt x="0" y="624840"/>
                    </a:cubicBezTo>
                    <a:cubicBezTo>
                      <a:pt x="8572" y="606743"/>
                      <a:pt x="20955" y="592455"/>
                      <a:pt x="33338" y="577215"/>
                    </a:cubicBezTo>
                    <a:cubicBezTo>
                      <a:pt x="46672" y="562928"/>
                      <a:pt x="60960" y="549593"/>
                      <a:pt x="75247" y="537210"/>
                    </a:cubicBezTo>
                    <a:cubicBezTo>
                      <a:pt x="104775" y="512445"/>
                      <a:pt x="137160" y="490538"/>
                      <a:pt x="170497" y="470535"/>
                    </a:cubicBezTo>
                    <a:cubicBezTo>
                      <a:pt x="238125" y="431483"/>
                      <a:pt x="308610" y="399098"/>
                      <a:pt x="381952" y="372428"/>
                    </a:cubicBezTo>
                    <a:cubicBezTo>
                      <a:pt x="400050" y="365760"/>
                      <a:pt x="418147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2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79120" y="76200"/>
                      <a:pt x="577215" y="38100"/>
                      <a:pt x="57054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5" name="Drawing 8">
              <a:extLst>
                <a:ext uri="{FF2B5EF4-FFF2-40B4-BE49-F238E27FC236}">
                  <a16:creationId xmlns:a16="http://schemas.microsoft.com/office/drawing/2014/main" id="{BC45E5DC-CBC6-49DC-96F7-5E43F0745FE9}"/>
                </a:ext>
              </a:extLst>
            </p:cNvPr>
            <p:cNvGrpSpPr/>
            <p:nvPr/>
          </p:nvGrpSpPr>
          <p:grpSpPr>
            <a:xfrm>
              <a:off x="2385784" y="6034103"/>
              <a:ext cx="913821" cy="212655"/>
              <a:chOff x="2385784" y="6034103"/>
              <a:chExt cx="913821" cy="212655"/>
            </a:xfrm>
            <a:grpFill/>
          </p:grpSpPr>
          <p:sp>
            <p:nvSpPr>
              <p:cNvPr id="118" name="Polyline: figure 117">
                <a:extLst>
                  <a:ext uri="{FF2B5EF4-FFF2-40B4-BE49-F238E27FC236}">
                    <a16:creationId xmlns:a16="http://schemas.microsoft.com/office/drawing/2014/main" id="{0A6D25F7-165C-4ECA-A6E7-3CF34455A667}"/>
                  </a:ext>
                </a:extLst>
              </p:cNvPr>
              <p:cNvSpPr/>
              <p:nvPr/>
            </p:nvSpPr>
            <p:spPr>
              <a:xfrm>
                <a:off x="2386737" y="6034103"/>
                <a:ext cx="912868" cy="212655"/>
              </a:xfrm>
              <a:custGeom>
                <a:avLst/>
                <a:gdLst>
                  <a:gd name="connsiteX0" fmla="*/ 0 w 912868"/>
                  <a:gd name="connsiteY0" fmla="*/ 212655 h 212655"/>
                  <a:gd name="connsiteX1" fmla="*/ 57150 w 912868"/>
                  <a:gd name="connsiteY1" fmla="*/ 100260 h 212655"/>
                  <a:gd name="connsiteX2" fmla="*/ 156210 w 912868"/>
                  <a:gd name="connsiteY2" fmla="*/ 22155 h 212655"/>
                  <a:gd name="connsiteX3" fmla="*/ 217170 w 912868"/>
                  <a:gd name="connsiteY3" fmla="*/ 4058 h 212655"/>
                  <a:gd name="connsiteX4" fmla="*/ 280988 w 912868"/>
                  <a:gd name="connsiteY4" fmla="*/ 248 h 212655"/>
                  <a:gd name="connsiteX5" fmla="*/ 312420 w 912868"/>
                  <a:gd name="connsiteY5" fmla="*/ 3105 h 212655"/>
                  <a:gd name="connsiteX6" fmla="*/ 343852 w 912868"/>
                  <a:gd name="connsiteY6" fmla="*/ 7868 h 212655"/>
                  <a:gd name="connsiteX7" fmla="*/ 405765 w 912868"/>
                  <a:gd name="connsiteY7" fmla="*/ 21203 h 212655"/>
                  <a:gd name="connsiteX8" fmla="*/ 657225 w 912868"/>
                  <a:gd name="connsiteY8" fmla="*/ 42158 h 212655"/>
                  <a:gd name="connsiteX9" fmla="*/ 906780 w 912868"/>
                  <a:gd name="connsiteY9" fmla="*/ 5963 h 212655"/>
                  <a:gd name="connsiteX10" fmla="*/ 906780 w 912868"/>
                  <a:gd name="connsiteY10" fmla="*/ 5963 h 212655"/>
                  <a:gd name="connsiteX11" fmla="*/ 912495 w 912868"/>
                  <a:gd name="connsiteY11" fmla="*/ 8820 h 212655"/>
                  <a:gd name="connsiteX12" fmla="*/ 910590 w 912868"/>
                  <a:gd name="connsiteY12" fmla="*/ 13583 h 212655"/>
                  <a:gd name="connsiteX13" fmla="*/ 811530 w 912868"/>
                  <a:gd name="connsiteY13" fmla="*/ 83115 h 212655"/>
                  <a:gd name="connsiteX14" fmla="*/ 702945 w 912868"/>
                  <a:gd name="connsiteY14" fmla="*/ 136455 h 212655"/>
                  <a:gd name="connsiteX15" fmla="*/ 464820 w 912868"/>
                  <a:gd name="connsiteY15" fmla="*/ 167888 h 212655"/>
                  <a:gd name="connsiteX16" fmla="*/ 405765 w 912868"/>
                  <a:gd name="connsiteY16" fmla="*/ 154553 h 212655"/>
                  <a:gd name="connsiteX17" fmla="*/ 376238 w 912868"/>
                  <a:gd name="connsiteY17" fmla="*/ 147885 h 212655"/>
                  <a:gd name="connsiteX18" fmla="*/ 346710 w 912868"/>
                  <a:gd name="connsiteY18" fmla="*/ 143123 h 212655"/>
                  <a:gd name="connsiteX19" fmla="*/ 226695 w 912868"/>
                  <a:gd name="connsiteY19" fmla="*/ 140265 h 212655"/>
                  <a:gd name="connsiteX20" fmla="*/ 108585 w 912868"/>
                  <a:gd name="connsiteY20" fmla="*/ 163125 h 212655"/>
                  <a:gd name="connsiteX21" fmla="*/ 0 w 912868"/>
                  <a:gd name="connsiteY21" fmla="*/ 212655 h 212655"/>
                  <a:gd name="connsiteX22" fmla="*/ 0 w 912868"/>
                  <a:gd name="connsiteY22" fmla="*/ 212655 h 212655"/>
                  <a:gd name="connsiteX23" fmla="*/ 108585 w 912868"/>
                  <a:gd name="connsiteY23" fmla="*/ 161220 h 212655"/>
                  <a:gd name="connsiteX24" fmla="*/ 226695 w 912868"/>
                  <a:gd name="connsiteY24" fmla="*/ 135503 h 212655"/>
                  <a:gd name="connsiteX25" fmla="*/ 347663 w 912868"/>
                  <a:gd name="connsiteY25" fmla="*/ 137408 h 212655"/>
                  <a:gd name="connsiteX26" fmla="*/ 377190 w 912868"/>
                  <a:gd name="connsiteY26" fmla="*/ 142170 h 212655"/>
                  <a:gd name="connsiteX27" fmla="*/ 406717 w 912868"/>
                  <a:gd name="connsiteY27" fmla="*/ 148838 h 212655"/>
                  <a:gd name="connsiteX28" fmla="*/ 465772 w 912868"/>
                  <a:gd name="connsiteY28" fmla="*/ 161220 h 212655"/>
                  <a:gd name="connsiteX29" fmla="*/ 700088 w 912868"/>
                  <a:gd name="connsiteY29" fmla="*/ 128835 h 212655"/>
                  <a:gd name="connsiteX30" fmla="*/ 807720 w 912868"/>
                  <a:gd name="connsiteY30" fmla="*/ 76448 h 212655"/>
                  <a:gd name="connsiteX31" fmla="*/ 905827 w 912868"/>
                  <a:gd name="connsiteY31" fmla="*/ 7868 h 212655"/>
                  <a:gd name="connsiteX32" fmla="*/ 910590 w 912868"/>
                  <a:gd name="connsiteY32" fmla="*/ 15488 h 212655"/>
                  <a:gd name="connsiteX33" fmla="*/ 785813 w 912868"/>
                  <a:gd name="connsiteY33" fmla="*/ 41205 h 212655"/>
                  <a:gd name="connsiteX34" fmla="*/ 659130 w 912868"/>
                  <a:gd name="connsiteY34" fmla="*/ 51683 h 212655"/>
                  <a:gd name="connsiteX35" fmla="*/ 405765 w 912868"/>
                  <a:gd name="connsiteY35" fmla="*/ 29775 h 212655"/>
                  <a:gd name="connsiteX36" fmla="*/ 343852 w 912868"/>
                  <a:gd name="connsiteY36" fmla="*/ 15488 h 212655"/>
                  <a:gd name="connsiteX37" fmla="*/ 312420 w 912868"/>
                  <a:gd name="connsiteY37" fmla="*/ 9773 h 212655"/>
                  <a:gd name="connsiteX38" fmla="*/ 280988 w 912868"/>
                  <a:gd name="connsiteY38" fmla="*/ 6915 h 212655"/>
                  <a:gd name="connsiteX39" fmla="*/ 218122 w 912868"/>
                  <a:gd name="connsiteY39" fmla="*/ 9773 h 212655"/>
                  <a:gd name="connsiteX40" fmla="*/ 158115 w 912868"/>
                  <a:gd name="connsiteY40" fmla="*/ 26918 h 212655"/>
                  <a:gd name="connsiteX41" fmla="*/ 59055 w 912868"/>
                  <a:gd name="connsiteY41" fmla="*/ 102165 h 212655"/>
                  <a:gd name="connsiteX42" fmla="*/ 0 w 912868"/>
                  <a:gd name="connsiteY42" fmla="*/ 212655 h 212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12868" h="212655">
                    <a:moveTo>
                      <a:pt x="0" y="212655"/>
                    </a:moveTo>
                    <a:cubicBezTo>
                      <a:pt x="11430" y="171698"/>
                      <a:pt x="31433" y="133598"/>
                      <a:pt x="57150" y="100260"/>
                    </a:cubicBezTo>
                    <a:cubicBezTo>
                      <a:pt x="82867" y="66923"/>
                      <a:pt x="117158" y="39300"/>
                      <a:pt x="156210" y="22155"/>
                    </a:cubicBezTo>
                    <a:cubicBezTo>
                      <a:pt x="176213" y="13583"/>
                      <a:pt x="196215" y="7868"/>
                      <a:pt x="217170" y="4058"/>
                    </a:cubicBezTo>
                    <a:cubicBezTo>
                      <a:pt x="238125" y="1200"/>
                      <a:pt x="260033" y="-705"/>
                      <a:pt x="280988" y="248"/>
                    </a:cubicBezTo>
                    <a:cubicBezTo>
                      <a:pt x="291465" y="248"/>
                      <a:pt x="301942" y="2153"/>
                      <a:pt x="312420" y="3105"/>
                    </a:cubicBezTo>
                    <a:cubicBezTo>
                      <a:pt x="322897" y="5010"/>
                      <a:pt x="333375" y="5963"/>
                      <a:pt x="343852" y="7868"/>
                    </a:cubicBezTo>
                    <a:cubicBezTo>
                      <a:pt x="364808" y="11678"/>
                      <a:pt x="384810" y="17393"/>
                      <a:pt x="405765" y="21203"/>
                    </a:cubicBezTo>
                    <a:cubicBezTo>
                      <a:pt x="488633" y="37395"/>
                      <a:pt x="572452" y="44063"/>
                      <a:pt x="657225" y="42158"/>
                    </a:cubicBezTo>
                    <a:cubicBezTo>
                      <a:pt x="741045" y="39300"/>
                      <a:pt x="825818" y="28823"/>
                      <a:pt x="906780" y="5963"/>
                    </a:cubicBezTo>
                    <a:lnTo>
                      <a:pt x="906780" y="5963"/>
                    </a:lnTo>
                    <a:cubicBezTo>
                      <a:pt x="909638" y="5010"/>
                      <a:pt x="911543" y="6915"/>
                      <a:pt x="912495" y="8820"/>
                    </a:cubicBezTo>
                    <a:cubicBezTo>
                      <a:pt x="913447" y="10725"/>
                      <a:pt x="912495" y="12630"/>
                      <a:pt x="910590" y="13583"/>
                    </a:cubicBezTo>
                    <a:cubicBezTo>
                      <a:pt x="879158" y="39300"/>
                      <a:pt x="845820" y="62160"/>
                      <a:pt x="811530" y="83115"/>
                    </a:cubicBezTo>
                    <a:cubicBezTo>
                      <a:pt x="776288" y="104070"/>
                      <a:pt x="740093" y="121215"/>
                      <a:pt x="702945" y="136455"/>
                    </a:cubicBezTo>
                    <a:cubicBezTo>
                      <a:pt x="627697" y="165983"/>
                      <a:pt x="544830" y="180270"/>
                      <a:pt x="464820" y="167888"/>
                    </a:cubicBezTo>
                    <a:cubicBezTo>
                      <a:pt x="444817" y="165030"/>
                      <a:pt x="424815" y="159315"/>
                      <a:pt x="405765" y="154553"/>
                    </a:cubicBezTo>
                    <a:cubicBezTo>
                      <a:pt x="396240" y="151695"/>
                      <a:pt x="386715" y="149790"/>
                      <a:pt x="376238" y="147885"/>
                    </a:cubicBezTo>
                    <a:cubicBezTo>
                      <a:pt x="366713" y="145980"/>
                      <a:pt x="356235" y="144075"/>
                      <a:pt x="346710" y="143123"/>
                    </a:cubicBezTo>
                    <a:cubicBezTo>
                      <a:pt x="306705" y="137408"/>
                      <a:pt x="266700" y="136455"/>
                      <a:pt x="226695" y="140265"/>
                    </a:cubicBezTo>
                    <a:cubicBezTo>
                      <a:pt x="186690" y="143123"/>
                      <a:pt x="147638" y="151695"/>
                      <a:pt x="108585" y="163125"/>
                    </a:cubicBezTo>
                    <a:cubicBezTo>
                      <a:pt x="70485" y="175508"/>
                      <a:pt x="33338" y="191700"/>
                      <a:pt x="0" y="212655"/>
                    </a:cubicBezTo>
                    <a:close/>
                    <a:moveTo>
                      <a:pt x="0" y="212655"/>
                    </a:moveTo>
                    <a:cubicBezTo>
                      <a:pt x="33338" y="190748"/>
                      <a:pt x="70485" y="173603"/>
                      <a:pt x="108585" y="161220"/>
                    </a:cubicBezTo>
                    <a:cubicBezTo>
                      <a:pt x="146685" y="148838"/>
                      <a:pt x="186690" y="139313"/>
                      <a:pt x="226695" y="135503"/>
                    </a:cubicBezTo>
                    <a:cubicBezTo>
                      <a:pt x="266700" y="131693"/>
                      <a:pt x="307658" y="131693"/>
                      <a:pt x="347663" y="137408"/>
                    </a:cubicBezTo>
                    <a:cubicBezTo>
                      <a:pt x="358140" y="138360"/>
                      <a:pt x="367665" y="140265"/>
                      <a:pt x="377190" y="142170"/>
                    </a:cubicBezTo>
                    <a:cubicBezTo>
                      <a:pt x="386715" y="144075"/>
                      <a:pt x="397192" y="145980"/>
                      <a:pt x="406717" y="148838"/>
                    </a:cubicBezTo>
                    <a:cubicBezTo>
                      <a:pt x="426720" y="153600"/>
                      <a:pt x="445770" y="158363"/>
                      <a:pt x="465772" y="161220"/>
                    </a:cubicBezTo>
                    <a:cubicBezTo>
                      <a:pt x="544830" y="172650"/>
                      <a:pt x="625793" y="157410"/>
                      <a:pt x="700088" y="128835"/>
                    </a:cubicBezTo>
                    <a:cubicBezTo>
                      <a:pt x="737235" y="114548"/>
                      <a:pt x="773430" y="96450"/>
                      <a:pt x="807720" y="76448"/>
                    </a:cubicBezTo>
                    <a:cubicBezTo>
                      <a:pt x="842010" y="56445"/>
                      <a:pt x="875347" y="33585"/>
                      <a:pt x="905827" y="7868"/>
                    </a:cubicBezTo>
                    <a:lnTo>
                      <a:pt x="910590" y="15488"/>
                    </a:lnTo>
                    <a:cubicBezTo>
                      <a:pt x="869633" y="27870"/>
                      <a:pt x="827722" y="35490"/>
                      <a:pt x="785813" y="41205"/>
                    </a:cubicBezTo>
                    <a:cubicBezTo>
                      <a:pt x="743902" y="46920"/>
                      <a:pt x="701040" y="50730"/>
                      <a:pt x="659130" y="51683"/>
                    </a:cubicBezTo>
                    <a:cubicBezTo>
                      <a:pt x="574358" y="53588"/>
                      <a:pt x="489585" y="46920"/>
                      <a:pt x="405765" y="29775"/>
                    </a:cubicBezTo>
                    <a:cubicBezTo>
                      <a:pt x="384810" y="25965"/>
                      <a:pt x="364808" y="20250"/>
                      <a:pt x="343852" y="15488"/>
                    </a:cubicBezTo>
                    <a:cubicBezTo>
                      <a:pt x="333375" y="12630"/>
                      <a:pt x="322897" y="11678"/>
                      <a:pt x="312420" y="9773"/>
                    </a:cubicBezTo>
                    <a:cubicBezTo>
                      <a:pt x="301942" y="8820"/>
                      <a:pt x="291465" y="7868"/>
                      <a:pt x="280988" y="6915"/>
                    </a:cubicBezTo>
                    <a:cubicBezTo>
                      <a:pt x="260033" y="5963"/>
                      <a:pt x="239077" y="6915"/>
                      <a:pt x="218122" y="9773"/>
                    </a:cubicBezTo>
                    <a:cubicBezTo>
                      <a:pt x="197167" y="12630"/>
                      <a:pt x="177165" y="19298"/>
                      <a:pt x="158115" y="26918"/>
                    </a:cubicBezTo>
                    <a:cubicBezTo>
                      <a:pt x="119063" y="43110"/>
                      <a:pt x="85725" y="69780"/>
                      <a:pt x="59055" y="102165"/>
                    </a:cubicBezTo>
                    <a:cubicBezTo>
                      <a:pt x="32385" y="134550"/>
                      <a:pt x="11430" y="172650"/>
                      <a:pt x="0" y="212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Polyline: figure 118">
                <a:extLst>
                  <a:ext uri="{FF2B5EF4-FFF2-40B4-BE49-F238E27FC236}">
                    <a16:creationId xmlns:a16="http://schemas.microsoft.com/office/drawing/2014/main" id="{0A25511F-E352-4386-96C6-3C95FCB24736}"/>
                  </a:ext>
                </a:extLst>
              </p:cNvPr>
              <p:cNvSpPr/>
              <p:nvPr/>
            </p:nvSpPr>
            <p:spPr>
              <a:xfrm>
                <a:off x="2386737" y="6043876"/>
                <a:ext cx="907732" cy="202882"/>
              </a:xfrm>
              <a:custGeom>
                <a:avLst/>
                <a:gdLst>
                  <a:gd name="connsiteX0" fmla="*/ 907733 w 907732"/>
                  <a:gd name="connsiteY0" fmla="*/ 0 h 202882"/>
                  <a:gd name="connsiteX1" fmla="*/ 799147 w 907732"/>
                  <a:gd name="connsiteY1" fmla="*/ 52388 h 202882"/>
                  <a:gd name="connsiteX2" fmla="*/ 682943 w 907732"/>
                  <a:gd name="connsiteY2" fmla="*/ 85725 h 202882"/>
                  <a:gd name="connsiteX3" fmla="*/ 441960 w 907732"/>
                  <a:gd name="connsiteY3" fmla="*/ 98108 h 202882"/>
                  <a:gd name="connsiteX4" fmla="*/ 321945 w 907732"/>
                  <a:gd name="connsiteY4" fmla="*/ 86677 h 202882"/>
                  <a:gd name="connsiteX5" fmla="*/ 202883 w 907732"/>
                  <a:gd name="connsiteY5" fmla="*/ 85725 h 202882"/>
                  <a:gd name="connsiteX6" fmla="*/ 92392 w 907732"/>
                  <a:gd name="connsiteY6" fmla="*/ 126683 h 202882"/>
                  <a:gd name="connsiteX7" fmla="*/ 0 w 907732"/>
                  <a:gd name="connsiteY7" fmla="*/ 202883 h 202882"/>
                  <a:gd name="connsiteX8" fmla="*/ 89535 w 907732"/>
                  <a:gd name="connsiteY8" fmla="*/ 121920 h 202882"/>
                  <a:gd name="connsiteX9" fmla="*/ 201930 w 907732"/>
                  <a:gd name="connsiteY9" fmla="*/ 77152 h 202882"/>
                  <a:gd name="connsiteX10" fmla="*/ 322897 w 907732"/>
                  <a:gd name="connsiteY10" fmla="*/ 76200 h 202882"/>
                  <a:gd name="connsiteX11" fmla="*/ 442913 w 907732"/>
                  <a:gd name="connsiteY11" fmla="*/ 87630 h 202882"/>
                  <a:gd name="connsiteX12" fmla="*/ 562927 w 907732"/>
                  <a:gd name="connsiteY12" fmla="*/ 91440 h 202882"/>
                  <a:gd name="connsiteX13" fmla="*/ 681990 w 907732"/>
                  <a:gd name="connsiteY13" fmla="*/ 78105 h 202882"/>
                  <a:gd name="connsiteX14" fmla="*/ 798195 w 907732"/>
                  <a:gd name="connsiteY14" fmla="*/ 47625 h 202882"/>
                  <a:gd name="connsiteX15" fmla="*/ 907733 w 907732"/>
                  <a:gd name="connsiteY15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907732" h="202882">
                    <a:moveTo>
                      <a:pt x="907733" y="0"/>
                    </a:moveTo>
                    <a:cubicBezTo>
                      <a:pt x="873443" y="21908"/>
                      <a:pt x="837247" y="38100"/>
                      <a:pt x="799147" y="52388"/>
                    </a:cubicBezTo>
                    <a:cubicBezTo>
                      <a:pt x="761047" y="66675"/>
                      <a:pt x="721995" y="77152"/>
                      <a:pt x="682943" y="85725"/>
                    </a:cubicBezTo>
                    <a:cubicBezTo>
                      <a:pt x="603885" y="101917"/>
                      <a:pt x="521970" y="105727"/>
                      <a:pt x="441960" y="98108"/>
                    </a:cubicBezTo>
                    <a:cubicBezTo>
                      <a:pt x="401955" y="94297"/>
                      <a:pt x="361950" y="89535"/>
                      <a:pt x="321945" y="86677"/>
                    </a:cubicBezTo>
                    <a:cubicBezTo>
                      <a:pt x="281940" y="83820"/>
                      <a:pt x="241935" y="80963"/>
                      <a:pt x="202883" y="85725"/>
                    </a:cubicBezTo>
                    <a:cubicBezTo>
                      <a:pt x="163830" y="90488"/>
                      <a:pt x="125730" y="104775"/>
                      <a:pt x="92392" y="126683"/>
                    </a:cubicBezTo>
                    <a:cubicBezTo>
                      <a:pt x="59055" y="148590"/>
                      <a:pt x="28575" y="175260"/>
                      <a:pt x="0" y="202883"/>
                    </a:cubicBezTo>
                    <a:cubicBezTo>
                      <a:pt x="27622" y="173355"/>
                      <a:pt x="57150" y="145733"/>
                      <a:pt x="89535" y="121920"/>
                    </a:cubicBezTo>
                    <a:cubicBezTo>
                      <a:pt x="122872" y="99060"/>
                      <a:pt x="160972" y="82867"/>
                      <a:pt x="201930" y="77152"/>
                    </a:cubicBezTo>
                    <a:cubicBezTo>
                      <a:pt x="241935" y="71438"/>
                      <a:pt x="282892" y="73342"/>
                      <a:pt x="322897" y="76200"/>
                    </a:cubicBezTo>
                    <a:cubicBezTo>
                      <a:pt x="362902" y="79058"/>
                      <a:pt x="402908" y="83820"/>
                      <a:pt x="442913" y="87630"/>
                    </a:cubicBezTo>
                    <a:cubicBezTo>
                      <a:pt x="482917" y="91440"/>
                      <a:pt x="522922" y="92392"/>
                      <a:pt x="562927" y="91440"/>
                    </a:cubicBezTo>
                    <a:cubicBezTo>
                      <a:pt x="602933" y="89535"/>
                      <a:pt x="642938" y="85725"/>
                      <a:pt x="681990" y="78105"/>
                    </a:cubicBezTo>
                    <a:cubicBezTo>
                      <a:pt x="721043" y="71438"/>
                      <a:pt x="760095" y="60960"/>
                      <a:pt x="798195" y="47625"/>
                    </a:cubicBezTo>
                    <a:cubicBezTo>
                      <a:pt x="836295" y="36195"/>
                      <a:pt x="873443" y="20002"/>
                      <a:pt x="90773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Polyline: figure 119">
                <a:extLst>
                  <a:ext uri="{FF2B5EF4-FFF2-40B4-BE49-F238E27FC236}">
                    <a16:creationId xmlns:a16="http://schemas.microsoft.com/office/drawing/2014/main" id="{ECF18AB5-2594-424B-A5E0-B61D90BF386B}"/>
                  </a:ext>
                </a:extLst>
              </p:cNvPr>
              <p:cNvSpPr/>
              <p:nvPr/>
            </p:nvSpPr>
            <p:spPr>
              <a:xfrm>
                <a:off x="2385784" y="6043876"/>
                <a:ext cx="908685" cy="202882"/>
              </a:xfrm>
              <a:custGeom>
                <a:avLst/>
                <a:gdLst>
                  <a:gd name="connsiteX0" fmla="*/ 908685 w 908685"/>
                  <a:gd name="connsiteY0" fmla="*/ 0 h 202882"/>
                  <a:gd name="connsiteX1" fmla="*/ 853440 w 908685"/>
                  <a:gd name="connsiteY1" fmla="*/ 26670 h 202882"/>
                  <a:gd name="connsiteX2" fmla="*/ 794385 w 908685"/>
                  <a:gd name="connsiteY2" fmla="*/ 45720 h 202882"/>
                  <a:gd name="connsiteX3" fmla="*/ 672465 w 908685"/>
                  <a:gd name="connsiteY3" fmla="*/ 66675 h 202882"/>
                  <a:gd name="connsiteX4" fmla="*/ 425767 w 908685"/>
                  <a:gd name="connsiteY4" fmla="*/ 52388 h 202882"/>
                  <a:gd name="connsiteX5" fmla="*/ 304800 w 908685"/>
                  <a:gd name="connsiteY5" fmla="*/ 38100 h 202882"/>
                  <a:gd name="connsiteX6" fmla="*/ 274320 w 908685"/>
                  <a:gd name="connsiteY6" fmla="*/ 38100 h 202882"/>
                  <a:gd name="connsiteX7" fmla="*/ 243840 w 908685"/>
                  <a:gd name="connsiteY7" fmla="*/ 40958 h 202882"/>
                  <a:gd name="connsiteX8" fmla="*/ 183833 w 908685"/>
                  <a:gd name="connsiteY8" fmla="*/ 52388 h 202882"/>
                  <a:gd name="connsiteX9" fmla="*/ 76200 w 908685"/>
                  <a:gd name="connsiteY9" fmla="*/ 107633 h 202882"/>
                  <a:gd name="connsiteX10" fmla="*/ 32385 w 908685"/>
                  <a:gd name="connsiteY10" fmla="*/ 150495 h 202882"/>
                  <a:gd name="connsiteX11" fmla="*/ 0 w 908685"/>
                  <a:gd name="connsiteY11" fmla="*/ 202883 h 202882"/>
                  <a:gd name="connsiteX12" fmla="*/ 30480 w 908685"/>
                  <a:gd name="connsiteY12" fmla="*/ 149542 h 202882"/>
                  <a:gd name="connsiteX13" fmla="*/ 73342 w 908685"/>
                  <a:gd name="connsiteY13" fmla="*/ 104775 h 202882"/>
                  <a:gd name="connsiteX14" fmla="*/ 181928 w 908685"/>
                  <a:gd name="connsiteY14" fmla="*/ 46672 h 202882"/>
                  <a:gd name="connsiteX15" fmla="*/ 304800 w 908685"/>
                  <a:gd name="connsiteY15" fmla="*/ 29527 h 202882"/>
                  <a:gd name="connsiteX16" fmla="*/ 427673 w 908685"/>
                  <a:gd name="connsiteY16" fmla="*/ 42863 h 202882"/>
                  <a:gd name="connsiteX17" fmla="*/ 671513 w 908685"/>
                  <a:gd name="connsiteY17" fmla="*/ 58102 h 202882"/>
                  <a:gd name="connsiteX18" fmla="*/ 792480 w 908685"/>
                  <a:gd name="connsiteY18" fmla="*/ 40958 h 202882"/>
                  <a:gd name="connsiteX19" fmla="*/ 908685 w 908685"/>
                  <a:gd name="connsiteY19" fmla="*/ 0 h 20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08685" h="202882">
                    <a:moveTo>
                      <a:pt x="908685" y="0"/>
                    </a:moveTo>
                    <a:cubicBezTo>
                      <a:pt x="891540" y="10477"/>
                      <a:pt x="872490" y="19050"/>
                      <a:pt x="853440" y="26670"/>
                    </a:cubicBezTo>
                    <a:cubicBezTo>
                      <a:pt x="834390" y="34290"/>
                      <a:pt x="814388" y="40005"/>
                      <a:pt x="794385" y="45720"/>
                    </a:cubicBezTo>
                    <a:cubicBezTo>
                      <a:pt x="754380" y="56197"/>
                      <a:pt x="713423" y="62865"/>
                      <a:pt x="672465" y="66675"/>
                    </a:cubicBezTo>
                    <a:cubicBezTo>
                      <a:pt x="590550" y="73342"/>
                      <a:pt x="506730" y="67627"/>
                      <a:pt x="425767" y="52388"/>
                    </a:cubicBezTo>
                    <a:cubicBezTo>
                      <a:pt x="385763" y="44767"/>
                      <a:pt x="344805" y="39052"/>
                      <a:pt x="304800" y="38100"/>
                    </a:cubicBezTo>
                    <a:cubicBezTo>
                      <a:pt x="294323" y="38100"/>
                      <a:pt x="284798" y="38100"/>
                      <a:pt x="274320" y="38100"/>
                    </a:cubicBezTo>
                    <a:cubicBezTo>
                      <a:pt x="263842" y="39052"/>
                      <a:pt x="254317" y="39052"/>
                      <a:pt x="243840" y="40958"/>
                    </a:cubicBezTo>
                    <a:cubicBezTo>
                      <a:pt x="223838" y="42863"/>
                      <a:pt x="203835" y="47625"/>
                      <a:pt x="183833" y="52388"/>
                    </a:cubicBezTo>
                    <a:cubicBezTo>
                      <a:pt x="144780" y="62865"/>
                      <a:pt x="107633" y="81915"/>
                      <a:pt x="76200" y="107633"/>
                    </a:cubicBezTo>
                    <a:cubicBezTo>
                      <a:pt x="60008" y="120015"/>
                      <a:pt x="45720" y="134302"/>
                      <a:pt x="32385" y="150495"/>
                    </a:cubicBezTo>
                    <a:cubicBezTo>
                      <a:pt x="20003" y="166688"/>
                      <a:pt x="8573" y="183833"/>
                      <a:pt x="0" y="202883"/>
                    </a:cubicBezTo>
                    <a:cubicBezTo>
                      <a:pt x="7620" y="183833"/>
                      <a:pt x="18098" y="165735"/>
                      <a:pt x="30480" y="149542"/>
                    </a:cubicBezTo>
                    <a:cubicBezTo>
                      <a:pt x="42863" y="133350"/>
                      <a:pt x="57150" y="118110"/>
                      <a:pt x="73342" y="104775"/>
                    </a:cubicBezTo>
                    <a:cubicBezTo>
                      <a:pt x="104775" y="78105"/>
                      <a:pt x="142875" y="58102"/>
                      <a:pt x="181928" y="46672"/>
                    </a:cubicBezTo>
                    <a:cubicBezTo>
                      <a:pt x="221933" y="34290"/>
                      <a:pt x="262890" y="29527"/>
                      <a:pt x="304800" y="29527"/>
                    </a:cubicBezTo>
                    <a:cubicBezTo>
                      <a:pt x="345758" y="29527"/>
                      <a:pt x="387667" y="35242"/>
                      <a:pt x="427673" y="42863"/>
                    </a:cubicBezTo>
                    <a:cubicBezTo>
                      <a:pt x="507683" y="57150"/>
                      <a:pt x="590550" y="63817"/>
                      <a:pt x="671513" y="58102"/>
                    </a:cubicBezTo>
                    <a:cubicBezTo>
                      <a:pt x="712470" y="55245"/>
                      <a:pt x="752475" y="49530"/>
                      <a:pt x="792480" y="40958"/>
                    </a:cubicBezTo>
                    <a:cubicBezTo>
                      <a:pt x="833438" y="32385"/>
                      <a:pt x="872490" y="19050"/>
                      <a:pt x="90868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Drawing 8">
              <a:extLst>
                <a:ext uri="{FF2B5EF4-FFF2-40B4-BE49-F238E27FC236}">
                  <a16:creationId xmlns:a16="http://schemas.microsoft.com/office/drawing/2014/main" id="{530B4DB4-9456-4F0F-9741-674324B2DA52}"/>
                </a:ext>
              </a:extLst>
            </p:cNvPr>
            <p:cNvGrpSpPr/>
            <p:nvPr/>
          </p:nvGrpSpPr>
          <p:grpSpPr>
            <a:xfrm>
              <a:off x="2285772" y="5528325"/>
              <a:ext cx="653041" cy="646995"/>
              <a:chOff x="2285772" y="5528325"/>
              <a:chExt cx="653041" cy="646995"/>
            </a:xfrm>
            <a:grpFill/>
          </p:grpSpPr>
          <p:sp>
            <p:nvSpPr>
              <p:cNvPr id="115" name="Polyline: figure 114">
                <a:extLst>
                  <a:ext uri="{FF2B5EF4-FFF2-40B4-BE49-F238E27FC236}">
                    <a16:creationId xmlns:a16="http://schemas.microsoft.com/office/drawing/2014/main" id="{46A92C44-EC90-4AB0-A8AA-5F7134181588}"/>
                  </a:ext>
                </a:extLst>
              </p:cNvPr>
              <p:cNvSpPr/>
              <p:nvPr/>
            </p:nvSpPr>
            <p:spPr>
              <a:xfrm>
                <a:off x="2285772" y="5528325"/>
                <a:ext cx="653041" cy="646042"/>
              </a:xfrm>
              <a:custGeom>
                <a:avLst/>
                <a:gdLst>
                  <a:gd name="connsiteX0" fmla="*/ 0 w 653041"/>
                  <a:gd name="connsiteY0" fmla="*/ 646043 h 646042"/>
                  <a:gd name="connsiteX1" fmla="*/ 49530 w 653041"/>
                  <a:gd name="connsiteY1" fmla="*/ 548888 h 646042"/>
                  <a:gd name="connsiteX2" fmla="*/ 120967 w 653041"/>
                  <a:gd name="connsiteY2" fmla="*/ 466020 h 646042"/>
                  <a:gd name="connsiteX3" fmla="*/ 205740 w 653041"/>
                  <a:gd name="connsiteY3" fmla="*/ 396488 h 646042"/>
                  <a:gd name="connsiteX4" fmla="*/ 299085 w 653041"/>
                  <a:gd name="connsiteY4" fmla="*/ 339338 h 646042"/>
                  <a:gd name="connsiteX5" fmla="*/ 388620 w 653041"/>
                  <a:gd name="connsiteY5" fmla="*/ 278378 h 646042"/>
                  <a:gd name="connsiteX6" fmla="*/ 463867 w 653041"/>
                  <a:gd name="connsiteY6" fmla="*/ 200273 h 646042"/>
                  <a:gd name="connsiteX7" fmla="*/ 519113 w 653041"/>
                  <a:gd name="connsiteY7" fmla="*/ 107880 h 646042"/>
                  <a:gd name="connsiteX8" fmla="*/ 547688 w 653041"/>
                  <a:gd name="connsiteY8" fmla="*/ 4058 h 646042"/>
                  <a:gd name="connsiteX9" fmla="*/ 547688 w 653041"/>
                  <a:gd name="connsiteY9" fmla="*/ 4058 h 646042"/>
                  <a:gd name="connsiteX10" fmla="*/ 552450 w 653041"/>
                  <a:gd name="connsiteY10" fmla="*/ 248 h 646042"/>
                  <a:gd name="connsiteX11" fmla="*/ 555308 w 653041"/>
                  <a:gd name="connsiteY11" fmla="*/ 1200 h 646042"/>
                  <a:gd name="connsiteX12" fmla="*/ 601028 w 653041"/>
                  <a:gd name="connsiteY12" fmla="*/ 48825 h 646042"/>
                  <a:gd name="connsiteX13" fmla="*/ 635318 w 653041"/>
                  <a:gd name="connsiteY13" fmla="*/ 105023 h 646042"/>
                  <a:gd name="connsiteX14" fmla="*/ 652463 w 653041"/>
                  <a:gd name="connsiteY14" fmla="*/ 168840 h 646042"/>
                  <a:gd name="connsiteX15" fmla="*/ 644843 w 653041"/>
                  <a:gd name="connsiteY15" fmla="*/ 234563 h 646042"/>
                  <a:gd name="connsiteX16" fmla="*/ 614363 w 653041"/>
                  <a:gd name="connsiteY16" fmla="*/ 293618 h 646042"/>
                  <a:gd name="connsiteX17" fmla="*/ 594360 w 653041"/>
                  <a:gd name="connsiteY17" fmla="*/ 319335 h 646042"/>
                  <a:gd name="connsiteX18" fmla="*/ 572453 w 653041"/>
                  <a:gd name="connsiteY18" fmla="*/ 344100 h 646042"/>
                  <a:gd name="connsiteX19" fmla="*/ 469583 w 653041"/>
                  <a:gd name="connsiteY19" fmla="*/ 426015 h 646042"/>
                  <a:gd name="connsiteX20" fmla="*/ 224790 w 653041"/>
                  <a:gd name="connsiteY20" fmla="*/ 517455 h 646042"/>
                  <a:gd name="connsiteX21" fmla="*/ 105728 w 653041"/>
                  <a:gd name="connsiteY21" fmla="*/ 569843 h 646042"/>
                  <a:gd name="connsiteX22" fmla="*/ 0 w 653041"/>
                  <a:gd name="connsiteY22" fmla="*/ 646043 h 646042"/>
                  <a:gd name="connsiteX23" fmla="*/ 0 w 653041"/>
                  <a:gd name="connsiteY23" fmla="*/ 646043 h 646042"/>
                  <a:gd name="connsiteX24" fmla="*/ 105728 w 653041"/>
                  <a:gd name="connsiteY24" fmla="*/ 568890 h 646042"/>
                  <a:gd name="connsiteX25" fmla="*/ 223838 w 653041"/>
                  <a:gd name="connsiteY25" fmla="*/ 513645 h 646042"/>
                  <a:gd name="connsiteX26" fmla="*/ 466725 w 653041"/>
                  <a:gd name="connsiteY26" fmla="*/ 420300 h 646042"/>
                  <a:gd name="connsiteX27" fmla="*/ 566738 w 653041"/>
                  <a:gd name="connsiteY27" fmla="*/ 339338 h 646042"/>
                  <a:gd name="connsiteX28" fmla="*/ 637223 w 653041"/>
                  <a:gd name="connsiteY28" fmla="*/ 232658 h 646042"/>
                  <a:gd name="connsiteX29" fmla="*/ 643890 w 653041"/>
                  <a:gd name="connsiteY29" fmla="*/ 169793 h 646042"/>
                  <a:gd name="connsiteX30" fmla="*/ 626745 w 653041"/>
                  <a:gd name="connsiteY30" fmla="*/ 108833 h 646042"/>
                  <a:gd name="connsiteX31" fmla="*/ 548640 w 653041"/>
                  <a:gd name="connsiteY31" fmla="*/ 7868 h 646042"/>
                  <a:gd name="connsiteX32" fmla="*/ 556260 w 653041"/>
                  <a:gd name="connsiteY32" fmla="*/ 4058 h 646042"/>
                  <a:gd name="connsiteX33" fmla="*/ 526733 w 653041"/>
                  <a:gd name="connsiteY33" fmla="*/ 110738 h 646042"/>
                  <a:gd name="connsiteX34" fmla="*/ 470535 w 653041"/>
                  <a:gd name="connsiteY34" fmla="*/ 205035 h 646042"/>
                  <a:gd name="connsiteX35" fmla="*/ 302895 w 653041"/>
                  <a:gd name="connsiteY35" fmla="*/ 345053 h 646042"/>
                  <a:gd name="connsiteX36" fmla="*/ 209550 w 653041"/>
                  <a:gd name="connsiteY36" fmla="*/ 400298 h 646042"/>
                  <a:gd name="connsiteX37" fmla="*/ 124778 w 653041"/>
                  <a:gd name="connsiteY37" fmla="*/ 467925 h 646042"/>
                  <a:gd name="connsiteX38" fmla="*/ 52388 w 653041"/>
                  <a:gd name="connsiteY38" fmla="*/ 548888 h 646042"/>
                  <a:gd name="connsiteX39" fmla="*/ 0 w 653041"/>
                  <a:gd name="connsiteY39" fmla="*/ 646043 h 64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041" h="646042">
                    <a:moveTo>
                      <a:pt x="0" y="646043"/>
                    </a:moveTo>
                    <a:cubicBezTo>
                      <a:pt x="10478" y="610800"/>
                      <a:pt x="28575" y="578415"/>
                      <a:pt x="49530" y="548888"/>
                    </a:cubicBezTo>
                    <a:cubicBezTo>
                      <a:pt x="70485" y="518408"/>
                      <a:pt x="94298" y="490785"/>
                      <a:pt x="120967" y="466020"/>
                    </a:cubicBezTo>
                    <a:cubicBezTo>
                      <a:pt x="147638" y="440303"/>
                      <a:pt x="176213" y="417443"/>
                      <a:pt x="205740" y="396488"/>
                    </a:cubicBezTo>
                    <a:cubicBezTo>
                      <a:pt x="235267" y="375533"/>
                      <a:pt x="267653" y="357435"/>
                      <a:pt x="299085" y="339338"/>
                    </a:cubicBezTo>
                    <a:cubicBezTo>
                      <a:pt x="330517" y="321240"/>
                      <a:pt x="360998" y="301238"/>
                      <a:pt x="388620" y="278378"/>
                    </a:cubicBezTo>
                    <a:cubicBezTo>
                      <a:pt x="416242" y="255518"/>
                      <a:pt x="441960" y="228848"/>
                      <a:pt x="463867" y="200273"/>
                    </a:cubicBezTo>
                    <a:cubicBezTo>
                      <a:pt x="485775" y="171698"/>
                      <a:pt x="504825" y="140265"/>
                      <a:pt x="519113" y="107880"/>
                    </a:cubicBezTo>
                    <a:cubicBezTo>
                      <a:pt x="533400" y="74543"/>
                      <a:pt x="543878" y="39300"/>
                      <a:pt x="547688" y="4058"/>
                    </a:cubicBezTo>
                    <a:lnTo>
                      <a:pt x="547688" y="4058"/>
                    </a:lnTo>
                    <a:cubicBezTo>
                      <a:pt x="547688" y="1200"/>
                      <a:pt x="550545" y="-705"/>
                      <a:pt x="552450" y="248"/>
                    </a:cubicBezTo>
                    <a:cubicBezTo>
                      <a:pt x="553403" y="248"/>
                      <a:pt x="554355" y="1200"/>
                      <a:pt x="555308" y="1200"/>
                    </a:cubicBezTo>
                    <a:cubicBezTo>
                      <a:pt x="572453" y="15488"/>
                      <a:pt x="587693" y="31680"/>
                      <a:pt x="601028" y="48825"/>
                    </a:cubicBezTo>
                    <a:cubicBezTo>
                      <a:pt x="614363" y="65970"/>
                      <a:pt x="626745" y="85020"/>
                      <a:pt x="635318" y="105023"/>
                    </a:cubicBezTo>
                    <a:cubicBezTo>
                      <a:pt x="644843" y="125025"/>
                      <a:pt x="650558" y="146933"/>
                      <a:pt x="652463" y="168840"/>
                    </a:cubicBezTo>
                    <a:cubicBezTo>
                      <a:pt x="654368" y="190748"/>
                      <a:pt x="651510" y="213608"/>
                      <a:pt x="644843" y="234563"/>
                    </a:cubicBezTo>
                    <a:cubicBezTo>
                      <a:pt x="638175" y="255518"/>
                      <a:pt x="627698" y="275520"/>
                      <a:pt x="614363" y="293618"/>
                    </a:cubicBezTo>
                    <a:cubicBezTo>
                      <a:pt x="607695" y="302190"/>
                      <a:pt x="601028" y="310763"/>
                      <a:pt x="594360" y="319335"/>
                    </a:cubicBezTo>
                    <a:cubicBezTo>
                      <a:pt x="586740" y="327908"/>
                      <a:pt x="580073" y="336480"/>
                      <a:pt x="572453" y="344100"/>
                    </a:cubicBezTo>
                    <a:cubicBezTo>
                      <a:pt x="542925" y="376485"/>
                      <a:pt x="507683" y="404108"/>
                      <a:pt x="469583" y="426015"/>
                    </a:cubicBezTo>
                    <a:cubicBezTo>
                      <a:pt x="393383" y="469830"/>
                      <a:pt x="306705" y="488880"/>
                      <a:pt x="224790" y="517455"/>
                    </a:cubicBezTo>
                    <a:cubicBezTo>
                      <a:pt x="183833" y="531743"/>
                      <a:pt x="143828" y="548888"/>
                      <a:pt x="105728" y="569843"/>
                    </a:cubicBezTo>
                    <a:cubicBezTo>
                      <a:pt x="68580" y="592703"/>
                      <a:pt x="32385" y="617468"/>
                      <a:pt x="0" y="646043"/>
                    </a:cubicBezTo>
                    <a:close/>
                    <a:moveTo>
                      <a:pt x="0" y="646043"/>
                    </a:moveTo>
                    <a:cubicBezTo>
                      <a:pt x="32385" y="617468"/>
                      <a:pt x="67628" y="590798"/>
                      <a:pt x="105728" y="568890"/>
                    </a:cubicBezTo>
                    <a:cubicBezTo>
                      <a:pt x="143828" y="546983"/>
                      <a:pt x="182880" y="528885"/>
                      <a:pt x="223838" y="513645"/>
                    </a:cubicBezTo>
                    <a:cubicBezTo>
                      <a:pt x="305753" y="483165"/>
                      <a:pt x="391478" y="464115"/>
                      <a:pt x="466725" y="420300"/>
                    </a:cubicBezTo>
                    <a:cubicBezTo>
                      <a:pt x="503873" y="398393"/>
                      <a:pt x="538163" y="370770"/>
                      <a:pt x="566738" y="339338"/>
                    </a:cubicBezTo>
                    <a:cubicBezTo>
                      <a:pt x="595313" y="307905"/>
                      <a:pt x="624840" y="273615"/>
                      <a:pt x="637223" y="232658"/>
                    </a:cubicBezTo>
                    <a:cubicBezTo>
                      <a:pt x="643890" y="212655"/>
                      <a:pt x="645795" y="190748"/>
                      <a:pt x="643890" y="169793"/>
                    </a:cubicBezTo>
                    <a:cubicBezTo>
                      <a:pt x="641985" y="148838"/>
                      <a:pt x="636270" y="127883"/>
                      <a:pt x="626745" y="108833"/>
                    </a:cubicBezTo>
                    <a:cubicBezTo>
                      <a:pt x="608648" y="69780"/>
                      <a:pt x="581025" y="35490"/>
                      <a:pt x="548640" y="7868"/>
                    </a:cubicBezTo>
                    <a:lnTo>
                      <a:pt x="556260" y="4058"/>
                    </a:lnTo>
                    <a:cubicBezTo>
                      <a:pt x="552450" y="41205"/>
                      <a:pt x="541020" y="76448"/>
                      <a:pt x="526733" y="110738"/>
                    </a:cubicBezTo>
                    <a:cubicBezTo>
                      <a:pt x="511492" y="144075"/>
                      <a:pt x="492442" y="176460"/>
                      <a:pt x="470535" y="205035"/>
                    </a:cubicBezTo>
                    <a:cubicBezTo>
                      <a:pt x="425767" y="263138"/>
                      <a:pt x="366713" y="310763"/>
                      <a:pt x="302895" y="345053"/>
                    </a:cubicBezTo>
                    <a:cubicBezTo>
                      <a:pt x="270510" y="362198"/>
                      <a:pt x="239078" y="380295"/>
                      <a:pt x="209550" y="400298"/>
                    </a:cubicBezTo>
                    <a:cubicBezTo>
                      <a:pt x="180023" y="421253"/>
                      <a:pt x="150495" y="443160"/>
                      <a:pt x="124778" y="467925"/>
                    </a:cubicBezTo>
                    <a:cubicBezTo>
                      <a:pt x="98108" y="492690"/>
                      <a:pt x="73342" y="519360"/>
                      <a:pt x="52388" y="548888"/>
                    </a:cubicBezTo>
                    <a:cubicBezTo>
                      <a:pt x="29528" y="579368"/>
                      <a:pt x="10478" y="610800"/>
                      <a:pt x="0" y="6460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Polyline: figure 115">
                <a:extLst>
                  <a:ext uri="{FF2B5EF4-FFF2-40B4-BE49-F238E27FC236}">
                    <a16:creationId xmlns:a16="http://schemas.microsoft.com/office/drawing/2014/main" id="{33A83A8C-CAE9-45DE-ADA6-AEBD5A31F442}"/>
                  </a:ext>
                </a:extLst>
              </p:cNvPr>
              <p:cNvSpPr/>
              <p:nvPr/>
            </p:nvSpPr>
            <p:spPr>
              <a:xfrm>
                <a:off x="2285772" y="5533335"/>
                <a:ext cx="559478" cy="641032"/>
              </a:xfrm>
              <a:custGeom>
                <a:avLst/>
                <a:gdLst>
                  <a:gd name="connsiteX0" fmla="*/ 0 w 559478"/>
                  <a:gd name="connsiteY0" fmla="*/ 641033 h 641032"/>
                  <a:gd name="connsiteX1" fmla="*/ 140017 w 559478"/>
                  <a:gd name="connsiteY1" fmla="*/ 467678 h 641032"/>
                  <a:gd name="connsiteX2" fmla="*/ 190500 w 559478"/>
                  <a:gd name="connsiteY2" fmla="*/ 441008 h 641032"/>
                  <a:gd name="connsiteX3" fmla="*/ 240983 w 559478"/>
                  <a:gd name="connsiteY3" fmla="*/ 418148 h 641032"/>
                  <a:gd name="connsiteX4" fmla="*/ 337185 w 559478"/>
                  <a:gd name="connsiteY4" fmla="*/ 360998 h 641032"/>
                  <a:gd name="connsiteX5" fmla="*/ 499110 w 559478"/>
                  <a:gd name="connsiteY5" fmla="*/ 209550 h 641032"/>
                  <a:gd name="connsiteX6" fmla="*/ 548640 w 559478"/>
                  <a:gd name="connsiteY6" fmla="*/ 110490 h 641032"/>
                  <a:gd name="connsiteX7" fmla="*/ 551498 w 559478"/>
                  <a:gd name="connsiteY7" fmla="*/ 0 h 641032"/>
                  <a:gd name="connsiteX8" fmla="*/ 552450 w 559478"/>
                  <a:gd name="connsiteY8" fmla="*/ 111443 h 641032"/>
                  <a:gd name="connsiteX9" fmla="*/ 503873 w 559478"/>
                  <a:gd name="connsiteY9" fmla="*/ 213360 h 641032"/>
                  <a:gd name="connsiteX10" fmla="*/ 429578 w 559478"/>
                  <a:gd name="connsiteY10" fmla="*/ 298133 h 641032"/>
                  <a:gd name="connsiteX11" fmla="*/ 340995 w 559478"/>
                  <a:gd name="connsiteY11" fmla="*/ 368618 h 641032"/>
                  <a:gd name="connsiteX12" fmla="*/ 243840 w 559478"/>
                  <a:gd name="connsiteY12" fmla="*/ 425767 h 641032"/>
                  <a:gd name="connsiteX13" fmla="*/ 192405 w 559478"/>
                  <a:gd name="connsiteY13" fmla="*/ 448628 h 641032"/>
                  <a:gd name="connsiteX14" fmla="*/ 142875 w 559478"/>
                  <a:gd name="connsiteY14" fmla="*/ 474345 h 641032"/>
                  <a:gd name="connsiteX15" fmla="*/ 59055 w 559478"/>
                  <a:gd name="connsiteY15" fmla="*/ 546735 h 641032"/>
                  <a:gd name="connsiteX16" fmla="*/ 0 w 559478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59478" h="641032">
                    <a:moveTo>
                      <a:pt x="0" y="641033"/>
                    </a:moveTo>
                    <a:cubicBezTo>
                      <a:pt x="27623" y="571500"/>
                      <a:pt x="77153" y="509588"/>
                      <a:pt x="140017" y="467678"/>
                    </a:cubicBezTo>
                    <a:cubicBezTo>
                      <a:pt x="156210" y="457200"/>
                      <a:pt x="172403" y="448628"/>
                      <a:pt x="190500" y="441008"/>
                    </a:cubicBezTo>
                    <a:cubicBezTo>
                      <a:pt x="207645" y="433388"/>
                      <a:pt x="224790" y="425767"/>
                      <a:pt x="240983" y="418148"/>
                    </a:cubicBezTo>
                    <a:cubicBezTo>
                      <a:pt x="274320" y="401003"/>
                      <a:pt x="305753" y="381953"/>
                      <a:pt x="337185" y="360998"/>
                    </a:cubicBezTo>
                    <a:cubicBezTo>
                      <a:pt x="399098" y="319088"/>
                      <a:pt x="455295" y="269558"/>
                      <a:pt x="499110" y="209550"/>
                    </a:cubicBezTo>
                    <a:cubicBezTo>
                      <a:pt x="521017" y="179070"/>
                      <a:pt x="539115" y="146685"/>
                      <a:pt x="548640" y="110490"/>
                    </a:cubicBezTo>
                    <a:cubicBezTo>
                      <a:pt x="559118" y="75248"/>
                      <a:pt x="560070" y="36195"/>
                      <a:pt x="551498" y="0"/>
                    </a:cubicBezTo>
                    <a:cubicBezTo>
                      <a:pt x="561975" y="36195"/>
                      <a:pt x="561975" y="75248"/>
                      <a:pt x="552450" y="111443"/>
                    </a:cubicBezTo>
                    <a:cubicBezTo>
                      <a:pt x="542925" y="148590"/>
                      <a:pt x="525780" y="182880"/>
                      <a:pt x="503873" y="213360"/>
                    </a:cubicBezTo>
                    <a:cubicBezTo>
                      <a:pt x="482917" y="244793"/>
                      <a:pt x="457200" y="272415"/>
                      <a:pt x="429578" y="298133"/>
                    </a:cubicBezTo>
                    <a:cubicBezTo>
                      <a:pt x="401955" y="323850"/>
                      <a:pt x="372428" y="347663"/>
                      <a:pt x="340995" y="368618"/>
                    </a:cubicBezTo>
                    <a:cubicBezTo>
                      <a:pt x="309563" y="389573"/>
                      <a:pt x="277178" y="408623"/>
                      <a:pt x="243840" y="425767"/>
                    </a:cubicBezTo>
                    <a:cubicBezTo>
                      <a:pt x="226695" y="434340"/>
                      <a:pt x="209550" y="441960"/>
                      <a:pt x="192405" y="448628"/>
                    </a:cubicBezTo>
                    <a:cubicBezTo>
                      <a:pt x="175260" y="456248"/>
                      <a:pt x="159067" y="464820"/>
                      <a:pt x="142875" y="474345"/>
                    </a:cubicBezTo>
                    <a:cubicBezTo>
                      <a:pt x="111442" y="494348"/>
                      <a:pt x="82867" y="519113"/>
                      <a:pt x="59055" y="546735"/>
                    </a:cubicBezTo>
                    <a:cubicBezTo>
                      <a:pt x="36195" y="575310"/>
                      <a:pt x="15240" y="606743"/>
                      <a:pt x="0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Polyline: figure 116">
                <a:extLst>
                  <a:ext uri="{FF2B5EF4-FFF2-40B4-BE49-F238E27FC236}">
                    <a16:creationId xmlns:a16="http://schemas.microsoft.com/office/drawing/2014/main" id="{8AED0D25-E19B-4BB6-ACDA-C427097DC586}"/>
                  </a:ext>
                </a:extLst>
              </p:cNvPr>
              <p:cNvSpPr/>
              <p:nvPr/>
            </p:nvSpPr>
            <p:spPr>
              <a:xfrm>
                <a:off x="2285772" y="5550481"/>
                <a:ext cx="581582" cy="624840"/>
              </a:xfrm>
              <a:custGeom>
                <a:avLst/>
                <a:gdLst>
                  <a:gd name="connsiteX0" fmla="*/ 570548 w 581582"/>
                  <a:gd name="connsiteY0" fmla="*/ 0 h 624840"/>
                  <a:gd name="connsiteX1" fmla="*/ 581025 w 581582"/>
                  <a:gd name="connsiteY1" fmla="*/ 115252 h 624840"/>
                  <a:gd name="connsiteX2" fmla="*/ 556260 w 581582"/>
                  <a:gd name="connsiteY2" fmla="*/ 229552 h 624840"/>
                  <a:gd name="connsiteX3" fmla="*/ 487680 w 581582"/>
                  <a:gd name="connsiteY3" fmla="*/ 323850 h 624840"/>
                  <a:gd name="connsiteX4" fmla="*/ 439103 w 581582"/>
                  <a:gd name="connsiteY4" fmla="*/ 357188 h 624840"/>
                  <a:gd name="connsiteX5" fmla="*/ 385763 w 581582"/>
                  <a:gd name="connsiteY5" fmla="*/ 381000 h 624840"/>
                  <a:gd name="connsiteX6" fmla="*/ 175260 w 581582"/>
                  <a:gd name="connsiteY6" fmla="*/ 477203 h 624840"/>
                  <a:gd name="connsiteX7" fmla="*/ 79058 w 581582"/>
                  <a:gd name="connsiteY7" fmla="*/ 541020 h 624840"/>
                  <a:gd name="connsiteX8" fmla="*/ 0 w 581582"/>
                  <a:gd name="connsiteY8" fmla="*/ 624840 h 624840"/>
                  <a:gd name="connsiteX9" fmla="*/ 33338 w 581582"/>
                  <a:gd name="connsiteY9" fmla="*/ 577215 h 624840"/>
                  <a:gd name="connsiteX10" fmla="*/ 75248 w 581582"/>
                  <a:gd name="connsiteY10" fmla="*/ 537210 h 624840"/>
                  <a:gd name="connsiteX11" fmla="*/ 170498 w 581582"/>
                  <a:gd name="connsiteY11" fmla="*/ 470535 h 624840"/>
                  <a:gd name="connsiteX12" fmla="*/ 381953 w 581582"/>
                  <a:gd name="connsiteY12" fmla="*/ 372428 h 624840"/>
                  <a:gd name="connsiteX13" fmla="*/ 434340 w 581582"/>
                  <a:gd name="connsiteY13" fmla="*/ 349567 h 624840"/>
                  <a:gd name="connsiteX14" fmla="*/ 481965 w 581582"/>
                  <a:gd name="connsiteY14" fmla="*/ 318135 h 624840"/>
                  <a:gd name="connsiteX15" fmla="*/ 549593 w 581582"/>
                  <a:gd name="connsiteY15" fmla="*/ 227648 h 624840"/>
                  <a:gd name="connsiteX16" fmla="*/ 576263 w 581582"/>
                  <a:gd name="connsiteY16" fmla="*/ 116205 h 624840"/>
                  <a:gd name="connsiteX17" fmla="*/ 570548 w 581582"/>
                  <a:gd name="connsiteY17" fmla="*/ 0 h 624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4840">
                    <a:moveTo>
                      <a:pt x="570548" y="0"/>
                    </a:moveTo>
                    <a:cubicBezTo>
                      <a:pt x="580073" y="38100"/>
                      <a:pt x="582930" y="77152"/>
                      <a:pt x="581025" y="115252"/>
                    </a:cubicBezTo>
                    <a:cubicBezTo>
                      <a:pt x="579120" y="154305"/>
                      <a:pt x="571500" y="193358"/>
                      <a:pt x="556260" y="229552"/>
                    </a:cubicBezTo>
                    <a:cubicBezTo>
                      <a:pt x="541020" y="265748"/>
                      <a:pt x="518160" y="299085"/>
                      <a:pt x="487680" y="323850"/>
                    </a:cubicBezTo>
                    <a:cubicBezTo>
                      <a:pt x="472440" y="337185"/>
                      <a:pt x="456248" y="347663"/>
                      <a:pt x="439103" y="357188"/>
                    </a:cubicBezTo>
                    <a:cubicBezTo>
                      <a:pt x="421958" y="366713"/>
                      <a:pt x="402908" y="373380"/>
                      <a:pt x="385763" y="381000"/>
                    </a:cubicBezTo>
                    <a:cubicBezTo>
                      <a:pt x="313373" y="407670"/>
                      <a:pt x="241935" y="438150"/>
                      <a:pt x="175260" y="477203"/>
                    </a:cubicBezTo>
                    <a:cubicBezTo>
                      <a:pt x="141923" y="496253"/>
                      <a:pt x="109538" y="517208"/>
                      <a:pt x="79058" y="541020"/>
                    </a:cubicBezTo>
                    <a:cubicBezTo>
                      <a:pt x="48578" y="564833"/>
                      <a:pt x="19050" y="591503"/>
                      <a:pt x="0" y="624840"/>
                    </a:cubicBezTo>
                    <a:cubicBezTo>
                      <a:pt x="8573" y="606743"/>
                      <a:pt x="20955" y="592455"/>
                      <a:pt x="33338" y="577215"/>
                    </a:cubicBezTo>
                    <a:cubicBezTo>
                      <a:pt x="46673" y="562928"/>
                      <a:pt x="60960" y="549593"/>
                      <a:pt x="75248" y="537210"/>
                    </a:cubicBezTo>
                    <a:cubicBezTo>
                      <a:pt x="104775" y="512445"/>
                      <a:pt x="137160" y="490538"/>
                      <a:pt x="170498" y="470535"/>
                    </a:cubicBezTo>
                    <a:cubicBezTo>
                      <a:pt x="238125" y="431483"/>
                      <a:pt x="308610" y="399098"/>
                      <a:pt x="381953" y="372428"/>
                    </a:cubicBezTo>
                    <a:cubicBezTo>
                      <a:pt x="400050" y="365760"/>
                      <a:pt x="418148" y="359092"/>
                      <a:pt x="434340" y="349567"/>
                    </a:cubicBezTo>
                    <a:cubicBezTo>
                      <a:pt x="451485" y="340995"/>
                      <a:pt x="466725" y="330517"/>
                      <a:pt x="481965" y="318135"/>
                    </a:cubicBezTo>
                    <a:cubicBezTo>
                      <a:pt x="511492" y="293370"/>
                      <a:pt x="534353" y="261938"/>
                      <a:pt x="549593" y="227648"/>
                    </a:cubicBezTo>
                    <a:cubicBezTo>
                      <a:pt x="564833" y="192405"/>
                      <a:pt x="573405" y="154305"/>
                      <a:pt x="576263" y="116205"/>
                    </a:cubicBezTo>
                    <a:cubicBezTo>
                      <a:pt x="580073" y="76200"/>
                      <a:pt x="578168" y="38100"/>
                      <a:pt x="5705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7" name="Drawing 8">
              <a:extLst>
                <a:ext uri="{FF2B5EF4-FFF2-40B4-BE49-F238E27FC236}">
                  <a16:creationId xmlns:a16="http://schemas.microsoft.com/office/drawing/2014/main" id="{E71AB608-5099-4FB0-A31F-99DD85A3742F}"/>
                </a:ext>
              </a:extLst>
            </p:cNvPr>
            <p:cNvGrpSpPr/>
            <p:nvPr/>
          </p:nvGrpSpPr>
          <p:grpSpPr>
            <a:xfrm>
              <a:off x="2500084" y="6196752"/>
              <a:ext cx="771133" cy="257390"/>
              <a:chOff x="2500084" y="6196752"/>
              <a:chExt cx="771133" cy="257390"/>
            </a:xfrm>
            <a:grpFill/>
          </p:grpSpPr>
          <p:sp>
            <p:nvSpPr>
              <p:cNvPr id="112" name="Polyline: figure 111">
                <a:extLst>
                  <a:ext uri="{FF2B5EF4-FFF2-40B4-BE49-F238E27FC236}">
                    <a16:creationId xmlns:a16="http://schemas.microsoft.com/office/drawing/2014/main" id="{1DEC5231-60DB-4685-BA72-D223BDE1D8C4}"/>
                  </a:ext>
                </a:extLst>
              </p:cNvPr>
              <p:cNvSpPr/>
              <p:nvPr/>
            </p:nvSpPr>
            <p:spPr>
              <a:xfrm>
                <a:off x="2500084" y="6196752"/>
                <a:ext cx="771133" cy="257390"/>
              </a:xfrm>
              <a:custGeom>
                <a:avLst/>
                <a:gdLst>
                  <a:gd name="connsiteX0" fmla="*/ 0 w 771133"/>
                  <a:gd name="connsiteY0" fmla="*/ 122396 h 257390"/>
                  <a:gd name="connsiteX1" fmla="*/ 91440 w 771133"/>
                  <a:gd name="connsiteY1" fmla="*/ 84296 h 257390"/>
                  <a:gd name="connsiteX2" fmla="*/ 190500 w 771133"/>
                  <a:gd name="connsiteY2" fmla="*/ 69056 h 257390"/>
                  <a:gd name="connsiteX3" fmla="*/ 290513 w 771133"/>
                  <a:gd name="connsiteY3" fmla="*/ 70961 h 257390"/>
                  <a:gd name="connsiteX4" fmla="*/ 389573 w 771133"/>
                  <a:gd name="connsiteY4" fmla="*/ 87154 h 257390"/>
                  <a:gd name="connsiteX5" fmla="*/ 487680 w 771133"/>
                  <a:gd name="connsiteY5" fmla="*/ 97631 h 257390"/>
                  <a:gd name="connsiteX6" fmla="*/ 585788 w 771133"/>
                  <a:gd name="connsiteY6" fmla="*/ 88106 h 257390"/>
                  <a:gd name="connsiteX7" fmla="*/ 679133 w 771133"/>
                  <a:gd name="connsiteY7" fmla="*/ 56674 h 257390"/>
                  <a:gd name="connsiteX8" fmla="*/ 760095 w 771133"/>
                  <a:gd name="connsiteY8" fmla="*/ 1429 h 257390"/>
                  <a:gd name="connsiteX9" fmla="*/ 760095 w 771133"/>
                  <a:gd name="connsiteY9" fmla="*/ 1429 h 257390"/>
                  <a:gd name="connsiteX10" fmla="*/ 766763 w 771133"/>
                  <a:gd name="connsiteY10" fmla="*/ 1429 h 257390"/>
                  <a:gd name="connsiteX11" fmla="*/ 767715 w 771133"/>
                  <a:gd name="connsiteY11" fmla="*/ 4286 h 257390"/>
                  <a:gd name="connsiteX12" fmla="*/ 761048 w 771133"/>
                  <a:gd name="connsiteY12" fmla="*/ 124301 h 257390"/>
                  <a:gd name="connsiteX13" fmla="*/ 735330 w 771133"/>
                  <a:gd name="connsiteY13" fmla="*/ 179546 h 257390"/>
                  <a:gd name="connsiteX14" fmla="*/ 690563 w 771133"/>
                  <a:gd name="connsiteY14" fmla="*/ 221456 h 257390"/>
                  <a:gd name="connsiteX15" fmla="*/ 634365 w 771133"/>
                  <a:gd name="connsiteY15" fmla="*/ 244316 h 257390"/>
                  <a:gd name="connsiteX16" fmla="*/ 575310 w 771133"/>
                  <a:gd name="connsiteY16" fmla="*/ 254794 h 257390"/>
                  <a:gd name="connsiteX17" fmla="*/ 455295 w 771133"/>
                  <a:gd name="connsiteY17" fmla="*/ 250031 h 257390"/>
                  <a:gd name="connsiteX18" fmla="*/ 231458 w 771133"/>
                  <a:gd name="connsiteY18" fmla="*/ 168116 h 257390"/>
                  <a:gd name="connsiteX19" fmla="*/ 118110 w 771133"/>
                  <a:gd name="connsiteY19" fmla="*/ 133826 h 257390"/>
                  <a:gd name="connsiteX20" fmla="*/ 0 w 771133"/>
                  <a:gd name="connsiteY20" fmla="*/ 122396 h 257390"/>
                  <a:gd name="connsiteX21" fmla="*/ 0 w 771133"/>
                  <a:gd name="connsiteY21" fmla="*/ 122396 h 257390"/>
                  <a:gd name="connsiteX22" fmla="*/ 119063 w 771133"/>
                  <a:gd name="connsiteY22" fmla="*/ 130969 h 257390"/>
                  <a:gd name="connsiteX23" fmla="*/ 234315 w 771133"/>
                  <a:gd name="connsiteY23" fmla="*/ 163354 h 257390"/>
                  <a:gd name="connsiteX24" fmla="*/ 458153 w 771133"/>
                  <a:gd name="connsiteY24" fmla="*/ 242411 h 257390"/>
                  <a:gd name="connsiteX25" fmla="*/ 575310 w 771133"/>
                  <a:gd name="connsiteY25" fmla="*/ 245269 h 257390"/>
                  <a:gd name="connsiteX26" fmla="*/ 686753 w 771133"/>
                  <a:gd name="connsiteY26" fmla="*/ 212884 h 257390"/>
                  <a:gd name="connsiteX27" fmla="*/ 728663 w 771133"/>
                  <a:gd name="connsiteY27" fmla="*/ 173831 h 257390"/>
                  <a:gd name="connsiteX28" fmla="*/ 753428 w 771133"/>
                  <a:gd name="connsiteY28" fmla="*/ 121444 h 257390"/>
                  <a:gd name="connsiteX29" fmla="*/ 759143 w 771133"/>
                  <a:gd name="connsiteY29" fmla="*/ 5239 h 257390"/>
                  <a:gd name="connsiteX30" fmla="*/ 766763 w 771133"/>
                  <a:gd name="connsiteY30" fmla="*/ 7144 h 257390"/>
                  <a:gd name="connsiteX31" fmla="*/ 682943 w 771133"/>
                  <a:gd name="connsiteY31" fmla="*/ 63341 h 257390"/>
                  <a:gd name="connsiteX32" fmla="*/ 587693 w 771133"/>
                  <a:gd name="connsiteY32" fmla="*/ 95726 h 257390"/>
                  <a:gd name="connsiteX33" fmla="*/ 387667 w 771133"/>
                  <a:gd name="connsiteY33" fmla="*/ 92869 h 257390"/>
                  <a:gd name="connsiteX34" fmla="*/ 289560 w 771133"/>
                  <a:gd name="connsiteY34" fmla="*/ 75724 h 257390"/>
                  <a:gd name="connsiteX35" fmla="*/ 190500 w 771133"/>
                  <a:gd name="connsiteY35" fmla="*/ 71914 h 257390"/>
                  <a:gd name="connsiteX36" fmla="*/ 92392 w 771133"/>
                  <a:gd name="connsiteY36" fmla="*/ 85249 h 257390"/>
                  <a:gd name="connsiteX37" fmla="*/ 0 w 771133"/>
                  <a:gd name="connsiteY37" fmla="*/ 122396 h 257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771133" h="257390">
                    <a:moveTo>
                      <a:pt x="0" y="122396"/>
                    </a:moveTo>
                    <a:cubicBezTo>
                      <a:pt x="27623" y="104299"/>
                      <a:pt x="60008" y="92869"/>
                      <a:pt x="91440" y="84296"/>
                    </a:cubicBezTo>
                    <a:cubicBezTo>
                      <a:pt x="123825" y="75724"/>
                      <a:pt x="157163" y="70961"/>
                      <a:pt x="190500" y="69056"/>
                    </a:cubicBezTo>
                    <a:cubicBezTo>
                      <a:pt x="223838" y="67151"/>
                      <a:pt x="257175" y="68104"/>
                      <a:pt x="290513" y="70961"/>
                    </a:cubicBezTo>
                    <a:cubicBezTo>
                      <a:pt x="323850" y="73819"/>
                      <a:pt x="357188" y="80486"/>
                      <a:pt x="389573" y="87154"/>
                    </a:cubicBezTo>
                    <a:cubicBezTo>
                      <a:pt x="421958" y="93821"/>
                      <a:pt x="455295" y="97631"/>
                      <a:pt x="487680" y="97631"/>
                    </a:cubicBezTo>
                    <a:cubicBezTo>
                      <a:pt x="521017" y="97631"/>
                      <a:pt x="553403" y="94774"/>
                      <a:pt x="585788" y="88106"/>
                    </a:cubicBezTo>
                    <a:cubicBezTo>
                      <a:pt x="618173" y="81439"/>
                      <a:pt x="649605" y="70961"/>
                      <a:pt x="679133" y="56674"/>
                    </a:cubicBezTo>
                    <a:cubicBezTo>
                      <a:pt x="708660" y="42386"/>
                      <a:pt x="737235" y="24289"/>
                      <a:pt x="760095" y="1429"/>
                    </a:cubicBezTo>
                    <a:lnTo>
                      <a:pt x="760095" y="1429"/>
                    </a:lnTo>
                    <a:cubicBezTo>
                      <a:pt x="762000" y="-476"/>
                      <a:pt x="764858" y="-476"/>
                      <a:pt x="766763" y="1429"/>
                    </a:cubicBezTo>
                    <a:cubicBezTo>
                      <a:pt x="767715" y="2381"/>
                      <a:pt x="767715" y="3334"/>
                      <a:pt x="767715" y="4286"/>
                    </a:cubicBezTo>
                    <a:cubicBezTo>
                      <a:pt x="773430" y="44291"/>
                      <a:pt x="772478" y="85249"/>
                      <a:pt x="761048" y="124301"/>
                    </a:cubicBezTo>
                    <a:cubicBezTo>
                      <a:pt x="755333" y="143351"/>
                      <a:pt x="746760" y="162401"/>
                      <a:pt x="735330" y="179546"/>
                    </a:cubicBezTo>
                    <a:cubicBezTo>
                      <a:pt x="723900" y="196691"/>
                      <a:pt x="708660" y="210026"/>
                      <a:pt x="690563" y="221456"/>
                    </a:cubicBezTo>
                    <a:cubicBezTo>
                      <a:pt x="673418" y="231934"/>
                      <a:pt x="654368" y="239554"/>
                      <a:pt x="634365" y="244316"/>
                    </a:cubicBezTo>
                    <a:cubicBezTo>
                      <a:pt x="614363" y="249079"/>
                      <a:pt x="595313" y="251936"/>
                      <a:pt x="575310" y="254794"/>
                    </a:cubicBezTo>
                    <a:cubicBezTo>
                      <a:pt x="535305" y="259556"/>
                      <a:pt x="495300" y="257651"/>
                      <a:pt x="455295" y="250031"/>
                    </a:cubicBezTo>
                    <a:cubicBezTo>
                      <a:pt x="376238" y="235744"/>
                      <a:pt x="304800" y="196691"/>
                      <a:pt x="231458" y="168116"/>
                    </a:cubicBezTo>
                    <a:cubicBezTo>
                      <a:pt x="194310" y="153829"/>
                      <a:pt x="156210" y="141446"/>
                      <a:pt x="118110" y="133826"/>
                    </a:cubicBezTo>
                    <a:cubicBezTo>
                      <a:pt x="80010" y="126206"/>
                      <a:pt x="40005" y="122396"/>
                      <a:pt x="0" y="122396"/>
                    </a:cubicBezTo>
                    <a:close/>
                    <a:moveTo>
                      <a:pt x="0" y="122396"/>
                    </a:moveTo>
                    <a:cubicBezTo>
                      <a:pt x="40005" y="121444"/>
                      <a:pt x="80010" y="124301"/>
                      <a:pt x="119063" y="130969"/>
                    </a:cubicBezTo>
                    <a:cubicBezTo>
                      <a:pt x="158115" y="137636"/>
                      <a:pt x="196215" y="149066"/>
                      <a:pt x="234315" y="163354"/>
                    </a:cubicBezTo>
                    <a:cubicBezTo>
                      <a:pt x="308610" y="190976"/>
                      <a:pt x="380048" y="228124"/>
                      <a:pt x="458153" y="242411"/>
                    </a:cubicBezTo>
                    <a:cubicBezTo>
                      <a:pt x="497205" y="249079"/>
                      <a:pt x="536258" y="250031"/>
                      <a:pt x="575310" y="245269"/>
                    </a:cubicBezTo>
                    <a:cubicBezTo>
                      <a:pt x="614363" y="240506"/>
                      <a:pt x="654368" y="233839"/>
                      <a:pt x="686753" y="212884"/>
                    </a:cubicBezTo>
                    <a:cubicBezTo>
                      <a:pt x="702945" y="202406"/>
                      <a:pt x="717233" y="189071"/>
                      <a:pt x="728663" y="173831"/>
                    </a:cubicBezTo>
                    <a:cubicBezTo>
                      <a:pt x="740093" y="157639"/>
                      <a:pt x="747713" y="140494"/>
                      <a:pt x="753428" y="121444"/>
                    </a:cubicBezTo>
                    <a:cubicBezTo>
                      <a:pt x="763905" y="84296"/>
                      <a:pt x="764858" y="43339"/>
                      <a:pt x="759143" y="5239"/>
                    </a:cubicBezTo>
                    <a:lnTo>
                      <a:pt x="766763" y="7144"/>
                    </a:lnTo>
                    <a:cubicBezTo>
                      <a:pt x="741998" y="30956"/>
                      <a:pt x="713423" y="49054"/>
                      <a:pt x="682943" y="63341"/>
                    </a:cubicBezTo>
                    <a:cubicBezTo>
                      <a:pt x="652463" y="77629"/>
                      <a:pt x="620078" y="89059"/>
                      <a:pt x="587693" y="95726"/>
                    </a:cubicBezTo>
                    <a:cubicBezTo>
                      <a:pt x="521970" y="109061"/>
                      <a:pt x="453390" y="107156"/>
                      <a:pt x="387667" y="92869"/>
                    </a:cubicBezTo>
                    <a:cubicBezTo>
                      <a:pt x="355283" y="85249"/>
                      <a:pt x="322898" y="79534"/>
                      <a:pt x="289560" y="75724"/>
                    </a:cubicBezTo>
                    <a:cubicBezTo>
                      <a:pt x="256223" y="71914"/>
                      <a:pt x="223838" y="70961"/>
                      <a:pt x="190500" y="71914"/>
                    </a:cubicBezTo>
                    <a:cubicBezTo>
                      <a:pt x="157163" y="72866"/>
                      <a:pt x="124778" y="77629"/>
                      <a:pt x="92392" y="85249"/>
                    </a:cubicBezTo>
                    <a:cubicBezTo>
                      <a:pt x="60960" y="94774"/>
                      <a:pt x="28575" y="105251"/>
                      <a:pt x="0" y="12239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Polyline: figure 112">
                <a:extLst>
                  <a:ext uri="{FF2B5EF4-FFF2-40B4-BE49-F238E27FC236}">
                    <a16:creationId xmlns:a16="http://schemas.microsoft.com/office/drawing/2014/main" id="{9F9258C9-B092-4758-8AAC-8E776B19E42D}"/>
                  </a:ext>
                </a:extLst>
              </p:cNvPr>
              <p:cNvSpPr/>
              <p:nvPr/>
            </p:nvSpPr>
            <p:spPr>
              <a:xfrm>
                <a:off x="2500084" y="6202943"/>
                <a:ext cx="763904" cy="136954"/>
              </a:xfrm>
              <a:custGeom>
                <a:avLst/>
                <a:gdLst>
                  <a:gd name="connsiteX0" fmla="*/ 0 w 763904"/>
                  <a:gd name="connsiteY0" fmla="*/ 116205 h 136954"/>
                  <a:gd name="connsiteX1" fmla="*/ 200025 w 763904"/>
                  <a:gd name="connsiteY1" fmla="*/ 79058 h 136954"/>
                  <a:gd name="connsiteX2" fmla="*/ 250508 w 763904"/>
                  <a:gd name="connsiteY2" fmla="*/ 90488 h 136954"/>
                  <a:gd name="connsiteX3" fmla="*/ 300038 w 763904"/>
                  <a:gd name="connsiteY3" fmla="*/ 104775 h 136954"/>
                  <a:gd name="connsiteX4" fmla="*/ 400050 w 763904"/>
                  <a:gd name="connsiteY4" fmla="*/ 121920 h 136954"/>
                  <a:gd name="connsiteX5" fmla="*/ 602933 w 763904"/>
                  <a:gd name="connsiteY5" fmla="*/ 113347 h 136954"/>
                  <a:gd name="connsiteX6" fmla="*/ 696278 w 763904"/>
                  <a:gd name="connsiteY6" fmla="*/ 74295 h 136954"/>
                  <a:gd name="connsiteX7" fmla="*/ 763905 w 763904"/>
                  <a:gd name="connsiteY7" fmla="*/ 0 h 136954"/>
                  <a:gd name="connsiteX8" fmla="*/ 699135 w 763904"/>
                  <a:gd name="connsiteY8" fmla="*/ 78105 h 136954"/>
                  <a:gd name="connsiteX9" fmla="*/ 604838 w 763904"/>
                  <a:gd name="connsiteY9" fmla="*/ 120967 h 136954"/>
                  <a:gd name="connsiteX10" fmla="*/ 502920 w 763904"/>
                  <a:gd name="connsiteY10" fmla="*/ 136208 h 136954"/>
                  <a:gd name="connsiteX11" fmla="*/ 400050 w 763904"/>
                  <a:gd name="connsiteY11" fmla="*/ 132397 h 136954"/>
                  <a:gd name="connsiteX12" fmla="*/ 298133 w 763904"/>
                  <a:gd name="connsiteY12" fmla="*/ 114300 h 136954"/>
                  <a:gd name="connsiteX13" fmla="*/ 248603 w 763904"/>
                  <a:gd name="connsiteY13" fmla="*/ 100013 h 136954"/>
                  <a:gd name="connsiteX14" fmla="*/ 199073 w 763904"/>
                  <a:gd name="connsiteY14" fmla="*/ 88583 h 136954"/>
                  <a:gd name="connsiteX15" fmla="*/ 98108 w 763904"/>
                  <a:gd name="connsiteY15" fmla="*/ 89535 h 136954"/>
                  <a:gd name="connsiteX16" fmla="*/ 0 w 763904"/>
                  <a:gd name="connsiteY16" fmla="*/ 116205 h 136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63904" h="136954">
                    <a:moveTo>
                      <a:pt x="0" y="116205"/>
                    </a:moveTo>
                    <a:cubicBezTo>
                      <a:pt x="60008" y="83820"/>
                      <a:pt x="131445" y="70485"/>
                      <a:pt x="200025" y="79058"/>
                    </a:cubicBezTo>
                    <a:cubicBezTo>
                      <a:pt x="217170" y="80963"/>
                      <a:pt x="234315" y="84772"/>
                      <a:pt x="250508" y="90488"/>
                    </a:cubicBezTo>
                    <a:cubicBezTo>
                      <a:pt x="266700" y="96203"/>
                      <a:pt x="282892" y="100013"/>
                      <a:pt x="300038" y="104775"/>
                    </a:cubicBezTo>
                    <a:cubicBezTo>
                      <a:pt x="333375" y="112395"/>
                      <a:pt x="366713" y="118110"/>
                      <a:pt x="400050" y="121920"/>
                    </a:cubicBezTo>
                    <a:cubicBezTo>
                      <a:pt x="467678" y="129540"/>
                      <a:pt x="536258" y="128588"/>
                      <a:pt x="602933" y="113347"/>
                    </a:cubicBezTo>
                    <a:cubicBezTo>
                      <a:pt x="636270" y="105728"/>
                      <a:pt x="667703" y="93345"/>
                      <a:pt x="696278" y="74295"/>
                    </a:cubicBezTo>
                    <a:cubicBezTo>
                      <a:pt x="724853" y="56197"/>
                      <a:pt x="748665" y="29528"/>
                      <a:pt x="763905" y="0"/>
                    </a:cubicBezTo>
                    <a:cubicBezTo>
                      <a:pt x="749618" y="31433"/>
                      <a:pt x="726758" y="58103"/>
                      <a:pt x="699135" y="78105"/>
                    </a:cubicBezTo>
                    <a:cubicBezTo>
                      <a:pt x="670560" y="98108"/>
                      <a:pt x="638175" y="111442"/>
                      <a:pt x="604838" y="120967"/>
                    </a:cubicBezTo>
                    <a:cubicBezTo>
                      <a:pt x="571500" y="129540"/>
                      <a:pt x="537210" y="134303"/>
                      <a:pt x="502920" y="136208"/>
                    </a:cubicBezTo>
                    <a:cubicBezTo>
                      <a:pt x="468630" y="138113"/>
                      <a:pt x="434340" y="136208"/>
                      <a:pt x="400050" y="132397"/>
                    </a:cubicBezTo>
                    <a:cubicBezTo>
                      <a:pt x="365760" y="128588"/>
                      <a:pt x="331470" y="122872"/>
                      <a:pt x="298133" y="114300"/>
                    </a:cubicBezTo>
                    <a:cubicBezTo>
                      <a:pt x="281940" y="110490"/>
                      <a:pt x="264795" y="104775"/>
                      <a:pt x="248603" y="100013"/>
                    </a:cubicBezTo>
                    <a:cubicBezTo>
                      <a:pt x="232410" y="95250"/>
                      <a:pt x="216217" y="91440"/>
                      <a:pt x="199073" y="88583"/>
                    </a:cubicBezTo>
                    <a:cubicBezTo>
                      <a:pt x="165735" y="83820"/>
                      <a:pt x="131445" y="83820"/>
                      <a:pt x="98108" y="89535"/>
                    </a:cubicBezTo>
                    <a:cubicBezTo>
                      <a:pt x="64770" y="92392"/>
                      <a:pt x="31433" y="101917"/>
                      <a:pt x="0" y="116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Polyline: figure 113">
                <a:extLst>
                  <a:ext uri="{FF2B5EF4-FFF2-40B4-BE49-F238E27FC236}">
                    <a16:creationId xmlns:a16="http://schemas.microsoft.com/office/drawing/2014/main" id="{2BA79183-FF64-4710-AF25-E8319C10E208}"/>
                  </a:ext>
                </a:extLst>
              </p:cNvPr>
              <p:cNvSpPr/>
              <p:nvPr/>
            </p:nvSpPr>
            <p:spPr>
              <a:xfrm>
                <a:off x="2500084" y="6224851"/>
                <a:ext cx="766762" cy="177164"/>
              </a:xfrm>
              <a:custGeom>
                <a:avLst/>
                <a:gdLst>
                  <a:gd name="connsiteX0" fmla="*/ 766763 w 766762"/>
                  <a:gd name="connsiteY0" fmla="*/ 0 h 177164"/>
                  <a:gd name="connsiteX1" fmla="*/ 705803 w 766762"/>
                  <a:gd name="connsiteY1" fmla="*/ 86677 h 177164"/>
                  <a:gd name="connsiteX2" fmla="*/ 621030 w 766762"/>
                  <a:gd name="connsiteY2" fmla="*/ 151447 h 177164"/>
                  <a:gd name="connsiteX3" fmla="*/ 570548 w 766762"/>
                  <a:gd name="connsiteY3" fmla="*/ 170497 h 177164"/>
                  <a:gd name="connsiteX4" fmla="*/ 517208 w 766762"/>
                  <a:gd name="connsiteY4" fmla="*/ 177165 h 177164"/>
                  <a:gd name="connsiteX5" fmla="*/ 463867 w 766762"/>
                  <a:gd name="connsiteY5" fmla="*/ 171450 h 177164"/>
                  <a:gd name="connsiteX6" fmla="*/ 412433 w 766762"/>
                  <a:gd name="connsiteY6" fmla="*/ 156210 h 177164"/>
                  <a:gd name="connsiteX7" fmla="*/ 209550 w 766762"/>
                  <a:gd name="connsiteY7" fmla="*/ 98108 h 177164"/>
                  <a:gd name="connsiteX8" fmla="*/ 104775 w 766762"/>
                  <a:gd name="connsiteY8" fmla="*/ 84772 h 177164"/>
                  <a:gd name="connsiteX9" fmla="*/ 0 w 766762"/>
                  <a:gd name="connsiteY9" fmla="*/ 96202 h 177164"/>
                  <a:gd name="connsiteX10" fmla="*/ 51435 w 766762"/>
                  <a:gd name="connsiteY10" fmla="*/ 82867 h 177164"/>
                  <a:gd name="connsiteX11" fmla="*/ 104775 w 766762"/>
                  <a:gd name="connsiteY11" fmla="*/ 80010 h 177164"/>
                  <a:gd name="connsiteX12" fmla="*/ 210503 w 766762"/>
                  <a:gd name="connsiteY12" fmla="*/ 90488 h 177164"/>
                  <a:gd name="connsiteX13" fmla="*/ 415290 w 766762"/>
                  <a:gd name="connsiteY13" fmla="*/ 147638 h 177164"/>
                  <a:gd name="connsiteX14" fmla="*/ 464820 w 766762"/>
                  <a:gd name="connsiteY14" fmla="*/ 162877 h 177164"/>
                  <a:gd name="connsiteX15" fmla="*/ 516255 w 766762"/>
                  <a:gd name="connsiteY15" fmla="*/ 168592 h 177164"/>
                  <a:gd name="connsiteX16" fmla="*/ 617220 w 766762"/>
                  <a:gd name="connsiteY16" fmla="*/ 145733 h 177164"/>
                  <a:gd name="connsiteX17" fmla="*/ 701993 w 766762"/>
                  <a:gd name="connsiteY17" fmla="*/ 84772 h 177164"/>
                  <a:gd name="connsiteX18" fmla="*/ 766763 w 766762"/>
                  <a:gd name="connsiteY18" fmla="*/ 0 h 177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6762" h="177164">
                    <a:moveTo>
                      <a:pt x="766763" y="0"/>
                    </a:moveTo>
                    <a:cubicBezTo>
                      <a:pt x="750570" y="31433"/>
                      <a:pt x="729615" y="60960"/>
                      <a:pt x="705803" y="86677"/>
                    </a:cubicBezTo>
                    <a:cubicBezTo>
                      <a:pt x="681038" y="112395"/>
                      <a:pt x="653415" y="135255"/>
                      <a:pt x="621030" y="151447"/>
                    </a:cubicBezTo>
                    <a:cubicBezTo>
                      <a:pt x="604838" y="159067"/>
                      <a:pt x="587693" y="165735"/>
                      <a:pt x="570548" y="170497"/>
                    </a:cubicBezTo>
                    <a:cubicBezTo>
                      <a:pt x="553403" y="175260"/>
                      <a:pt x="535305" y="176213"/>
                      <a:pt x="517208" y="177165"/>
                    </a:cubicBezTo>
                    <a:cubicBezTo>
                      <a:pt x="499110" y="177165"/>
                      <a:pt x="481013" y="175260"/>
                      <a:pt x="463867" y="171450"/>
                    </a:cubicBezTo>
                    <a:cubicBezTo>
                      <a:pt x="446723" y="167640"/>
                      <a:pt x="429578" y="161925"/>
                      <a:pt x="412433" y="156210"/>
                    </a:cubicBezTo>
                    <a:cubicBezTo>
                      <a:pt x="345758" y="132397"/>
                      <a:pt x="279083" y="110490"/>
                      <a:pt x="209550" y="98108"/>
                    </a:cubicBezTo>
                    <a:cubicBezTo>
                      <a:pt x="175260" y="90488"/>
                      <a:pt x="140017" y="86677"/>
                      <a:pt x="104775" y="84772"/>
                    </a:cubicBezTo>
                    <a:cubicBezTo>
                      <a:pt x="69533" y="83820"/>
                      <a:pt x="34290" y="83820"/>
                      <a:pt x="0" y="96202"/>
                    </a:cubicBezTo>
                    <a:cubicBezTo>
                      <a:pt x="16192" y="88583"/>
                      <a:pt x="34290" y="85725"/>
                      <a:pt x="51435" y="82867"/>
                    </a:cubicBezTo>
                    <a:cubicBezTo>
                      <a:pt x="69533" y="80963"/>
                      <a:pt x="86678" y="80010"/>
                      <a:pt x="104775" y="80010"/>
                    </a:cubicBezTo>
                    <a:cubicBezTo>
                      <a:pt x="140017" y="80963"/>
                      <a:pt x="176213" y="83820"/>
                      <a:pt x="210503" y="90488"/>
                    </a:cubicBezTo>
                    <a:cubicBezTo>
                      <a:pt x="280035" y="102870"/>
                      <a:pt x="348615" y="122872"/>
                      <a:pt x="415290" y="147638"/>
                    </a:cubicBezTo>
                    <a:cubicBezTo>
                      <a:pt x="432435" y="153352"/>
                      <a:pt x="448628" y="159067"/>
                      <a:pt x="464820" y="162877"/>
                    </a:cubicBezTo>
                    <a:cubicBezTo>
                      <a:pt x="481965" y="165735"/>
                      <a:pt x="499110" y="168592"/>
                      <a:pt x="516255" y="168592"/>
                    </a:cubicBezTo>
                    <a:cubicBezTo>
                      <a:pt x="550545" y="168592"/>
                      <a:pt x="585788" y="160972"/>
                      <a:pt x="617220" y="145733"/>
                    </a:cubicBezTo>
                    <a:cubicBezTo>
                      <a:pt x="648653" y="130492"/>
                      <a:pt x="677228" y="109538"/>
                      <a:pt x="701993" y="84772"/>
                    </a:cubicBezTo>
                    <a:cubicBezTo>
                      <a:pt x="727710" y="59055"/>
                      <a:pt x="748665" y="30480"/>
                      <a:pt x="766763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8" name="Drawing 8">
              <a:extLst>
                <a:ext uri="{FF2B5EF4-FFF2-40B4-BE49-F238E27FC236}">
                  <a16:creationId xmlns:a16="http://schemas.microsoft.com/office/drawing/2014/main" id="{2F347C8F-C158-4B7D-AE8D-82507C9B2667}"/>
                </a:ext>
              </a:extLst>
            </p:cNvPr>
            <p:cNvGrpSpPr/>
            <p:nvPr/>
          </p:nvGrpSpPr>
          <p:grpSpPr>
            <a:xfrm>
              <a:off x="1359363" y="5110340"/>
              <a:ext cx="653994" cy="644928"/>
              <a:chOff x="1359363" y="5110340"/>
              <a:chExt cx="653994" cy="644928"/>
            </a:xfrm>
            <a:grpFill/>
          </p:grpSpPr>
          <p:sp>
            <p:nvSpPr>
              <p:cNvPr id="109" name="Polyline: figure 108">
                <a:extLst>
                  <a:ext uri="{FF2B5EF4-FFF2-40B4-BE49-F238E27FC236}">
                    <a16:creationId xmlns:a16="http://schemas.microsoft.com/office/drawing/2014/main" id="{17370B84-7EA8-4ACE-9D1B-D5829DEA631B}"/>
                  </a:ext>
                </a:extLst>
              </p:cNvPr>
              <p:cNvSpPr/>
              <p:nvPr/>
            </p:nvSpPr>
            <p:spPr>
              <a:xfrm>
                <a:off x="1359363" y="5110340"/>
                <a:ext cx="653994" cy="644928"/>
              </a:xfrm>
              <a:custGeom>
                <a:avLst/>
                <a:gdLst>
                  <a:gd name="connsiteX0" fmla="*/ 653994 w 653994"/>
                  <a:gd name="connsiteY0" fmla="*/ 644928 h 644928"/>
                  <a:gd name="connsiteX1" fmla="*/ 602559 w 653994"/>
                  <a:gd name="connsiteY1" fmla="*/ 548726 h 644928"/>
                  <a:gd name="connsiteX2" fmla="*/ 530169 w 653994"/>
                  <a:gd name="connsiteY2" fmla="*/ 467763 h 644928"/>
                  <a:gd name="connsiteX3" fmla="*/ 445397 w 653994"/>
                  <a:gd name="connsiteY3" fmla="*/ 400136 h 644928"/>
                  <a:gd name="connsiteX4" fmla="*/ 351099 w 653994"/>
                  <a:gd name="connsiteY4" fmla="*/ 344891 h 644928"/>
                  <a:gd name="connsiteX5" fmla="*/ 182507 w 653994"/>
                  <a:gd name="connsiteY5" fmla="*/ 204873 h 644928"/>
                  <a:gd name="connsiteX6" fmla="*/ 126309 w 653994"/>
                  <a:gd name="connsiteY6" fmla="*/ 110576 h 644928"/>
                  <a:gd name="connsiteX7" fmla="*/ 96782 w 653994"/>
                  <a:gd name="connsiteY7" fmla="*/ 3896 h 644928"/>
                  <a:gd name="connsiteX8" fmla="*/ 104402 w 653994"/>
                  <a:gd name="connsiteY8" fmla="*/ 7706 h 644928"/>
                  <a:gd name="connsiteX9" fmla="*/ 27249 w 653994"/>
                  <a:gd name="connsiteY9" fmla="*/ 108671 h 644928"/>
                  <a:gd name="connsiteX10" fmla="*/ 10104 w 653994"/>
                  <a:gd name="connsiteY10" fmla="*/ 169631 h 644928"/>
                  <a:gd name="connsiteX11" fmla="*/ 16772 w 653994"/>
                  <a:gd name="connsiteY11" fmla="*/ 232496 h 644928"/>
                  <a:gd name="connsiteX12" fmla="*/ 87257 w 653994"/>
                  <a:gd name="connsiteY12" fmla="*/ 339176 h 644928"/>
                  <a:gd name="connsiteX13" fmla="*/ 187269 w 653994"/>
                  <a:gd name="connsiteY13" fmla="*/ 420138 h 644928"/>
                  <a:gd name="connsiteX14" fmla="*/ 430157 w 653994"/>
                  <a:gd name="connsiteY14" fmla="*/ 513483 h 644928"/>
                  <a:gd name="connsiteX15" fmla="*/ 548267 w 653994"/>
                  <a:gd name="connsiteY15" fmla="*/ 568728 h 644928"/>
                  <a:gd name="connsiteX16" fmla="*/ 653994 w 653994"/>
                  <a:gd name="connsiteY16" fmla="*/ 644928 h 644928"/>
                  <a:gd name="connsiteX17" fmla="*/ 653994 w 653994"/>
                  <a:gd name="connsiteY17" fmla="*/ 644928 h 644928"/>
                  <a:gd name="connsiteX18" fmla="*/ 547314 w 653994"/>
                  <a:gd name="connsiteY18" fmla="*/ 569681 h 644928"/>
                  <a:gd name="connsiteX19" fmla="*/ 428252 w 653994"/>
                  <a:gd name="connsiteY19" fmla="*/ 517293 h 644928"/>
                  <a:gd name="connsiteX20" fmla="*/ 183459 w 653994"/>
                  <a:gd name="connsiteY20" fmla="*/ 425853 h 644928"/>
                  <a:gd name="connsiteX21" fmla="*/ 80589 w 653994"/>
                  <a:gd name="connsiteY21" fmla="*/ 343938 h 644928"/>
                  <a:gd name="connsiteX22" fmla="*/ 58682 w 653994"/>
                  <a:gd name="connsiteY22" fmla="*/ 319173 h 644928"/>
                  <a:gd name="connsiteX23" fmla="*/ 38679 w 653994"/>
                  <a:gd name="connsiteY23" fmla="*/ 293456 h 644928"/>
                  <a:gd name="connsiteX24" fmla="*/ 8199 w 653994"/>
                  <a:gd name="connsiteY24" fmla="*/ 234401 h 644928"/>
                  <a:gd name="connsiteX25" fmla="*/ 579 w 653994"/>
                  <a:gd name="connsiteY25" fmla="*/ 168678 h 644928"/>
                  <a:gd name="connsiteX26" fmla="*/ 17724 w 653994"/>
                  <a:gd name="connsiteY26" fmla="*/ 104861 h 644928"/>
                  <a:gd name="connsiteX27" fmla="*/ 52014 w 653994"/>
                  <a:gd name="connsiteY27" fmla="*/ 48663 h 644928"/>
                  <a:gd name="connsiteX28" fmla="*/ 97734 w 653994"/>
                  <a:gd name="connsiteY28" fmla="*/ 1038 h 644928"/>
                  <a:gd name="connsiteX29" fmla="*/ 104402 w 653994"/>
                  <a:gd name="connsiteY29" fmla="*/ 1991 h 644928"/>
                  <a:gd name="connsiteX30" fmla="*/ 105354 w 653994"/>
                  <a:gd name="connsiteY30" fmla="*/ 4848 h 644928"/>
                  <a:gd name="connsiteX31" fmla="*/ 105354 w 653994"/>
                  <a:gd name="connsiteY31" fmla="*/ 4848 h 644928"/>
                  <a:gd name="connsiteX32" fmla="*/ 133929 w 653994"/>
                  <a:gd name="connsiteY32" fmla="*/ 108671 h 644928"/>
                  <a:gd name="connsiteX33" fmla="*/ 189174 w 653994"/>
                  <a:gd name="connsiteY33" fmla="*/ 201063 h 644928"/>
                  <a:gd name="connsiteX34" fmla="*/ 264422 w 653994"/>
                  <a:gd name="connsiteY34" fmla="*/ 279168 h 644928"/>
                  <a:gd name="connsiteX35" fmla="*/ 353957 w 653994"/>
                  <a:gd name="connsiteY35" fmla="*/ 340128 h 644928"/>
                  <a:gd name="connsiteX36" fmla="*/ 447302 w 653994"/>
                  <a:gd name="connsiteY36" fmla="*/ 397278 h 644928"/>
                  <a:gd name="connsiteX37" fmla="*/ 532074 w 653994"/>
                  <a:gd name="connsiteY37" fmla="*/ 466811 h 644928"/>
                  <a:gd name="connsiteX38" fmla="*/ 603512 w 653994"/>
                  <a:gd name="connsiteY38" fmla="*/ 549678 h 644928"/>
                  <a:gd name="connsiteX39" fmla="*/ 653994 w 653994"/>
                  <a:gd name="connsiteY39" fmla="*/ 644928 h 64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53994" h="644928">
                    <a:moveTo>
                      <a:pt x="653994" y="644928"/>
                    </a:moveTo>
                    <a:cubicBezTo>
                      <a:pt x="642564" y="610638"/>
                      <a:pt x="623514" y="578253"/>
                      <a:pt x="602559" y="548726"/>
                    </a:cubicBezTo>
                    <a:cubicBezTo>
                      <a:pt x="581604" y="519198"/>
                      <a:pt x="556839" y="492528"/>
                      <a:pt x="530169" y="467763"/>
                    </a:cubicBezTo>
                    <a:cubicBezTo>
                      <a:pt x="503499" y="442998"/>
                      <a:pt x="474924" y="420138"/>
                      <a:pt x="445397" y="400136"/>
                    </a:cubicBezTo>
                    <a:cubicBezTo>
                      <a:pt x="414917" y="379181"/>
                      <a:pt x="383484" y="362036"/>
                      <a:pt x="351099" y="344891"/>
                    </a:cubicBezTo>
                    <a:cubicBezTo>
                      <a:pt x="286329" y="310601"/>
                      <a:pt x="228227" y="262976"/>
                      <a:pt x="182507" y="204873"/>
                    </a:cubicBezTo>
                    <a:cubicBezTo>
                      <a:pt x="159647" y="176298"/>
                      <a:pt x="140597" y="143913"/>
                      <a:pt x="126309" y="110576"/>
                    </a:cubicBezTo>
                    <a:cubicBezTo>
                      <a:pt x="112022" y="76286"/>
                      <a:pt x="100592" y="41996"/>
                      <a:pt x="96782" y="3896"/>
                    </a:cubicBezTo>
                    <a:lnTo>
                      <a:pt x="104402" y="7706"/>
                    </a:lnTo>
                    <a:cubicBezTo>
                      <a:pt x="72017" y="35328"/>
                      <a:pt x="44394" y="69618"/>
                      <a:pt x="27249" y="108671"/>
                    </a:cubicBezTo>
                    <a:cubicBezTo>
                      <a:pt x="18677" y="127721"/>
                      <a:pt x="12962" y="148676"/>
                      <a:pt x="10104" y="169631"/>
                    </a:cubicBezTo>
                    <a:cubicBezTo>
                      <a:pt x="8199" y="190586"/>
                      <a:pt x="11057" y="212493"/>
                      <a:pt x="16772" y="232496"/>
                    </a:cubicBezTo>
                    <a:cubicBezTo>
                      <a:pt x="29154" y="273453"/>
                      <a:pt x="57729" y="306791"/>
                      <a:pt x="87257" y="339176"/>
                    </a:cubicBezTo>
                    <a:cubicBezTo>
                      <a:pt x="116784" y="370608"/>
                      <a:pt x="150122" y="398231"/>
                      <a:pt x="187269" y="420138"/>
                    </a:cubicBezTo>
                    <a:cubicBezTo>
                      <a:pt x="261564" y="463953"/>
                      <a:pt x="348242" y="483956"/>
                      <a:pt x="430157" y="513483"/>
                    </a:cubicBezTo>
                    <a:cubicBezTo>
                      <a:pt x="471114" y="528723"/>
                      <a:pt x="511119" y="546821"/>
                      <a:pt x="548267" y="568728"/>
                    </a:cubicBezTo>
                    <a:cubicBezTo>
                      <a:pt x="586367" y="590636"/>
                      <a:pt x="621609" y="616353"/>
                      <a:pt x="653994" y="644928"/>
                    </a:cubicBezTo>
                    <a:close/>
                    <a:moveTo>
                      <a:pt x="653994" y="644928"/>
                    </a:moveTo>
                    <a:cubicBezTo>
                      <a:pt x="620657" y="616353"/>
                      <a:pt x="585414" y="591588"/>
                      <a:pt x="547314" y="569681"/>
                    </a:cubicBezTo>
                    <a:cubicBezTo>
                      <a:pt x="509214" y="548726"/>
                      <a:pt x="469209" y="531581"/>
                      <a:pt x="428252" y="517293"/>
                    </a:cubicBezTo>
                    <a:cubicBezTo>
                      <a:pt x="346337" y="488718"/>
                      <a:pt x="259659" y="469668"/>
                      <a:pt x="183459" y="425853"/>
                    </a:cubicBezTo>
                    <a:cubicBezTo>
                      <a:pt x="145359" y="403946"/>
                      <a:pt x="111069" y="376323"/>
                      <a:pt x="80589" y="343938"/>
                    </a:cubicBezTo>
                    <a:cubicBezTo>
                      <a:pt x="72969" y="336318"/>
                      <a:pt x="66302" y="327746"/>
                      <a:pt x="58682" y="319173"/>
                    </a:cubicBezTo>
                    <a:cubicBezTo>
                      <a:pt x="52014" y="310601"/>
                      <a:pt x="45347" y="302028"/>
                      <a:pt x="38679" y="293456"/>
                    </a:cubicBezTo>
                    <a:cubicBezTo>
                      <a:pt x="25344" y="275358"/>
                      <a:pt x="14867" y="255356"/>
                      <a:pt x="8199" y="234401"/>
                    </a:cubicBezTo>
                    <a:cubicBezTo>
                      <a:pt x="1532" y="213446"/>
                      <a:pt x="-1326" y="190586"/>
                      <a:pt x="579" y="168678"/>
                    </a:cubicBezTo>
                    <a:cubicBezTo>
                      <a:pt x="2484" y="146771"/>
                      <a:pt x="8199" y="124863"/>
                      <a:pt x="17724" y="104861"/>
                    </a:cubicBezTo>
                    <a:cubicBezTo>
                      <a:pt x="26297" y="84858"/>
                      <a:pt x="38679" y="65808"/>
                      <a:pt x="52014" y="48663"/>
                    </a:cubicBezTo>
                    <a:cubicBezTo>
                      <a:pt x="65349" y="31518"/>
                      <a:pt x="80589" y="15326"/>
                      <a:pt x="97734" y="1038"/>
                    </a:cubicBezTo>
                    <a:cubicBezTo>
                      <a:pt x="99639" y="-867"/>
                      <a:pt x="102497" y="86"/>
                      <a:pt x="104402" y="1991"/>
                    </a:cubicBezTo>
                    <a:cubicBezTo>
                      <a:pt x="105354" y="2943"/>
                      <a:pt x="105354" y="3896"/>
                      <a:pt x="105354" y="4848"/>
                    </a:cubicBezTo>
                    <a:lnTo>
                      <a:pt x="105354" y="4848"/>
                    </a:lnTo>
                    <a:cubicBezTo>
                      <a:pt x="109164" y="40091"/>
                      <a:pt x="119642" y="75333"/>
                      <a:pt x="133929" y="108671"/>
                    </a:cubicBezTo>
                    <a:cubicBezTo>
                      <a:pt x="148217" y="142008"/>
                      <a:pt x="167267" y="173441"/>
                      <a:pt x="189174" y="201063"/>
                    </a:cubicBezTo>
                    <a:cubicBezTo>
                      <a:pt x="211082" y="229638"/>
                      <a:pt x="236799" y="255356"/>
                      <a:pt x="264422" y="279168"/>
                    </a:cubicBezTo>
                    <a:cubicBezTo>
                      <a:pt x="292044" y="302028"/>
                      <a:pt x="322524" y="322031"/>
                      <a:pt x="353957" y="340128"/>
                    </a:cubicBezTo>
                    <a:cubicBezTo>
                      <a:pt x="385389" y="357273"/>
                      <a:pt x="417774" y="376323"/>
                      <a:pt x="447302" y="397278"/>
                    </a:cubicBezTo>
                    <a:cubicBezTo>
                      <a:pt x="476829" y="418233"/>
                      <a:pt x="506357" y="441093"/>
                      <a:pt x="532074" y="466811"/>
                    </a:cubicBezTo>
                    <a:cubicBezTo>
                      <a:pt x="558744" y="492528"/>
                      <a:pt x="582557" y="520151"/>
                      <a:pt x="603512" y="549678"/>
                    </a:cubicBezTo>
                    <a:cubicBezTo>
                      <a:pt x="625419" y="578253"/>
                      <a:pt x="643517" y="609686"/>
                      <a:pt x="653994" y="64492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73760A97-1746-45D9-B917-61751C116C52}"/>
                  </a:ext>
                </a:extLst>
              </p:cNvPr>
              <p:cNvSpPr/>
              <p:nvPr/>
            </p:nvSpPr>
            <p:spPr>
              <a:xfrm>
                <a:off x="1452926" y="5114236"/>
                <a:ext cx="560431" cy="641032"/>
              </a:xfrm>
              <a:custGeom>
                <a:avLst/>
                <a:gdLst>
                  <a:gd name="connsiteX0" fmla="*/ 560431 w 560431"/>
                  <a:gd name="connsiteY0" fmla="*/ 641033 h 641032"/>
                  <a:gd name="connsiteX1" fmla="*/ 500424 w 560431"/>
                  <a:gd name="connsiteY1" fmla="*/ 546735 h 641032"/>
                  <a:gd name="connsiteX2" fmla="*/ 416604 w 560431"/>
                  <a:gd name="connsiteY2" fmla="*/ 474345 h 641032"/>
                  <a:gd name="connsiteX3" fmla="*/ 367074 w 560431"/>
                  <a:gd name="connsiteY3" fmla="*/ 448628 h 641032"/>
                  <a:gd name="connsiteX4" fmla="*/ 315639 w 560431"/>
                  <a:gd name="connsiteY4" fmla="*/ 425768 h 641032"/>
                  <a:gd name="connsiteX5" fmla="*/ 218484 w 560431"/>
                  <a:gd name="connsiteY5" fmla="*/ 368618 h 641032"/>
                  <a:gd name="connsiteX6" fmla="*/ 129901 w 560431"/>
                  <a:gd name="connsiteY6" fmla="*/ 298133 h 641032"/>
                  <a:gd name="connsiteX7" fmla="*/ 55606 w 560431"/>
                  <a:gd name="connsiteY7" fmla="*/ 213360 h 641032"/>
                  <a:gd name="connsiteX8" fmla="*/ 7029 w 560431"/>
                  <a:gd name="connsiteY8" fmla="*/ 111443 h 641032"/>
                  <a:gd name="connsiteX9" fmla="*/ 7981 w 560431"/>
                  <a:gd name="connsiteY9" fmla="*/ 0 h 641032"/>
                  <a:gd name="connsiteX10" fmla="*/ 10839 w 560431"/>
                  <a:gd name="connsiteY10" fmla="*/ 110490 h 641032"/>
                  <a:gd name="connsiteX11" fmla="*/ 60369 w 560431"/>
                  <a:gd name="connsiteY11" fmla="*/ 209550 h 641032"/>
                  <a:gd name="connsiteX12" fmla="*/ 223246 w 560431"/>
                  <a:gd name="connsiteY12" fmla="*/ 360997 h 641032"/>
                  <a:gd name="connsiteX13" fmla="*/ 319449 w 560431"/>
                  <a:gd name="connsiteY13" fmla="*/ 418147 h 641032"/>
                  <a:gd name="connsiteX14" fmla="*/ 369931 w 560431"/>
                  <a:gd name="connsiteY14" fmla="*/ 441008 h 641032"/>
                  <a:gd name="connsiteX15" fmla="*/ 420414 w 560431"/>
                  <a:gd name="connsiteY15" fmla="*/ 467678 h 641032"/>
                  <a:gd name="connsiteX16" fmla="*/ 560431 w 560431"/>
                  <a:gd name="connsiteY16" fmla="*/ 641033 h 641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60431" h="641032">
                    <a:moveTo>
                      <a:pt x="560431" y="641033"/>
                    </a:moveTo>
                    <a:cubicBezTo>
                      <a:pt x="545191" y="606743"/>
                      <a:pt x="524236" y="575310"/>
                      <a:pt x="500424" y="546735"/>
                    </a:cubicBezTo>
                    <a:cubicBezTo>
                      <a:pt x="476611" y="518160"/>
                      <a:pt x="448036" y="493395"/>
                      <a:pt x="416604" y="474345"/>
                    </a:cubicBezTo>
                    <a:cubicBezTo>
                      <a:pt x="400411" y="464820"/>
                      <a:pt x="384219" y="456247"/>
                      <a:pt x="367074" y="448628"/>
                    </a:cubicBezTo>
                    <a:cubicBezTo>
                      <a:pt x="349929" y="441960"/>
                      <a:pt x="332784" y="434340"/>
                      <a:pt x="315639" y="425768"/>
                    </a:cubicBezTo>
                    <a:cubicBezTo>
                      <a:pt x="282301" y="408622"/>
                      <a:pt x="248964" y="389572"/>
                      <a:pt x="218484" y="368618"/>
                    </a:cubicBezTo>
                    <a:cubicBezTo>
                      <a:pt x="187051" y="347662"/>
                      <a:pt x="157524" y="323850"/>
                      <a:pt x="129901" y="298133"/>
                    </a:cubicBezTo>
                    <a:cubicBezTo>
                      <a:pt x="102279" y="272415"/>
                      <a:pt x="76561" y="244793"/>
                      <a:pt x="55606" y="213360"/>
                    </a:cubicBezTo>
                    <a:cubicBezTo>
                      <a:pt x="34651" y="181927"/>
                      <a:pt x="16554" y="147638"/>
                      <a:pt x="7029" y="111443"/>
                    </a:cubicBezTo>
                    <a:cubicBezTo>
                      <a:pt x="-2496" y="75247"/>
                      <a:pt x="-2496" y="36195"/>
                      <a:pt x="7981" y="0"/>
                    </a:cubicBezTo>
                    <a:cubicBezTo>
                      <a:pt x="-591" y="36195"/>
                      <a:pt x="361" y="75247"/>
                      <a:pt x="10839" y="110490"/>
                    </a:cubicBezTo>
                    <a:cubicBezTo>
                      <a:pt x="21316" y="146685"/>
                      <a:pt x="38461" y="179070"/>
                      <a:pt x="60369" y="209550"/>
                    </a:cubicBezTo>
                    <a:cubicBezTo>
                      <a:pt x="104184" y="269558"/>
                      <a:pt x="161334" y="319087"/>
                      <a:pt x="223246" y="360997"/>
                    </a:cubicBezTo>
                    <a:cubicBezTo>
                      <a:pt x="253726" y="381953"/>
                      <a:pt x="286111" y="401003"/>
                      <a:pt x="319449" y="418147"/>
                    </a:cubicBezTo>
                    <a:cubicBezTo>
                      <a:pt x="335641" y="426720"/>
                      <a:pt x="352786" y="434340"/>
                      <a:pt x="369931" y="441008"/>
                    </a:cubicBezTo>
                    <a:cubicBezTo>
                      <a:pt x="387076" y="448628"/>
                      <a:pt x="404221" y="457200"/>
                      <a:pt x="420414" y="467678"/>
                    </a:cubicBezTo>
                    <a:cubicBezTo>
                      <a:pt x="483279" y="509587"/>
                      <a:pt x="532809" y="571500"/>
                      <a:pt x="560431" y="64103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FA10A0EE-9B01-4ED1-ACA1-60A349060656}"/>
                  </a:ext>
                </a:extLst>
              </p:cNvPr>
              <p:cNvSpPr/>
              <p:nvPr/>
            </p:nvSpPr>
            <p:spPr>
              <a:xfrm>
                <a:off x="1430822" y="5131381"/>
                <a:ext cx="581582" cy="622935"/>
              </a:xfrm>
              <a:custGeom>
                <a:avLst/>
                <a:gdLst>
                  <a:gd name="connsiteX0" fmla="*/ 11035 w 581582"/>
                  <a:gd name="connsiteY0" fmla="*/ 0 h 622935"/>
                  <a:gd name="connsiteX1" fmla="*/ 4367 w 581582"/>
                  <a:gd name="connsiteY1" fmla="*/ 115252 h 622935"/>
                  <a:gd name="connsiteX2" fmla="*/ 31037 w 581582"/>
                  <a:gd name="connsiteY2" fmla="*/ 226695 h 622935"/>
                  <a:gd name="connsiteX3" fmla="*/ 98665 w 581582"/>
                  <a:gd name="connsiteY3" fmla="*/ 317183 h 622935"/>
                  <a:gd name="connsiteX4" fmla="*/ 146290 w 581582"/>
                  <a:gd name="connsiteY4" fmla="*/ 348615 h 622935"/>
                  <a:gd name="connsiteX5" fmla="*/ 198677 w 581582"/>
                  <a:gd name="connsiteY5" fmla="*/ 371475 h 622935"/>
                  <a:gd name="connsiteX6" fmla="*/ 410132 w 581582"/>
                  <a:gd name="connsiteY6" fmla="*/ 468630 h 622935"/>
                  <a:gd name="connsiteX7" fmla="*/ 506335 w 581582"/>
                  <a:gd name="connsiteY7" fmla="*/ 535305 h 622935"/>
                  <a:gd name="connsiteX8" fmla="*/ 548245 w 581582"/>
                  <a:gd name="connsiteY8" fmla="*/ 575310 h 622935"/>
                  <a:gd name="connsiteX9" fmla="*/ 581582 w 581582"/>
                  <a:gd name="connsiteY9" fmla="*/ 622935 h 622935"/>
                  <a:gd name="connsiteX10" fmla="*/ 502525 w 581582"/>
                  <a:gd name="connsiteY10" fmla="*/ 539115 h 622935"/>
                  <a:gd name="connsiteX11" fmla="*/ 406322 w 581582"/>
                  <a:gd name="connsiteY11" fmla="*/ 475298 h 622935"/>
                  <a:gd name="connsiteX12" fmla="*/ 195820 w 581582"/>
                  <a:gd name="connsiteY12" fmla="*/ 380048 h 622935"/>
                  <a:gd name="connsiteX13" fmla="*/ 142480 w 581582"/>
                  <a:gd name="connsiteY13" fmla="*/ 356235 h 622935"/>
                  <a:gd name="connsiteX14" fmla="*/ 93902 w 581582"/>
                  <a:gd name="connsiteY14" fmla="*/ 322898 h 622935"/>
                  <a:gd name="connsiteX15" fmla="*/ 25322 w 581582"/>
                  <a:gd name="connsiteY15" fmla="*/ 228600 h 622935"/>
                  <a:gd name="connsiteX16" fmla="*/ 557 w 581582"/>
                  <a:gd name="connsiteY16" fmla="*/ 114300 h 622935"/>
                  <a:gd name="connsiteX17" fmla="*/ 11035 w 581582"/>
                  <a:gd name="connsiteY17" fmla="*/ 0 h 62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1582" h="622935">
                    <a:moveTo>
                      <a:pt x="11035" y="0"/>
                    </a:moveTo>
                    <a:cubicBezTo>
                      <a:pt x="3415" y="38100"/>
                      <a:pt x="1510" y="77152"/>
                      <a:pt x="4367" y="115252"/>
                    </a:cubicBezTo>
                    <a:cubicBezTo>
                      <a:pt x="7225" y="153352"/>
                      <a:pt x="15797" y="191452"/>
                      <a:pt x="31037" y="226695"/>
                    </a:cubicBezTo>
                    <a:cubicBezTo>
                      <a:pt x="46277" y="261938"/>
                      <a:pt x="70090" y="293370"/>
                      <a:pt x="98665" y="317183"/>
                    </a:cubicBezTo>
                    <a:cubicBezTo>
                      <a:pt x="112952" y="329565"/>
                      <a:pt x="129145" y="340042"/>
                      <a:pt x="146290" y="348615"/>
                    </a:cubicBezTo>
                    <a:cubicBezTo>
                      <a:pt x="163435" y="358140"/>
                      <a:pt x="180580" y="364808"/>
                      <a:pt x="198677" y="371475"/>
                    </a:cubicBezTo>
                    <a:cubicBezTo>
                      <a:pt x="272020" y="398145"/>
                      <a:pt x="342505" y="429578"/>
                      <a:pt x="410132" y="468630"/>
                    </a:cubicBezTo>
                    <a:cubicBezTo>
                      <a:pt x="443470" y="488633"/>
                      <a:pt x="475855" y="510540"/>
                      <a:pt x="506335" y="535305"/>
                    </a:cubicBezTo>
                    <a:cubicBezTo>
                      <a:pt x="521575" y="547688"/>
                      <a:pt x="534910" y="561023"/>
                      <a:pt x="548245" y="575310"/>
                    </a:cubicBezTo>
                    <a:cubicBezTo>
                      <a:pt x="560627" y="589598"/>
                      <a:pt x="573962" y="604838"/>
                      <a:pt x="581582" y="622935"/>
                    </a:cubicBezTo>
                    <a:cubicBezTo>
                      <a:pt x="562532" y="589598"/>
                      <a:pt x="533005" y="562928"/>
                      <a:pt x="502525" y="539115"/>
                    </a:cubicBezTo>
                    <a:cubicBezTo>
                      <a:pt x="472045" y="515303"/>
                      <a:pt x="439660" y="494348"/>
                      <a:pt x="406322" y="475298"/>
                    </a:cubicBezTo>
                    <a:cubicBezTo>
                      <a:pt x="339647" y="437198"/>
                      <a:pt x="268210" y="406717"/>
                      <a:pt x="195820" y="380048"/>
                    </a:cubicBezTo>
                    <a:cubicBezTo>
                      <a:pt x="177722" y="373380"/>
                      <a:pt x="159625" y="365760"/>
                      <a:pt x="142480" y="356235"/>
                    </a:cubicBezTo>
                    <a:cubicBezTo>
                      <a:pt x="125335" y="346710"/>
                      <a:pt x="109142" y="336233"/>
                      <a:pt x="93902" y="322898"/>
                    </a:cubicBezTo>
                    <a:cubicBezTo>
                      <a:pt x="63422" y="297180"/>
                      <a:pt x="40562" y="264795"/>
                      <a:pt x="25322" y="228600"/>
                    </a:cubicBezTo>
                    <a:cubicBezTo>
                      <a:pt x="10082" y="192405"/>
                      <a:pt x="2462" y="153352"/>
                      <a:pt x="557" y="114300"/>
                    </a:cubicBezTo>
                    <a:cubicBezTo>
                      <a:pt x="-1348" y="77152"/>
                      <a:pt x="1510" y="38100"/>
                      <a:pt x="11035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9" name="Drawing 8">
              <a:extLst>
                <a:ext uri="{FF2B5EF4-FFF2-40B4-BE49-F238E27FC236}">
                  <a16:creationId xmlns:a16="http://schemas.microsoft.com/office/drawing/2014/main" id="{EFD5BDC5-8DE6-4BF5-99AC-3403BA8AC9F2}"/>
                </a:ext>
              </a:extLst>
            </p:cNvPr>
            <p:cNvGrpSpPr/>
            <p:nvPr/>
          </p:nvGrpSpPr>
          <p:grpSpPr>
            <a:xfrm>
              <a:off x="2169193" y="6532508"/>
              <a:ext cx="561396" cy="376417"/>
              <a:chOff x="2169193" y="6532508"/>
              <a:chExt cx="561396" cy="376417"/>
            </a:xfrm>
            <a:grpFill/>
          </p:grpSpPr>
          <p:sp>
            <p:nvSpPr>
              <p:cNvPr id="106" name="Polyline: figure 105">
                <a:extLst>
                  <a:ext uri="{FF2B5EF4-FFF2-40B4-BE49-F238E27FC236}">
                    <a16:creationId xmlns:a16="http://schemas.microsoft.com/office/drawing/2014/main" id="{91484907-7023-4F83-8E6A-D9D8F13E621B}"/>
                  </a:ext>
                </a:extLst>
              </p:cNvPr>
              <p:cNvSpPr/>
              <p:nvPr/>
            </p:nvSpPr>
            <p:spPr>
              <a:xfrm>
                <a:off x="2169193" y="6532508"/>
                <a:ext cx="560443" cy="376417"/>
              </a:xfrm>
              <a:custGeom>
                <a:avLst/>
                <a:gdLst>
                  <a:gd name="connsiteX0" fmla="*/ 560444 w 560443"/>
                  <a:gd name="connsiteY0" fmla="*/ 0 h 376417"/>
                  <a:gd name="connsiteX1" fmla="*/ 483291 w 560443"/>
                  <a:gd name="connsiteY1" fmla="*/ 18097 h 376417"/>
                  <a:gd name="connsiteX2" fmla="*/ 412806 w 560443"/>
                  <a:gd name="connsiteY2" fmla="*/ 53340 h 376417"/>
                  <a:gd name="connsiteX3" fmla="*/ 292791 w 560443"/>
                  <a:gd name="connsiteY3" fmla="*/ 155257 h 376417"/>
                  <a:gd name="connsiteX4" fmla="*/ 162299 w 560443"/>
                  <a:gd name="connsiteY4" fmla="*/ 246697 h 376417"/>
                  <a:gd name="connsiteX5" fmla="*/ 85146 w 560443"/>
                  <a:gd name="connsiteY5" fmla="*/ 268605 h 376417"/>
                  <a:gd name="connsiteX6" fmla="*/ 4184 w 560443"/>
                  <a:gd name="connsiteY6" fmla="*/ 268605 h 376417"/>
                  <a:gd name="connsiteX7" fmla="*/ 9899 w 560443"/>
                  <a:gd name="connsiteY7" fmla="*/ 261938 h 376417"/>
                  <a:gd name="connsiteX8" fmla="*/ 65144 w 560443"/>
                  <a:gd name="connsiteY8" fmla="*/ 335280 h 376417"/>
                  <a:gd name="connsiteX9" fmla="*/ 149916 w 560443"/>
                  <a:gd name="connsiteY9" fmla="*/ 365760 h 376417"/>
                  <a:gd name="connsiteX10" fmla="*/ 237546 w 560443"/>
                  <a:gd name="connsiteY10" fmla="*/ 337185 h 376417"/>
                  <a:gd name="connsiteX11" fmla="*/ 313746 w 560443"/>
                  <a:gd name="connsiteY11" fmla="*/ 281940 h 376417"/>
                  <a:gd name="connsiteX12" fmla="*/ 426141 w 560443"/>
                  <a:gd name="connsiteY12" fmla="*/ 129540 h 376417"/>
                  <a:gd name="connsiteX13" fmla="*/ 488054 w 560443"/>
                  <a:gd name="connsiteY13" fmla="*/ 57150 h 376417"/>
                  <a:gd name="connsiteX14" fmla="*/ 560444 w 560443"/>
                  <a:gd name="connsiteY14" fmla="*/ 0 h 376417"/>
                  <a:gd name="connsiteX15" fmla="*/ 560444 w 560443"/>
                  <a:gd name="connsiteY15" fmla="*/ 0 h 376417"/>
                  <a:gd name="connsiteX16" fmla="*/ 488054 w 560443"/>
                  <a:gd name="connsiteY16" fmla="*/ 60960 h 376417"/>
                  <a:gd name="connsiteX17" fmla="*/ 428999 w 560443"/>
                  <a:gd name="connsiteY17" fmla="*/ 134302 h 376417"/>
                  <a:gd name="connsiteX18" fmla="*/ 318509 w 560443"/>
                  <a:gd name="connsiteY18" fmla="*/ 288607 h 376417"/>
                  <a:gd name="connsiteX19" fmla="*/ 241356 w 560443"/>
                  <a:gd name="connsiteY19" fmla="*/ 345757 h 376417"/>
                  <a:gd name="connsiteX20" fmla="*/ 197541 w 560443"/>
                  <a:gd name="connsiteY20" fmla="*/ 365760 h 376417"/>
                  <a:gd name="connsiteX21" fmla="*/ 149916 w 560443"/>
                  <a:gd name="connsiteY21" fmla="*/ 376238 h 376417"/>
                  <a:gd name="connsiteX22" fmla="*/ 101339 w 560443"/>
                  <a:gd name="connsiteY22" fmla="*/ 368617 h 376417"/>
                  <a:gd name="connsiteX23" fmla="*/ 59429 w 560443"/>
                  <a:gd name="connsiteY23" fmla="*/ 343852 h 376417"/>
                  <a:gd name="connsiteX24" fmla="*/ 374 w 560443"/>
                  <a:gd name="connsiteY24" fmla="*/ 267652 h 376417"/>
                  <a:gd name="connsiteX25" fmla="*/ 2279 w 560443"/>
                  <a:gd name="connsiteY25" fmla="*/ 260985 h 376417"/>
                  <a:gd name="connsiteX26" fmla="*/ 5136 w 560443"/>
                  <a:gd name="connsiteY26" fmla="*/ 260985 h 376417"/>
                  <a:gd name="connsiteX27" fmla="*/ 5136 w 560443"/>
                  <a:gd name="connsiteY27" fmla="*/ 260985 h 376417"/>
                  <a:gd name="connsiteX28" fmla="*/ 82289 w 560443"/>
                  <a:gd name="connsiteY28" fmla="*/ 260985 h 376417"/>
                  <a:gd name="connsiteX29" fmla="*/ 157536 w 560443"/>
                  <a:gd name="connsiteY29" fmla="*/ 240030 h 376417"/>
                  <a:gd name="connsiteX30" fmla="*/ 226116 w 560443"/>
                  <a:gd name="connsiteY30" fmla="*/ 201930 h 376417"/>
                  <a:gd name="connsiteX31" fmla="*/ 286124 w 560443"/>
                  <a:gd name="connsiteY31" fmla="*/ 150495 h 376417"/>
                  <a:gd name="connsiteX32" fmla="*/ 408996 w 560443"/>
                  <a:gd name="connsiteY32" fmla="*/ 49530 h 376417"/>
                  <a:gd name="connsiteX33" fmla="*/ 481386 w 560443"/>
                  <a:gd name="connsiteY33" fmla="*/ 15240 h 376417"/>
                  <a:gd name="connsiteX34" fmla="*/ 560444 w 560443"/>
                  <a:gd name="connsiteY34" fmla="*/ 0 h 37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60443" h="376417">
                    <a:moveTo>
                      <a:pt x="560444" y="0"/>
                    </a:moveTo>
                    <a:cubicBezTo>
                      <a:pt x="533774" y="1905"/>
                      <a:pt x="508056" y="8572"/>
                      <a:pt x="483291" y="18097"/>
                    </a:cubicBezTo>
                    <a:cubicBezTo>
                      <a:pt x="458526" y="27622"/>
                      <a:pt x="434714" y="40005"/>
                      <a:pt x="412806" y="53340"/>
                    </a:cubicBezTo>
                    <a:cubicBezTo>
                      <a:pt x="368039" y="80963"/>
                      <a:pt x="328034" y="116205"/>
                      <a:pt x="292791" y="155257"/>
                    </a:cubicBezTo>
                    <a:cubicBezTo>
                      <a:pt x="255644" y="194310"/>
                      <a:pt x="211829" y="226695"/>
                      <a:pt x="162299" y="246697"/>
                    </a:cubicBezTo>
                    <a:cubicBezTo>
                      <a:pt x="137534" y="257175"/>
                      <a:pt x="111816" y="264795"/>
                      <a:pt x="85146" y="268605"/>
                    </a:cubicBezTo>
                    <a:cubicBezTo>
                      <a:pt x="58476" y="272415"/>
                      <a:pt x="31806" y="273367"/>
                      <a:pt x="4184" y="268605"/>
                    </a:cubicBezTo>
                    <a:lnTo>
                      <a:pt x="9899" y="261938"/>
                    </a:lnTo>
                    <a:cubicBezTo>
                      <a:pt x="23234" y="289560"/>
                      <a:pt x="42284" y="315277"/>
                      <a:pt x="65144" y="335280"/>
                    </a:cubicBezTo>
                    <a:cubicBezTo>
                      <a:pt x="88956" y="355282"/>
                      <a:pt x="118484" y="367665"/>
                      <a:pt x="149916" y="365760"/>
                    </a:cubicBezTo>
                    <a:cubicBezTo>
                      <a:pt x="180396" y="364807"/>
                      <a:pt x="209924" y="351472"/>
                      <a:pt x="237546" y="337185"/>
                    </a:cubicBezTo>
                    <a:cubicBezTo>
                      <a:pt x="265169" y="322897"/>
                      <a:pt x="290886" y="303847"/>
                      <a:pt x="313746" y="281940"/>
                    </a:cubicBezTo>
                    <a:cubicBezTo>
                      <a:pt x="359466" y="238125"/>
                      <a:pt x="388994" y="180975"/>
                      <a:pt x="426141" y="129540"/>
                    </a:cubicBezTo>
                    <a:cubicBezTo>
                      <a:pt x="444239" y="103822"/>
                      <a:pt x="465194" y="79057"/>
                      <a:pt x="488054" y="57150"/>
                    </a:cubicBezTo>
                    <a:cubicBezTo>
                      <a:pt x="509009" y="37147"/>
                      <a:pt x="533774" y="17145"/>
                      <a:pt x="560444" y="0"/>
                    </a:cubicBezTo>
                    <a:close/>
                    <a:moveTo>
                      <a:pt x="560444" y="0"/>
                    </a:moveTo>
                    <a:cubicBezTo>
                      <a:pt x="534726" y="18097"/>
                      <a:pt x="509961" y="38100"/>
                      <a:pt x="488054" y="60960"/>
                    </a:cubicBezTo>
                    <a:cubicBezTo>
                      <a:pt x="466146" y="83820"/>
                      <a:pt x="446144" y="108585"/>
                      <a:pt x="428999" y="134302"/>
                    </a:cubicBezTo>
                    <a:cubicBezTo>
                      <a:pt x="392804" y="185738"/>
                      <a:pt x="364229" y="243840"/>
                      <a:pt x="318509" y="288607"/>
                    </a:cubicBezTo>
                    <a:cubicBezTo>
                      <a:pt x="295649" y="311467"/>
                      <a:pt x="269931" y="330517"/>
                      <a:pt x="241356" y="345757"/>
                    </a:cubicBezTo>
                    <a:cubicBezTo>
                      <a:pt x="227069" y="353377"/>
                      <a:pt x="212781" y="360045"/>
                      <a:pt x="197541" y="365760"/>
                    </a:cubicBezTo>
                    <a:cubicBezTo>
                      <a:pt x="182301" y="371475"/>
                      <a:pt x="166109" y="375285"/>
                      <a:pt x="149916" y="376238"/>
                    </a:cubicBezTo>
                    <a:cubicBezTo>
                      <a:pt x="133724" y="377190"/>
                      <a:pt x="116579" y="374332"/>
                      <a:pt x="101339" y="368617"/>
                    </a:cubicBezTo>
                    <a:cubicBezTo>
                      <a:pt x="86099" y="362902"/>
                      <a:pt x="71811" y="354330"/>
                      <a:pt x="59429" y="343852"/>
                    </a:cubicBezTo>
                    <a:cubicBezTo>
                      <a:pt x="34664" y="322897"/>
                      <a:pt x="14661" y="296227"/>
                      <a:pt x="374" y="267652"/>
                    </a:cubicBezTo>
                    <a:cubicBezTo>
                      <a:pt x="-579" y="265747"/>
                      <a:pt x="374" y="262890"/>
                      <a:pt x="2279" y="260985"/>
                    </a:cubicBezTo>
                    <a:cubicBezTo>
                      <a:pt x="3231" y="260985"/>
                      <a:pt x="4184" y="260032"/>
                      <a:pt x="5136" y="260985"/>
                    </a:cubicBezTo>
                    <a:lnTo>
                      <a:pt x="5136" y="260985"/>
                    </a:lnTo>
                    <a:cubicBezTo>
                      <a:pt x="29901" y="264795"/>
                      <a:pt x="56571" y="264795"/>
                      <a:pt x="82289" y="260985"/>
                    </a:cubicBezTo>
                    <a:cubicBezTo>
                      <a:pt x="108006" y="257175"/>
                      <a:pt x="133724" y="250507"/>
                      <a:pt x="157536" y="240030"/>
                    </a:cubicBezTo>
                    <a:cubicBezTo>
                      <a:pt x="181349" y="230505"/>
                      <a:pt x="205161" y="217170"/>
                      <a:pt x="226116" y="201930"/>
                    </a:cubicBezTo>
                    <a:cubicBezTo>
                      <a:pt x="247071" y="186690"/>
                      <a:pt x="267074" y="169545"/>
                      <a:pt x="286124" y="150495"/>
                    </a:cubicBezTo>
                    <a:cubicBezTo>
                      <a:pt x="322319" y="112395"/>
                      <a:pt x="363276" y="76200"/>
                      <a:pt x="408996" y="49530"/>
                    </a:cubicBezTo>
                    <a:cubicBezTo>
                      <a:pt x="431856" y="36195"/>
                      <a:pt x="455669" y="24765"/>
                      <a:pt x="481386" y="15240"/>
                    </a:cubicBezTo>
                    <a:cubicBezTo>
                      <a:pt x="508056" y="7620"/>
                      <a:pt x="533774" y="952"/>
                      <a:pt x="56044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Polyline: figure 106">
                <a:extLst>
                  <a:ext uri="{FF2B5EF4-FFF2-40B4-BE49-F238E27FC236}">
                    <a16:creationId xmlns:a16="http://schemas.microsoft.com/office/drawing/2014/main" id="{5CF06573-DF03-4925-BD35-EE247060BED5}"/>
                  </a:ext>
                </a:extLst>
              </p:cNvPr>
              <p:cNvSpPr/>
              <p:nvPr/>
            </p:nvSpPr>
            <p:spPr>
              <a:xfrm>
                <a:off x="2174330" y="6532508"/>
                <a:ext cx="555307" cy="287654"/>
              </a:xfrm>
              <a:custGeom>
                <a:avLst/>
                <a:gdLst>
                  <a:gd name="connsiteX0" fmla="*/ 555308 w 555307"/>
                  <a:gd name="connsiteY0" fmla="*/ 0 h 287654"/>
                  <a:gd name="connsiteX1" fmla="*/ 478155 w 555307"/>
                  <a:gd name="connsiteY1" fmla="*/ 24765 h 287654"/>
                  <a:gd name="connsiteX2" fmla="*/ 411480 w 555307"/>
                  <a:gd name="connsiteY2" fmla="*/ 69532 h 287654"/>
                  <a:gd name="connsiteX3" fmla="*/ 384810 w 555307"/>
                  <a:gd name="connsiteY3" fmla="*/ 99060 h 287654"/>
                  <a:gd name="connsiteX4" fmla="*/ 359092 w 555307"/>
                  <a:gd name="connsiteY4" fmla="*/ 130492 h 287654"/>
                  <a:gd name="connsiteX5" fmla="*/ 300038 w 555307"/>
                  <a:gd name="connsiteY5" fmla="*/ 188595 h 287654"/>
                  <a:gd name="connsiteX6" fmla="*/ 159067 w 555307"/>
                  <a:gd name="connsiteY6" fmla="*/ 273367 h 287654"/>
                  <a:gd name="connsiteX7" fmla="*/ 78105 w 555307"/>
                  <a:gd name="connsiteY7" fmla="*/ 287655 h 287654"/>
                  <a:gd name="connsiteX8" fmla="*/ 0 w 555307"/>
                  <a:gd name="connsiteY8" fmla="*/ 264795 h 287654"/>
                  <a:gd name="connsiteX9" fmla="*/ 78105 w 555307"/>
                  <a:gd name="connsiteY9" fmla="*/ 282892 h 287654"/>
                  <a:gd name="connsiteX10" fmla="*/ 157163 w 555307"/>
                  <a:gd name="connsiteY10" fmla="*/ 266700 h 287654"/>
                  <a:gd name="connsiteX11" fmla="*/ 294322 w 555307"/>
                  <a:gd name="connsiteY11" fmla="*/ 181927 h 287654"/>
                  <a:gd name="connsiteX12" fmla="*/ 352425 w 555307"/>
                  <a:gd name="connsiteY12" fmla="*/ 125730 h 287654"/>
                  <a:gd name="connsiteX13" fmla="*/ 378142 w 555307"/>
                  <a:gd name="connsiteY13" fmla="*/ 94297 h 287654"/>
                  <a:gd name="connsiteX14" fmla="*/ 406717 w 555307"/>
                  <a:gd name="connsiteY14" fmla="*/ 63817 h 287654"/>
                  <a:gd name="connsiteX15" fmla="*/ 555308 w 555307"/>
                  <a:gd name="connsiteY15" fmla="*/ 0 h 287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5307" h="287654">
                    <a:moveTo>
                      <a:pt x="555308" y="0"/>
                    </a:moveTo>
                    <a:cubicBezTo>
                      <a:pt x="528638" y="4763"/>
                      <a:pt x="501967" y="13335"/>
                      <a:pt x="478155" y="24765"/>
                    </a:cubicBezTo>
                    <a:cubicBezTo>
                      <a:pt x="453390" y="36195"/>
                      <a:pt x="431483" y="51435"/>
                      <a:pt x="411480" y="69532"/>
                    </a:cubicBezTo>
                    <a:cubicBezTo>
                      <a:pt x="401955" y="79057"/>
                      <a:pt x="392430" y="88582"/>
                      <a:pt x="384810" y="99060"/>
                    </a:cubicBezTo>
                    <a:cubicBezTo>
                      <a:pt x="376238" y="109538"/>
                      <a:pt x="367665" y="120967"/>
                      <a:pt x="359092" y="130492"/>
                    </a:cubicBezTo>
                    <a:cubicBezTo>
                      <a:pt x="340995" y="151447"/>
                      <a:pt x="320992" y="170497"/>
                      <a:pt x="300038" y="188595"/>
                    </a:cubicBezTo>
                    <a:cubicBezTo>
                      <a:pt x="258128" y="223838"/>
                      <a:pt x="211455" y="255270"/>
                      <a:pt x="159067" y="273367"/>
                    </a:cubicBezTo>
                    <a:cubicBezTo>
                      <a:pt x="133350" y="281940"/>
                      <a:pt x="105727" y="287655"/>
                      <a:pt x="78105" y="287655"/>
                    </a:cubicBezTo>
                    <a:cubicBezTo>
                      <a:pt x="50483" y="286702"/>
                      <a:pt x="22860" y="279082"/>
                      <a:pt x="0" y="264795"/>
                    </a:cubicBezTo>
                    <a:cubicBezTo>
                      <a:pt x="23813" y="277177"/>
                      <a:pt x="51435" y="283845"/>
                      <a:pt x="78105" y="282892"/>
                    </a:cubicBezTo>
                    <a:cubicBezTo>
                      <a:pt x="104775" y="282892"/>
                      <a:pt x="131445" y="276225"/>
                      <a:pt x="157163" y="266700"/>
                    </a:cubicBezTo>
                    <a:cubicBezTo>
                      <a:pt x="207645" y="247650"/>
                      <a:pt x="253365" y="217170"/>
                      <a:pt x="294322" y="181927"/>
                    </a:cubicBezTo>
                    <a:cubicBezTo>
                      <a:pt x="315278" y="164782"/>
                      <a:pt x="334328" y="145732"/>
                      <a:pt x="352425" y="125730"/>
                    </a:cubicBezTo>
                    <a:cubicBezTo>
                      <a:pt x="361950" y="115252"/>
                      <a:pt x="370522" y="105727"/>
                      <a:pt x="378142" y="94297"/>
                    </a:cubicBezTo>
                    <a:cubicBezTo>
                      <a:pt x="386715" y="83820"/>
                      <a:pt x="396240" y="73342"/>
                      <a:pt x="406717" y="63817"/>
                    </a:cubicBezTo>
                    <a:cubicBezTo>
                      <a:pt x="448628" y="28575"/>
                      <a:pt x="501015" y="5715"/>
                      <a:pt x="55530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Polyline: figure 107">
                <a:extLst>
                  <a:ext uri="{FF2B5EF4-FFF2-40B4-BE49-F238E27FC236}">
                    <a16:creationId xmlns:a16="http://schemas.microsoft.com/office/drawing/2014/main" id="{7DF0A163-F496-40E7-93DE-703663EE6778}"/>
                  </a:ext>
                </a:extLst>
              </p:cNvPr>
              <p:cNvSpPr/>
              <p:nvPr/>
            </p:nvSpPr>
            <p:spPr>
              <a:xfrm>
                <a:off x="2182902" y="6532508"/>
                <a:ext cx="547687" cy="319124"/>
              </a:xfrm>
              <a:custGeom>
                <a:avLst/>
                <a:gdLst>
                  <a:gd name="connsiteX0" fmla="*/ 0 w 547687"/>
                  <a:gd name="connsiteY0" fmla="*/ 281940 h 319124"/>
                  <a:gd name="connsiteX1" fmla="*/ 80010 w 547687"/>
                  <a:gd name="connsiteY1" fmla="*/ 307657 h 319124"/>
                  <a:gd name="connsiteX2" fmla="*/ 162877 w 547687"/>
                  <a:gd name="connsiteY2" fmla="*/ 309563 h 319124"/>
                  <a:gd name="connsiteX3" fmla="*/ 239077 w 547687"/>
                  <a:gd name="connsiteY3" fmla="*/ 279082 h 319124"/>
                  <a:gd name="connsiteX4" fmla="*/ 270510 w 547687"/>
                  <a:gd name="connsiteY4" fmla="*/ 252413 h 319124"/>
                  <a:gd name="connsiteX5" fmla="*/ 296228 w 547687"/>
                  <a:gd name="connsiteY5" fmla="*/ 220027 h 319124"/>
                  <a:gd name="connsiteX6" fmla="*/ 405765 w 547687"/>
                  <a:gd name="connsiteY6" fmla="*/ 90488 h 319124"/>
                  <a:gd name="connsiteX7" fmla="*/ 471487 w 547687"/>
                  <a:gd name="connsiteY7" fmla="*/ 36195 h 319124"/>
                  <a:gd name="connsiteX8" fmla="*/ 547687 w 547687"/>
                  <a:gd name="connsiteY8" fmla="*/ 0 h 319124"/>
                  <a:gd name="connsiteX9" fmla="*/ 474345 w 547687"/>
                  <a:gd name="connsiteY9" fmla="*/ 40005 h 319124"/>
                  <a:gd name="connsiteX10" fmla="*/ 411480 w 547687"/>
                  <a:gd name="connsiteY10" fmla="*/ 96202 h 319124"/>
                  <a:gd name="connsiteX11" fmla="*/ 303848 w 547687"/>
                  <a:gd name="connsiteY11" fmla="*/ 225742 h 319124"/>
                  <a:gd name="connsiteX12" fmla="*/ 277178 w 547687"/>
                  <a:gd name="connsiteY12" fmla="*/ 259080 h 319124"/>
                  <a:gd name="connsiteX13" fmla="*/ 243840 w 547687"/>
                  <a:gd name="connsiteY13" fmla="*/ 286702 h 319124"/>
                  <a:gd name="connsiteX14" fmla="*/ 205740 w 547687"/>
                  <a:gd name="connsiteY14" fmla="*/ 306705 h 319124"/>
                  <a:gd name="connsiteX15" fmla="*/ 163830 w 547687"/>
                  <a:gd name="connsiteY15" fmla="*/ 317182 h 319124"/>
                  <a:gd name="connsiteX16" fmla="*/ 79057 w 547687"/>
                  <a:gd name="connsiteY16" fmla="*/ 312420 h 319124"/>
                  <a:gd name="connsiteX17" fmla="*/ 0 w 547687"/>
                  <a:gd name="connsiteY17" fmla="*/ 281940 h 319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7687" h="319124">
                    <a:moveTo>
                      <a:pt x="0" y="281940"/>
                    </a:moveTo>
                    <a:cubicBezTo>
                      <a:pt x="25717" y="294322"/>
                      <a:pt x="52388" y="302895"/>
                      <a:pt x="80010" y="307657"/>
                    </a:cubicBezTo>
                    <a:cubicBezTo>
                      <a:pt x="107632" y="312420"/>
                      <a:pt x="135255" y="314325"/>
                      <a:pt x="162877" y="309563"/>
                    </a:cubicBezTo>
                    <a:cubicBezTo>
                      <a:pt x="190500" y="304800"/>
                      <a:pt x="216218" y="295275"/>
                      <a:pt x="239077" y="279082"/>
                    </a:cubicBezTo>
                    <a:cubicBezTo>
                      <a:pt x="250507" y="271463"/>
                      <a:pt x="260985" y="261938"/>
                      <a:pt x="270510" y="252413"/>
                    </a:cubicBezTo>
                    <a:cubicBezTo>
                      <a:pt x="280035" y="241935"/>
                      <a:pt x="287655" y="231457"/>
                      <a:pt x="296228" y="220027"/>
                    </a:cubicBezTo>
                    <a:cubicBezTo>
                      <a:pt x="328612" y="173355"/>
                      <a:pt x="364807" y="129540"/>
                      <a:pt x="405765" y="90488"/>
                    </a:cubicBezTo>
                    <a:cubicBezTo>
                      <a:pt x="425768" y="70485"/>
                      <a:pt x="447675" y="52388"/>
                      <a:pt x="471487" y="36195"/>
                    </a:cubicBezTo>
                    <a:cubicBezTo>
                      <a:pt x="495300" y="20955"/>
                      <a:pt x="520065" y="5715"/>
                      <a:pt x="547687" y="0"/>
                    </a:cubicBezTo>
                    <a:cubicBezTo>
                      <a:pt x="520065" y="7620"/>
                      <a:pt x="496253" y="22860"/>
                      <a:pt x="474345" y="40005"/>
                    </a:cubicBezTo>
                    <a:cubicBezTo>
                      <a:pt x="451485" y="57150"/>
                      <a:pt x="431482" y="75247"/>
                      <a:pt x="411480" y="96202"/>
                    </a:cubicBezTo>
                    <a:cubicBezTo>
                      <a:pt x="371475" y="136207"/>
                      <a:pt x="337185" y="180022"/>
                      <a:pt x="303848" y="225742"/>
                    </a:cubicBezTo>
                    <a:cubicBezTo>
                      <a:pt x="295275" y="237172"/>
                      <a:pt x="286703" y="248602"/>
                      <a:pt x="277178" y="259080"/>
                    </a:cubicBezTo>
                    <a:cubicBezTo>
                      <a:pt x="266700" y="269557"/>
                      <a:pt x="256223" y="279082"/>
                      <a:pt x="243840" y="286702"/>
                    </a:cubicBezTo>
                    <a:cubicBezTo>
                      <a:pt x="231457" y="294322"/>
                      <a:pt x="219075" y="301942"/>
                      <a:pt x="205740" y="306705"/>
                    </a:cubicBezTo>
                    <a:cubicBezTo>
                      <a:pt x="192405" y="311467"/>
                      <a:pt x="178118" y="315277"/>
                      <a:pt x="163830" y="317182"/>
                    </a:cubicBezTo>
                    <a:cubicBezTo>
                      <a:pt x="135255" y="320992"/>
                      <a:pt x="106680" y="319088"/>
                      <a:pt x="79057" y="312420"/>
                    </a:cubicBezTo>
                    <a:cubicBezTo>
                      <a:pt x="51435" y="305752"/>
                      <a:pt x="24765" y="296227"/>
                      <a:pt x="0" y="2819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0" name="Drawing 8">
              <a:extLst>
                <a:ext uri="{FF2B5EF4-FFF2-40B4-BE49-F238E27FC236}">
                  <a16:creationId xmlns:a16="http://schemas.microsoft.com/office/drawing/2014/main" id="{F9B06D4D-21D6-4388-85D7-8BD58D552181}"/>
                </a:ext>
              </a:extLst>
            </p:cNvPr>
            <p:cNvGrpSpPr/>
            <p:nvPr/>
          </p:nvGrpSpPr>
          <p:grpSpPr>
            <a:xfrm>
              <a:off x="1228254" y="5820095"/>
              <a:ext cx="845110" cy="285216"/>
              <a:chOff x="1228254" y="5820095"/>
              <a:chExt cx="845110" cy="285216"/>
            </a:xfrm>
            <a:grpFill/>
          </p:grpSpPr>
          <p:sp>
            <p:nvSpPr>
              <p:cNvPr id="103" name="Polyline: figure 102">
                <a:extLst>
                  <a:ext uri="{FF2B5EF4-FFF2-40B4-BE49-F238E27FC236}">
                    <a16:creationId xmlns:a16="http://schemas.microsoft.com/office/drawing/2014/main" id="{AAF79A75-9B4F-4FAF-9385-1E1538F7D816}"/>
                  </a:ext>
                </a:extLst>
              </p:cNvPr>
              <p:cNvSpPr/>
              <p:nvPr/>
            </p:nvSpPr>
            <p:spPr>
              <a:xfrm>
                <a:off x="1228254" y="5820095"/>
                <a:ext cx="843205" cy="285216"/>
              </a:xfrm>
              <a:custGeom>
                <a:avLst/>
                <a:gdLst>
                  <a:gd name="connsiteX0" fmla="*/ 843205 w 843205"/>
                  <a:gd name="connsiteY0" fmla="*/ 136150 h 285216"/>
                  <a:gd name="connsiteX1" fmla="*/ 743193 w 843205"/>
                  <a:gd name="connsiteY1" fmla="*/ 179965 h 285216"/>
                  <a:gd name="connsiteX2" fmla="*/ 635560 w 843205"/>
                  <a:gd name="connsiteY2" fmla="*/ 199015 h 285216"/>
                  <a:gd name="connsiteX3" fmla="*/ 526023 w 843205"/>
                  <a:gd name="connsiteY3" fmla="*/ 198063 h 285216"/>
                  <a:gd name="connsiteX4" fmla="*/ 417438 w 843205"/>
                  <a:gd name="connsiteY4" fmla="*/ 182823 h 285216"/>
                  <a:gd name="connsiteX5" fmla="*/ 309805 w 843205"/>
                  <a:gd name="connsiteY5" fmla="*/ 173298 h 285216"/>
                  <a:gd name="connsiteX6" fmla="*/ 202173 w 843205"/>
                  <a:gd name="connsiteY6" fmla="*/ 185680 h 285216"/>
                  <a:gd name="connsiteX7" fmla="*/ 100255 w 843205"/>
                  <a:gd name="connsiteY7" fmla="*/ 221875 h 285216"/>
                  <a:gd name="connsiteX8" fmla="*/ 12625 w 843205"/>
                  <a:gd name="connsiteY8" fmla="*/ 283788 h 285216"/>
                  <a:gd name="connsiteX9" fmla="*/ 12625 w 843205"/>
                  <a:gd name="connsiteY9" fmla="*/ 283788 h 285216"/>
                  <a:gd name="connsiteX10" fmla="*/ 5958 w 843205"/>
                  <a:gd name="connsiteY10" fmla="*/ 283788 h 285216"/>
                  <a:gd name="connsiteX11" fmla="*/ 5005 w 843205"/>
                  <a:gd name="connsiteY11" fmla="*/ 280930 h 285216"/>
                  <a:gd name="connsiteX12" fmla="*/ 243 w 843205"/>
                  <a:gd name="connsiteY12" fmla="*/ 215208 h 285216"/>
                  <a:gd name="connsiteX13" fmla="*/ 9768 w 843205"/>
                  <a:gd name="connsiteY13" fmla="*/ 149485 h 285216"/>
                  <a:gd name="connsiteX14" fmla="*/ 37390 w 843205"/>
                  <a:gd name="connsiteY14" fmla="*/ 88525 h 285216"/>
                  <a:gd name="connsiteX15" fmla="*/ 85015 w 843205"/>
                  <a:gd name="connsiteY15" fmla="*/ 41853 h 285216"/>
                  <a:gd name="connsiteX16" fmla="*/ 145975 w 843205"/>
                  <a:gd name="connsiteY16" fmla="*/ 15183 h 285216"/>
                  <a:gd name="connsiteX17" fmla="*/ 178360 w 843205"/>
                  <a:gd name="connsiteY17" fmla="*/ 8515 h 285216"/>
                  <a:gd name="connsiteX18" fmla="*/ 210745 w 843205"/>
                  <a:gd name="connsiteY18" fmla="*/ 3753 h 285216"/>
                  <a:gd name="connsiteX19" fmla="*/ 342190 w 843205"/>
                  <a:gd name="connsiteY19" fmla="*/ 5658 h 285216"/>
                  <a:gd name="connsiteX20" fmla="*/ 588888 w 843205"/>
                  <a:gd name="connsiteY20" fmla="*/ 90430 h 285216"/>
                  <a:gd name="connsiteX21" fmla="*/ 714618 w 843205"/>
                  <a:gd name="connsiteY21" fmla="*/ 125673 h 285216"/>
                  <a:gd name="connsiteX22" fmla="*/ 843205 w 843205"/>
                  <a:gd name="connsiteY22" fmla="*/ 136150 h 285216"/>
                  <a:gd name="connsiteX23" fmla="*/ 843205 w 843205"/>
                  <a:gd name="connsiteY23" fmla="*/ 136150 h 285216"/>
                  <a:gd name="connsiteX24" fmla="*/ 712713 w 843205"/>
                  <a:gd name="connsiteY24" fmla="*/ 128530 h 285216"/>
                  <a:gd name="connsiteX25" fmla="*/ 586030 w 843205"/>
                  <a:gd name="connsiteY25" fmla="*/ 95193 h 285216"/>
                  <a:gd name="connsiteX26" fmla="*/ 339333 w 843205"/>
                  <a:gd name="connsiteY26" fmla="*/ 13278 h 285216"/>
                  <a:gd name="connsiteX27" fmla="*/ 210745 w 843205"/>
                  <a:gd name="connsiteY27" fmla="*/ 12325 h 285216"/>
                  <a:gd name="connsiteX28" fmla="*/ 88825 w 843205"/>
                  <a:gd name="connsiteY28" fmla="*/ 49473 h 285216"/>
                  <a:gd name="connsiteX29" fmla="*/ 44058 w 843205"/>
                  <a:gd name="connsiteY29" fmla="*/ 93288 h 285216"/>
                  <a:gd name="connsiteX30" fmla="*/ 18340 w 843205"/>
                  <a:gd name="connsiteY30" fmla="*/ 151390 h 285216"/>
                  <a:gd name="connsiteX31" fmla="*/ 14530 w 843205"/>
                  <a:gd name="connsiteY31" fmla="*/ 279025 h 285216"/>
                  <a:gd name="connsiteX32" fmla="*/ 5958 w 843205"/>
                  <a:gd name="connsiteY32" fmla="*/ 277120 h 285216"/>
                  <a:gd name="connsiteX33" fmla="*/ 96445 w 843205"/>
                  <a:gd name="connsiteY33" fmla="*/ 213303 h 285216"/>
                  <a:gd name="connsiteX34" fmla="*/ 200268 w 843205"/>
                  <a:gd name="connsiteY34" fmla="*/ 176155 h 285216"/>
                  <a:gd name="connsiteX35" fmla="*/ 419343 w 843205"/>
                  <a:gd name="connsiteY35" fmla="*/ 175203 h 285216"/>
                  <a:gd name="connsiteX36" fmla="*/ 526975 w 843205"/>
                  <a:gd name="connsiteY36" fmla="*/ 192348 h 285216"/>
                  <a:gd name="connsiteX37" fmla="*/ 635560 w 843205"/>
                  <a:gd name="connsiteY37" fmla="*/ 194253 h 285216"/>
                  <a:gd name="connsiteX38" fmla="*/ 743193 w 843205"/>
                  <a:gd name="connsiteY38" fmla="*/ 178060 h 285216"/>
                  <a:gd name="connsiteX39" fmla="*/ 843205 w 843205"/>
                  <a:gd name="connsiteY39" fmla="*/ 136150 h 285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3205" h="285216">
                    <a:moveTo>
                      <a:pt x="843205" y="136150"/>
                    </a:moveTo>
                    <a:cubicBezTo>
                      <a:pt x="812725" y="156153"/>
                      <a:pt x="778435" y="169488"/>
                      <a:pt x="743193" y="179965"/>
                    </a:cubicBezTo>
                    <a:cubicBezTo>
                      <a:pt x="707950" y="189490"/>
                      <a:pt x="671755" y="196158"/>
                      <a:pt x="635560" y="199015"/>
                    </a:cubicBezTo>
                    <a:cubicBezTo>
                      <a:pt x="599365" y="201873"/>
                      <a:pt x="562218" y="200920"/>
                      <a:pt x="526023" y="198063"/>
                    </a:cubicBezTo>
                    <a:cubicBezTo>
                      <a:pt x="489828" y="195205"/>
                      <a:pt x="453633" y="189490"/>
                      <a:pt x="417438" y="182823"/>
                    </a:cubicBezTo>
                    <a:cubicBezTo>
                      <a:pt x="382195" y="176155"/>
                      <a:pt x="346000" y="173298"/>
                      <a:pt x="309805" y="173298"/>
                    </a:cubicBezTo>
                    <a:cubicBezTo>
                      <a:pt x="273610" y="173298"/>
                      <a:pt x="237415" y="177108"/>
                      <a:pt x="202173" y="185680"/>
                    </a:cubicBezTo>
                    <a:cubicBezTo>
                      <a:pt x="166930" y="193300"/>
                      <a:pt x="132640" y="205683"/>
                      <a:pt x="100255" y="221875"/>
                    </a:cubicBezTo>
                    <a:cubicBezTo>
                      <a:pt x="68823" y="238068"/>
                      <a:pt x="37390" y="259023"/>
                      <a:pt x="12625" y="283788"/>
                    </a:cubicBezTo>
                    <a:lnTo>
                      <a:pt x="12625" y="283788"/>
                    </a:lnTo>
                    <a:cubicBezTo>
                      <a:pt x="10720" y="285693"/>
                      <a:pt x="7863" y="285693"/>
                      <a:pt x="5958" y="283788"/>
                    </a:cubicBezTo>
                    <a:cubicBezTo>
                      <a:pt x="5005" y="282835"/>
                      <a:pt x="5005" y="281883"/>
                      <a:pt x="5005" y="280930"/>
                    </a:cubicBezTo>
                    <a:cubicBezTo>
                      <a:pt x="1195" y="259023"/>
                      <a:pt x="-710" y="237115"/>
                      <a:pt x="243" y="215208"/>
                    </a:cubicBezTo>
                    <a:cubicBezTo>
                      <a:pt x="1195" y="193300"/>
                      <a:pt x="4053" y="171393"/>
                      <a:pt x="9768" y="149485"/>
                    </a:cubicBezTo>
                    <a:cubicBezTo>
                      <a:pt x="15483" y="128530"/>
                      <a:pt x="25008" y="107575"/>
                      <a:pt x="37390" y="88525"/>
                    </a:cubicBezTo>
                    <a:cubicBezTo>
                      <a:pt x="49773" y="70428"/>
                      <a:pt x="65965" y="54235"/>
                      <a:pt x="85015" y="41853"/>
                    </a:cubicBezTo>
                    <a:cubicBezTo>
                      <a:pt x="104065" y="29470"/>
                      <a:pt x="124068" y="20898"/>
                      <a:pt x="145975" y="15183"/>
                    </a:cubicBezTo>
                    <a:cubicBezTo>
                      <a:pt x="156453" y="12325"/>
                      <a:pt x="166930" y="10420"/>
                      <a:pt x="178360" y="8515"/>
                    </a:cubicBezTo>
                    <a:cubicBezTo>
                      <a:pt x="188838" y="6610"/>
                      <a:pt x="200268" y="4705"/>
                      <a:pt x="210745" y="3753"/>
                    </a:cubicBezTo>
                    <a:cubicBezTo>
                      <a:pt x="254560" y="-1962"/>
                      <a:pt x="298375" y="-1010"/>
                      <a:pt x="342190" y="5658"/>
                    </a:cubicBezTo>
                    <a:cubicBezTo>
                      <a:pt x="428868" y="19945"/>
                      <a:pt x="507925" y="60903"/>
                      <a:pt x="588888" y="90430"/>
                    </a:cubicBezTo>
                    <a:cubicBezTo>
                      <a:pt x="629845" y="105670"/>
                      <a:pt x="671755" y="118053"/>
                      <a:pt x="714618" y="125673"/>
                    </a:cubicBezTo>
                    <a:cubicBezTo>
                      <a:pt x="756528" y="133293"/>
                      <a:pt x="800343" y="136150"/>
                      <a:pt x="843205" y="136150"/>
                    </a:cubicBezTo>
                    <a:close/>
                    <a:moveTo>
                      <a:pt x="843205" y="136150"/>
                    </a:moveTo>
                    <a:cubicBezTo>
                      <a:pt x="799390" y="138055"/>
                      <a:pt x="755575" y="135198"/>
                      <a:pt x="712713" y="128530"/>
                    </a:cubicBezTo>
                    <a:cubicBezTo>
                      <a:pt x="669850" y="121863"/>
                      <a:pt x="626988" y="110433"/>
                      <a:pt x="586030" y="95193"/>
                    </a:cubicBezTo>
                    <a:cubicBezTo>
                      <a:pt x="504115" y="66618"/>
                      <a:pt x="425058" y="26613"/>
                      <a:pt x="339333" y="13278"/>
                    </a:cubicBezTo>
                    <a:cubicBezTo>
                      <a:pt x="296470" y="6610"/>
                      <a:pt x="253608" y="6610"/>
                      <a:pt x="210745" y="12325"/>
                    </a:cubicBezTo>
                    <a:cubicBezTo>
                      <a:pt x="167883" y="18993"/>
                      <a:pt x="124068" y="25660"/>
                      <a:pt x="88825" y="49473"/>
                    </a:cubicBezTo>
                    <a:cubicBezTo>
                      <a:pt x="70728" y="60903"/>
                      <a:pt x="55488" y="76143"/>
                      <a:pt x="44058" y="93288"/>
                    </a:cubicBezTo>
                    <a:cubicBezTo>
                      <a:pt x="32628" y="110433"/>
                      <a:pt x="23103" y="130435"/>
                      <a:pt x="18340" y="151390"/>
                    </a:cubicBezTo>
                    <a:cubicBezTo>
                      <a:pt x="7863" y="192348"/>
                      <a:pt x="6910" y="237115"/>
                      <a:pt x="14530" y="279025"/>
                    </a:cubicBezTo>
                    <a:lnTo>
                      <a:pt x="5958" y="277120"/>
                    </a:lnTo>
                    <a:cubicBezTo>
                      <a:pt x="32628" y="250450"/>
                      <a:pt x="64060" y="230448"/>
                      <a:pt x="96445" y="213303"/>
                    </a:cubicBezTo>
                    <a:cubicBezTo>
                      <a:pt x="129783" y="197110"/>
                      <a:pt x="164073" y="183775"/>
                      <a:pt x="200268" y="176155"/>
                    </a:cubicBezTo>
                    <a:cubicBezTo>
                      <a:pt x="271705" y="159963"/>
                      <a:pt x="346953" y="160915"/>
                      <a:pt x="419343" y="175203"/>
                    </a:cubicBezTo>
                    <a:cubicBezTo>
                      <a:pt x="455538" y="182823"/>
                      <a:pt x="490780" y="188538"/>
                      <a:pt x="526975" y="192348"/>
                    </a:cubicBezTo>
                    <a:cubicBezTo>
                      <a:pt x="563170" y="195205"/>
                      <a:pt x="599365" y="196158"/>
                      <a:pt x="635560" y="194253"/>
                    </a:cubicBezTo>
                    <a:cubicBezTo>
                      <a:pt x="671755" y="192348"/>
                      <a:pt x="707950" y="186633"/>
                      <a:pt x="743193" y="178060"/>
                    </a:cubicBezTo>
                    <a:cubicBezTo>
                      <a:pt x="778435" y="167583"/>
                      <a:pt x="812725" y="155200"/>
                      <a:pt x="843205" y="1361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Polyline: figure 103">
                <a:extLst>
                  <a:ext uri="{FF2B5EF4-FFF2-40B4-BE49-F238E27FC236}">
                    <a16:creationId xmlns:a16="http://schemas.microsoft.com/office/drawing/2014/main" id="{0E777C0F-85A9-4BC1-A1AC-41F0CEB2B33E}"/>
                  </a:ext>
                </a:extLst>
              </p:cNvPr>
              <p:cNvSpPr/>
              <p:nvPr/>
            </p:nvSpPr>
            <p:spPr>
              <a:xfrm>
                <a:off x="1238022" y="5945469"/>
                <a:ext cx="833437" cy="154603"/>
              </a:xfrm>
              <a:custGeom>
                <a:avLst/>
                <a:gdLst>
                  <a:gd name="connsiteX0" fmla="*/ 833438 w 833437"/>
                  <a:gd name="connsiteY0" fmla="*/ 10776 h 154603"/>
                  <a:gd name="connsiteX1" fmla="*/ 615315 w 833437"/>
                  <a:gd name="connsiteY1" fmla="*/ 54591 h 154603"/>
                  <a:gd name="connsiteX2" fmla="*/ 560070 w 833437"/>
                  <a:gd name="connsiteY2" fmla="*/ 43161 h 154603"/>
                  <a:gd name="connsiteX3" fmla="*/ 505778 w 833437"/>
                  <a:gd name="connsiteY3" fmla="*/ 28874 h 154603"/>
                  <a:gd name="connsiteX4" fmla="*/ 395288 w 833437"/>
                  <a:gd name="connsiteY4" fmla="*/ 11729 h 154603"/>
                  <a:gd name="connsiteX5" fmla="*/ 173355 w 833437"/>
                  <a:gd name="connsiteY5" fmla="*/ 26016 h 154603"/>
                  <a:gd name="connsiteX6" fmla="*/ 72390 w 833437"/>
                  <a:gd name="connsiteY6" fmla="*/ 70784 h 154603"/>
                  <a:gd name="connsiteX7" fmla="*/ 0 w 833437"/>
                  <a:gd name="connsiteY7" fmla="*/ 154604 h 154603"/>
                  <a:gd name="connsiteX8" fmla="*/ 69533 w 833437"/>
                  <a:gd name="connsiteY8" fmla="*/ 67926 h 154603"/>
                  <a:gd name="connsiteX9" fmla="*/ 171450 w 833437"/>
                  <a:gd name="connsiteY9" fmla="*/ 19349 h 154603"/>
                  <a:gd name="connsiteX10" fmla="*/ 282893 w 833437"/>
                  <a:gd name="connsiteY10" fmla="*/ 1251 h 154603"/>
                  <a:gd name="connsiteX11" fmla="*/ 396240 w 833437"/>
                  <a:gd name="connsiteY11" fmla="*/ 3156 h 154603"/>
                  <a:gd name="connsiteX12" fmla="*/ 507683 w 833437"/>
                  <a:gd name="connsiteY12" fmla="*/ 21254 h 154603"/>
                  <a:gd name="connsiteX13" fmla="*/ 561975 w 833437"/>
                  <a:gd name="connsiteY13" fmla="*/ 36494 h 154603"/>
                  <a:gd name="connsiteX14" fmla="*/ 616268 w 833437"/>
                  <a:gd name="connsiteY14" fmla="*/ 47924 h 154603"/>
                  <a:gd name="connsiteX15" fmla="*/ 727710 w 833437"/>
                  <a:gd name="connsiteY15" fmla="*/ 45066 h 154603"/>
                  <a:gd name="connsiteX16" fmla="*/ 833438 w 833437"/>
                  <a:gd name="connsiteY16" fmla="*/ 10776 h 1546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33437" h="154603">
                    <a:moveTo>
                      <a:pt x="833438" y="10776"/>
                    </a:moveTo>
                    <a:cubicBezTo>
                      <a:pt x="767715" y="46971"/>
                      <a:pt x="690563" y="63164"/>
                      <a:pt x="615315" y="54591"/>
                    </a:cubicBezTo>
                    <a:cubicBezTo>
                      <a:pt x="596265" y="52686"/>
                      <a:pt x="578168" y="48876"/>
                      <a:pt x="560070" y="43161"/>
                    </a:cubicBezTo>
                    <a:cubicBezTo>
                      <a:pt x="541973" y="37446"/>
                      <a:pt x="523875" y="32684"/>
                      <a:pt x="505778" y="28874"/>
                    </a:cubicBezTo>
                    <a:cubicBezTo>
                      <a:pt x="469583" y="20301"/>
                      <a:pt x="432435" y="15539"/>
                      <a:pt x="395288" y="11729"/>
                    </a:cubicBezTo>
                    <a:cubicBezTo>
                      <a:pt x="320993" y="5061"/>
                      <a:pt x="245745" y="6966"/>
                      <a:pt x="173355" y="26016"/>
                    </a:cubicBezTo>
                    <a:cubicBezTo>
                      <a:pt x="137160" y="35541"/>
                      <a:pt x="102870" y="49829"/>
                      <a:pt x="72390" y="70784"/>
                    </a:cubicBezTo>
                    <a:cubicBezTo>
                      <a:pt x="41910" y="91739"/>
                      <a:pt x="16192" y="120314"/>
                      <a:pt x="0" y="154604"/>
                    </a:cubicBezTo>
                    <a:cubicBezTo>
                      <a:pt x="14288" y="120314"/>
                      <a:pt x="40005" y="89834"/>
                      <a:pt x="69533" y="67926"/>
                    </a:cubicBezTo>
                    <a:cubicBezTo>
                      <a:pt x="100013" y="45066"/>
                      <a:pt x="135255" y="29826"/>
                      <a:pt x="171450" y="19349"/>
                    </a:cubicBezTo>
                    <a:cubicBezTo>
                      <a:pt x="207645" y="8871"/>
                      <a:pt x="245745" y="3156"/>
                      <a:pt x="282893" y="1251"/>
                    </a:cubicBezTo>
                    <a:cubicBezTo>
                      <a:pt x="320993" y="-654"/>
                      <a:pt x="358140" y="-654"/>
                      <a:pt x="396240" y="3156"/>
                    </a:cubicBezTo>
                    <a:cubicBezTo>
                      <a:pt x="433388" y="6966"/>
                      <a:pt x="471488" y="12681"/>
                      <a:pt x="507683" y="21254"/>
                    </a:cubicBezTo>
                    <a:cubicBezTo>
                      <a:pt x="525780" y="25064"/>
                      <a:pt x="543878" y="30779"/>
                      <a:pt x="561975" y="36494"/>
                    </a:cubicBezTo>
                    <a:cubicBezTo>
                      <a:pt x="580073" y="42209"/>
                      <a:pt x="598170" y="46019"/>
                      <a:pt x="616268" y="47924"/>
                    </a:cubicBezTo>
                    <a:cubicBezTo>
                      <a:pt x="653415" y="52686"/>
                      <a:pt x="690563" y="51734"/>
                      <a:pt x="727710" y="45066"/>
                    </a:cubicBezTo>
                    <a:cubicBezTo>
                      <a:pt x="763905" y="38399"/>
                      <a:pt x="800100" y="26969"/>
                      <a:pt x="833438" y="107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Polyline: figure 104">
                <a:extLst>
                  <a:ext uri="{FF2B5EF4-FFF2-40B4-BE49-F238E27FC236}">
                    <a16:creationId xmlns:a16="http://schemas.microsoft.com/office/drawing/2014/main" id="{2BDFF1BC-0049-4503-AF46-7200D1236564}"/>
                  </a:ext>
                </a:extLst>
              </p:cNvPr>
              <p:cNvSpPr/>
              <p:nvPr/>
            </p:nvSpPr>
            <p:spPr>
              <a:xfrm>
                <a:off x="1234212" y="5876051"/>
                <a:ext cx="839152" cy="198304"/>
              </a:xfrm>
              <a:custGeom>
                <a:avLst/>
                <a:gdLst>
                  <a:gd name="connsiteX0" fmla="*/ 0 w 839152"/>
                  <a:gd name="connsiteY0" fmla="*/ 198305 h 198304"/>
                  <a:gd name="connsiteX1" fmla="*/ 65723 w 839152"/>
                  <a:gd name="connsiteY1" fmla="*/ 102102 h 198304"/>
                  <a:gd name="connsiteX2" fmla="*/ 157162 w 839152"/>
                  <a:gd name="connsiteY2" fmla="*/ 29712 h 198304"/>
                  <a:gd name="connsiteX3" fmla="*/ 270510 w 839152"/>
                  <a:gd name="connsiteY3" fmla="*/ 185 h 198304"/>
                  <a:gd name="connsiteX4" fmla="*/ 329565 w 839152"/>
                  <a:gd name="connsiteY4" fmla="*/ 5900 h 198304"/>
                  <a:gd name="connsiteX5" fmla="*/ 385763 w 839152"/>
                  <a:gd name="connsiteY5" fmla="*/ 22092 h 198304"/>
                  <a:gd name="connsiteX6" fmla="*/ 609600 w 839152"/>
                  <a:gd name="connsiteY6" fmla="*/ 82100 h 198304"/>
                  <a:gd name="connsiteX7" fmla="*/ 724853 w 839152"/>
                  <a:gd name="connsiteY7" fmla="*/ 94482 h 198304"/>
                  <a:gd name="connsiteX8" fmla="*/ 839153 w 839152"/>
                  <a:gd name="connsiteY8" fmla="*/ 80195 h 198304"/>
                  <a:gd name="connsiteX9" fmla="*/ 782955 w 839152"/>
                  <a:gd name="connsiteY9" fmla="*/ 95435 h 198304"/>
                  <a:gd name="connsiteX10" fmla="*/ 724853 w 839152"/>
                  <a:gd name="connsiteY10" fmla="*/ 99245 h 198304"/>
                  <a:gd name="connsiteX11" fmla="*/ 608648 w 839152"/>
                  <a:gd name="connsiteY11" fmla="*/ 89720 h 198304"/>
                  <a:gd name="connsiteX12" fmla="*/ 383857 w 839152"/>
                  <a:gd name="connsiteY12" fmla="*/ 30665 h 198304"/>
                  <a:gd name="connsiteX13" fmla="*/ 328613 w 839152"/>
                  <a:gd name="connsiteY13" fmla="*/ 14472 h 198304"/>
                  <a:gd name="connsiteX14" fmla="*/ 271463 w 839152"/>
                  <a:gd name="connsiteY14" fmla="*/ 8757 h 198304"/>
                  <a:gd name="connsiteX15" fmla="*/ 160973 w 839152"/>
                  <a:gd name="connsiteY15" fmla="*/ 35427 h 198304"/>
                  <a:gd name="connsiteX16" fmla="*/ 69533 w 839152"/>
                  <a:gd name="connsiteY16" fmla="*/ 104960 h 198304"/>
                  <a:gd name="connsiteX17" fmla="*/ 0 w 839152"/>
                  <a:gd name="connsiteY17" fmla="*/ 198305 h 198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39152" h="198304">
                    <a:moveTo>
                      <a:pt x="0" y="198305"/>
                    </a:moveTo>
                    <a:cubicBezTo>
                      <a:pt x="17145" y="163062"/>
                      <a:pt x="39052" y="131630"/>
                      <a:pt x="65723" y="102102"/>
                    </a:cubicBezTo>
                    <a:cubicBezTo>
                      <a:pt x="91440" y="73527"/>
                      <a:pt x="122873" y="47810"/>
                      <a:pt x="157162" y="29712"/>
                    </a:cubicBezTo>
                    <a:cubicBezTo>
                      <a:pt x="191453" y="11615"/>
                      <a:pt x="230505" y="1137"/>
                      <a:pt x="270510" y="185"/>
                    </a:cubicBezTo>
                    <a:cubicBezTo>
                      <a:pt x="290513" y="-768"/>
                      <a:pt x="309563" y="2090"/>
                      <a:pt x="329565" y="5900"/>
                    </a:cubicBezTo>
                    <a:cubicBezTo>
                      <a:pt x="348615" y="9710"/>
                      <a:pt x="367665" y="15425"/>
                      <a:pt x="385763" y="22092"/>
                    </a:cubicBezTo>
                    <a:cubicBezTo>
                      <a:pt x="459105" y="46857"/>
                      <a:pt x="533400" y="68765"/>
                      <a:pt x="609600" y="82100"/>
                    </a:cubicBezTo>
                    <a:cubicBezTo>
                      <a:pt x="647700" y="89720"/>
                      <a:pt x="685800" y="93530"/>
                      <a:pt x="724853" y="94482"/>
                    </a:cubicBezTo>
                    <a:cubicBezTo>
                      <a:pt x="762953" y="95435"/>
                      <a:pt x="802958" y="93530"/>
                      <a:pt x="839153" y="80195"/>
                    </a:cubicBezTo>
                    <a:cubicBezTo>
                      <a:pt x="822008" y="88767"/>
                      <a:pt x="802005" y="92577"/>
                      <a:pt x="782955" y="95435"/>
                    </a:cubicBezTo>
                    <a:cubicBezTo>
                      <a:pt x="763905" y="98292"/>
                      <a:pt x="743903" y="99245"/>
                      <a:pt x="724853" y="99245"/>
                    </a:cubicBezTo>
                    <a:cubicBezTo>
                      <a:pt x="685800" y="99245"/>
                      <a:pt x="646748" y="96387"/>
                      <a:pt x="608648" y="89720"/>
                    </a:cubicBezTo>
                    <a:cubicBezTo>
                      <a:pt x="531495" y="77337"/>
                      <a:pt x="456248" y="56382"/>
                      <a:pt x="383857" y="30665"/>
                    </a:cubicBezTo>
                    <a:cubicBezTo>
                      <a:pt x="365760" y="23997"/>
                      <a:pt x="347663" y="18282"/>
                      <a:pt x="328613" y="14472"/>
                    </a:cubicBezTo>
                    <a:cubicBezTo>
                      <a:pt x="309563" y="10662"/>
                      <a:pt x="290513" y="8757"/>
                      <a:pt x="271463" y="8757"/>
                    </a:cubicBezTo>
                    <a:cubicBezTo>
                      <a:pt x="233362" y="9710"/>
                      <a:pt x="195262" y="18282"/>
                      <a:pt x="160973" y="35427"/>
                    </a:cubicBezTo>
                    <a:cubicBezTo>
                      <a:pt x="126683" y="52572"/>
                      <a:pt x="96202" y="76385"/>
                      <a:pt x="69533" y="104960"/>
                    </a:cubicBezTo>
                    <a:cubicBezTo>
                      <a:pt x="41910" y="132582"/>
                      <a:pt x="18097" y="164015"/>
                      <a:pt x="0" y="1983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1" name="Drawing 8">
              <a:extLst>
                <a:ext uri="{FF2B5EF4-FFF2-40B4-BE49-F238E27FC236}">
                  <a16:creationId xmlns:a16="http://schemas.microsoft.com/office/drawing/2014/main" id="{E2BB969F-D3FE-4A53-B776-31C88360CF50}"/>
                </a:ext>
              </a:extLst>
            </p:cNvPr>
            <p:cNvGrpSpPr/>
            <p:nvPr/>
          </p:nvGrpSpPr>
          <p:grpSpPr>
            <a:xfrm>
              <a:off x="1397328" y="6131506"/>
              <a:ext cx="831294" cy="432052"/>
              <a:chOff x="1397328" y="6131506"/>
              <a:chExt cx="831294" cy="432052"/>
            </a:xfrm>
            <a:grpFill/>
          </p:grpSpPr>
          <p:sp>
            <p:nvSpPr>
              <p:cNvPr id="100" name="Polyline: figure 99">
                <a:extLst>
                  <a:ext uri="{FF2B5EF4-FFF2-40B4-BE49-F238E27FC236}">
                    <a16:creationId xmlns:a16="http://schemas.microsoft.com/office/drawing/2014/main" id="{FDA6F803-7C26-457E-82DB-D5442AACC89F}"/>
                  </a:ext>
                </a:extLst>
              </p:cNvPr>
              <p:cNvSpPr/>
              <p:nvPr/>
            </p:nvSpPr>
            <p:spPr>
              <a:xfrm>
                <a:off x="1397328" y="6132458"/>
                <a:ext cx="831294" cy="431099"/>
              </a:xfrm>
              <a:custGeom>
                <a:avLst/>
                <a:gdLst>
                  <a:gd name="connsiteX0" fmla="*/ 831294 w 831294"/>
                  <a:gd name="connsiteY0" fmla="*/ 0 h 431099"/>
                  <a:gd name="connsiteX1" fmla="*/ 804624 w 831294"/>
                  <a:gd name="connsiteY1" fmla="*/ 122872 h 431099"/>
                  <a:gd name="connsiteX2" fmla="*/ 728424 w 831294"/>
                  <a:gd name="connsiteY2" fmla="*/ 223838 h 431099"/>
                  <a:gd name="connsiteX3" fmla="*/ 674132 w 831294"/>
                  <a:gd name="connsiteY3" fmla="*/ 257175 h 431099"/>
                  <a:gd name="connsiteX4" fmla="*/ 613172 w 831294"/>
                  <a:gd name="connsiteY4" fmla="*/ 277177 h 431099"/>
                  <a:gd name="connsiteX5" fmla="*/ 581739 w 831294"/>
                  <a:gd name="connsiteY5" fmla="*/ 282892 h 431099"/>
                  <a:gd name="connsiteX6" fmla="*/ 550307 w 831294"/>
                  <a:gd name="connsiteY6" fmla="*/ 285750 h 431099"/>
                  <a:gd name="connsiteX7" fmla="*/ 487442 w 831294"/>
                  <a:gd name="connsiteY7" fmla="*/ 288607 h 431099"/>
                  <a:gd name="connsiteX8" fmla="*/ 238839 w 831294"/>
                  <a:gd name="connsiteY8" fmla="*/ 332422 h 431099"/>
                  <a:gd name="connsiteX9" fmla="*/ 7382 w 831294"/>
                  <a:gd name="connsiteY9" fmla="*/ 430530 h 431099"/>
                  <a:gd name="connsiteX10" fmla="*/ 7382 w 831294"/>
                  <a:gd name="connsiteY10" fmla="*/ 430530 h 431099"/>
                  <a:gd name="connsiteX11" fmla="*/ 714 w 831294"/>
                  <a:gd name="connsiteY11" fmla="*/ 428625 h 431099"/>
                  <a:gd name="connsiteX12" fmla="*/ 714 w 831294"/>
                  <a:gd name="connsiteY12" fmla="*/ 423863 h 431099"/>
                  <a:gd name="connsiteX13" fmla="*/ 78819 w 831294"/>
                  <a:gd name="connsiteY13" fmla="*/ 331470 h 431099"/>
                  <a:gd name="connsiteX14" fmla="*/ 170259 w 831294"/>
                  <a:gd name="connsiteY14" fmla="*/ 252413 h 431099"/>
                  <a:gd name="connsiteX15" fmla="*/ 393144 w 831294"/>
                  <a:gd name="connsiteY15" fmla="*/ 160972 h 431099"/>
                  <a:gd name="connsiteX16" fmla="*/ 454104 w 831294"/>
                  <a:gd name="connsiteY16" fmla="*/ 159067 h 431099"/>
                  <a:gd name="connsiteX17" fmla="*/ 483632 w 831294"/>
                  <a:gd name="connsiteY17" fmla="*/ 158115 h 431099"/>
                  <a:gd name="connsiteX18" fmla="*/ 513159 w 831294"/>
                  <a:gd name="connsiteY18" fmla="*/ 155257 h 431099"/>
                  <a:gd name="connsiteX19" fmla="*/ 629364 w 831294"/>
                  <a:gd name="connsiteY19" fmla="*/ 127635 h 431099"/>
                  <a:gd name="connsiteX20" fmla="*/ 736997 w 831294"/>
                  <a:gd name="connsiteY20" fmla="*/ 75247 h 431099"/>
                  <a:gd name="connsiteX21" fmla="*/ 831294 w 831294"/>
                  <a:gd name="connsiteY21" fmla="*/ 0 h 431099"/>
                  <a:gd name="connsiteX22" fmla="*/ 831294 w 831294"/>
                  <a:gd name="connsiteY22" fmla="*/ 0 h 431099"/>
                  <a:gd name="connsiteX23" fmla="*/ 738902 w 831294"/>
                  <a:gd name="connsiteY23" fmla="*/ 77152 h 431099"/>
                  <a:gd name="connsiteX24" fmla="*/ 631269 w 831294"/>
                  <a:gd name="connsiteY24" fmla="*/ 131445 h 431099"/>
                  <a:gd name="connsiteX25" fmla="*/ 514112 w 831294"/>
                  <a:gd name="connsiteY25" fmla="*/ 160020 h 431099"/>
                  <a:gd name="connsiteX26" fmla="*/ 483632 w 831294"/>
                  <a:gd name="connsiteY26" fmla="*/ 162877 h 431099"/>
                  <a:gd name="connsiteX27" fmla="*/ 453152 w 831294"/>
                  <a:gd name="connsiteY27" fmla="*/ 163830 h 431099"/>
                  <a:gd name="connsiteX28" fmla="*/ 393144 w 831294"/>
                  <a:gd name="connsiteY28" fmla="*/ 166688 h 431099"/>
                  <a:gd name="connsiteX29" fmla="*/ 175022 w 831294"/>
                  <a:gd name="connsiteY29" fmla="*/ 258127 h 431099"/>
                  <a:gd name="connsiteX30" fmla="*/ 84534 w 831294"/>
                  <a:gd name="connsiteY30" fmla="*/ 336232 h 431099"/>
                  <a:gd name="connsiteX31" fmla="*/ 7382 w 831294"/>
                  <a:gd name="connsiteY31" fmla="*/ 427672 h 431099"/>
                  <a:gd name="connsiteX32" fmla="*/ 714 w 831294"/>
                  <a:gd name="connsiteY32" fmla="*/ 421005 h 431099"/>
                  <a:gd name="connsiteX33" fmla="*/ 115014 w 831294"/>
                  <a:gd name="connsiteY33" fmla="*/ 364807 h 431099"/>
                  <a:gd name="connsiteX34" fmla="*/ 235029 w 831294"/>
                  <a:gd name="connsiteY34" fmla="*/ 322897 h 431099"/>
                  <a:gd name="connsiteX35" fmla="*/ 485537 w 831294"/>
                  <a:gd name="connsiteY35" fmla="*/ 280035 h 431099"/>
                  <a:gd name="connsiteX36" fmla="*/ 549354 w 831294"/>
                  <a:gd name="connsiteY36" fmla="*/ 278130 h 431099"/>
                  <a:gd name="connsiteX37" fmla="*/ 580787 w 831294"/>
                  <a:gd name="connsiteY37" fmla="*/ 275272 h 431099"/>
                  <a:gd name="connsiteX38" fmla="*/ 612219 w 831294"/>
                  <a:gd name="connsiteY38" fmla="*/ 270510 h 431099"/>
                  <a:gd name="connsiteX39" fmla="*/ 672227 w 831294"/>
                  <a:gd name="connsiteY39" fmla="*/ 251460 h 431099"/>
                  <a:gd name="connsiteX40" fmla="*/ 725567 w 831294"/>
                  <a:gd name="connsiteY40" fmla="*/ 219075 h 431099"/>
                  <a:gd name="connsiteX41" fmla="*/ 802719 w 831294"/>
                  <a:gd name="connsiteY41" fmla="*/ 120967 h 431099"/>
                  <a:gd name="connsiteX42" fmla="*/ 831294 w 831294"/>
                  <a:gd name="connsiteY42" fmla="*/ 0 h 431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831294" h="431099">
                    <a:moveTo>
                      <a:pt x="831294" y="0"/>
                    </a:moveTo>
                    <a:cubicBezTo>
                      <a:pt x="830342" y="41910"/>
                      <a:pt x="820817" y="84772"/>
                      <a:pt x="804624" y="122872"/>
                    </a:cubicBezTo>
                    <a:cubicBezTo>
                      <a:pt x="787479" y="161925"/>
                      <a:pt x="761762" y="197167"/>
                      <a:pt x="728424" y="223838"/>
                    </a:cubicBezTo>
                    <a:cubicBezTo>
                      <a:pt x="711279" y="237172"/>
                      <a:pt x="693182" y="248602"/>
                      <a:pt x="674132" y="257175"/>
                    </a:cubicBezTo>
                    <a:cubicBezTo>
                      <a:pt x="654129" y="265747"/>
                      <a:pt x="634127" y="272415"/>
                      <a:pt x="613172" y="277177"/>
                    </a:cubicBezTo>
                    <a:cubicBezTo>
                      <a:pt x="602694" y="280035"/>
                      <a:pt x="592217" y="280988"/>
                      <a:pt x="581739" y="282892"/>
                    </a:cubicBezTo>
                    <a:cubicBezTo>
                      <a:pt x="571262" y="283845"/>
                      <a:pt x="560784" y="285750"/>
                      <a:pt x="550307" y="285750"/>
                    </a:cubicBezTo>
                    <a:cubicBezTo>
                      <a:pt x="529352" y="286702"/>
                      <a:pt x="508397" y="286702"/>
                      <a:pt x="487442" y="288607"/>
                    </a:cubicBezTo>
                    <a:cubicBezTo>
                      <a:pt x="403622" y="293370"/>
                      <a:pt x="319802" y="308610"/>
                      <a:pt x="238839" y="332422"/>
                    </a:cubicBezTo>
                    <a:cubicBezTo>
                      <a:pt x="157877" y="356235"/>
                      <a:pt x="79772" y="388620"/>
                      <a:pt x="7382" y="430530"/>
                    </a:cubicBezTo>
                    <a:lnTo>
                      <a:pt x="7382" y="430530"/>
                    </a:lnTo>
                    <a:cubicBezTo>
                      <a:pt x="5477" y="431482"/>
                      <a:pt x="2619" y="431482"/>
                      <a:pt x="714" y="428625"/>
                    </a:cubicBezTo>
                    <a:cubicBezTo>
                      <a:pt x="-238" y="426720"/>
                      <a:pt x="-238" y="424815"/>
                      <a:pt x="714" y="423863"/>
                    </a:cubicBezTo>
                    <a:cubicBezTo>
                      <a:pt x="24527" y="390525"/>
                      <a:pt x="51197" y="360045"/>
                      <a:pt x="78819" y="331470"/>
                    </a:cubicBezTo>
                    <a:cubicBezTo>
                      <a:pt x="107394" y="302895"/>
                      <a:pt x="137874" y="276225"/>
                      <a:pt x="170259" y="252413"/>
                    </a:cubicBezTo>
                    <a:cubicBezTo>
                      <a:pt x="235982" y="204788"/>
                      <a:pt x="311229" y="169545"/>
                      <a:pt x="393144" y="160972"/>
                    </a:cubicBezTo>
                    <a:cubicBezTo>
                      <a:pt x="413147" y="159067"/>
                      <a:pt x="434102" y="159067"/>
                      <a:pt x="454104" y="159067"/>
                    </a:cubicBezTo>
                    <a:cubicBezTo>
                      <a:pt x="463629" y="159067"/>
                      <a:pt x="474107" y="158115"/>
                      <a:pt x="483632" y="158115"/>
                    </a:cubicBezTo>
                    <a:cubicBezTo>
                      <a:pt x="493157" y="157163"/>
                      <a:pt x="503634" y="157163"/>
                      <a:pt x="513159" y="155257"/>
                    </a:cubicBezTo>
                    <a:cubicBezTo>
                      <a:pt x="553164" y="150495"/>
                      <a:pt x="592217" y="140970"/>
                      <a:pt x="629364" y="127635"/>
                    </a:cubicBezTo>
                    <a:cubicBezTo>
                      <a:pt x="667464" y="114300"/>
                      <a:pt x="703659" y="97155"/>
                      <a:pt x="736997" y="75247"/>
                    </a:cubicBezTo>
                    <a:cubicBezTo>
                      <a:pt x="771287" y="54292"/>
                      <a:pt x="803672" y="29527"/>
                      <a:pt x="831294" y="0"/>
                    </a:cubicBezTo>
                    <a:close/>
                    <a:moveTo>
                      <a:pt x="831294" y="0"/>
                    </a:moveTo>
                    <a:cubicBezTo>
                      <a:pt x="804624" y="29527"/>
                      <a:pt x="773192" y="55245"/>
                      <a:pt x="738902" y="77152"/>
                    </a:cubicBezTo>
                    <a:cubicBezTo>
                      <a:pt x="705564" y="99060"/>
                      <a:pt x="669369" y="118110"/>
                      <a:pt x="631269" y="131445"/>
                    </a:cubicBezTo>
                    <a:cubicBezTo>
                      <a:pt x="593169" y="145732"/>
                      <a:pt x="554117" y="155257"/>
                      <a:pt x="514112" y="160020"/>
                    </a:cubicBezTo>
                    <a:cubicBezTo>
                      <a:pt x="504587" y="161925"/>
                      <a:pt x="494109" y="161925"/>
                      <a:pt x="483632" y="162877"/>
                    </a:cubicBezTo>
                    <a:cubicBezTo>
                      <a:pt x="473154" y="162877"/>
                      <a:pt x="463629" y="163830"/>
                      <a:pt x="453152" y="163830"/>
                    </a:cubicBezTo>
                    <a:cubicBezTo>
                      <a:pt x="433149" y="163830"/>
                      <a:pt x="413147" y="163830"/>
                      <a:pt x="393144" y="166688"/>
                    </a:cubicBezTo>
                    <a:cubicBezTo>
                      <a:pt x="314087" y="176213"/>
                      <a:pt x="238839" y="210502"/>
                      <a:pt x="175022" y="258127"/>
                    </a:cubicBezTo>
                    <a:cubicBezTo>
                      <a:pt x="142637" y="281940"/>
                      <a:pt x="112157" y="307657"/>
                      <a:pt x="84534" y="336232"/>
                    </a:cubicBezTo>
                    <a:cubicBezTo>
                      <a:pt x="56912" y="364807"/>
                      <a:pt x="30242" y="395288"/>
                      <a:pt x="7382" y="427672"/>
                    </a:cubicBezTo>
                    <a:lnTo>
                      <a:pt x="714" y="421005"/>
                    </a:lnTo>
                    <a:cubicBezTo>
                      <a:pt x="37862" y="399097"/>
                      <a:pt x="75962" y="381000"/>
                      <a:pt x="115014" y="364807"/>
                    </a:cubicBezTo>
                    <a:cubicBezTo>
                      <a:pt x="154067" y="348615"/>
                      <a:pt x="194072" y="334327"/>
                      <a:pt x="235029" y="322897"/>
                    </a:cubicBezTo>
                    <a:cubicBezTo>
                      <a:pt x="316944" y="299085"/>
                      <a:pt x="400764" y="283845"/>
                      <a:pt x="485537" y="280035"/>
                    </a:cubicBezTo>
                    <a:cubicBezTo>
                      <a:pt x="506492" y="279082"/>
                      <a:pt x="528399" y="279082"/>
                      <a:pt x="549354" y="278130"/>
                    </a:cubicBezTo>
                    <a:cubicBezTo>
                      <a:pt x="559832" y="278130"/>
                      <a:pt x="570309" y="276225"/>
                      <a:pt x="580787" y="275272"/>
                    </a:cubicBezTo>
                    <a:cubicBezTo>
                      <a:pt x="591264" y="273367"/>
                      <a:pt x="601742" y="272415"/>
                      <a:pt x="612219" y="270510"/>
                    </a:cubicBezTo>
                    <a:cubicBezTo>
                      <a:pt x="633174" y="266700"/>
                      <a:pt x="653177" y="260032"/>
                      <a:pt x="672227" y="251460"/>
                    </a:cubicBezTo>
                    <a:cubicBezTo>
                      <a:pt x="691277" y="242888"/>
                      <a:pt x="709374" y="232410"/>
                      <a:pt x="725567" y="219075"/>
                    </a:cubicBezTo>
                    <a:cubicBezTo>
                      <a:pt x="758904" y="193357"/>
                      <a:pt x="784622" y="159067"/>
                      <a:pt x="802719" y="120967"/>
                    </a:cubicBezTo>
                    <a:cubicBezTo>
                      <a:pt x="818912" y="83820"/>
                      <a:pt x="829389" y="41910"/>
                      <a:pt x="831294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Polyline: figure 100">
                <a:extLst>
                  <a:ext uri="{FF2B5EF4-FFF2-40B4-BE49-F238E27FC236}">
                    <a16:creationId xmlns:a16="http://schemas.microsoft.com/office/drawing/2014/main" id="{AE24A586-4DEC-4F77-8BA1-AF9D65974322}"/>
                  </a:ext>
                </a:extLst>
              </p:cNvPr>
              <p:cNvSpPr/>
              <p:nvPr/>
            </p:nvSpPr>
            <p:spPr>
              <a:xfrm>
                <a:off x="1400899" y="6133410"/>
                <a:ext cx="826769" cy="425767"/>
              </a:xfrm>
              <a:custGeom>
                <a:avLst/>
                <a:gdLst>
                  <a:gd name="connsiteX0" fmla="*/ 0 w 826769"/>
                  <a:gd name="connsiteY0" fmla="*/ 425767 h 425767"/>
                  <a:gd name="connsiteX1" fmla="*/ 91440 w 826769"/>
                  <a:gd name="connsiteY1" fmla="*/ 347663 h 425767"/>
                  <a:gd name="connsiteX2" fmla="*/ 195263 w 826769"/>
                  <a:gd name="connsiteY2" fmla="*/ 286703 h 425767"/>
                  <a:gd name="connsiteX3" fmla="*/ 425768 w 826769"/>
                  <a:gd name="connsiteY3" fmla="*/ 213360 h 425767"/>
                  <a:gd name="connsiteX4" fmla="*/ 544830 w 826769"/>
                  <a:gd name="connsiteY4" fmla="*/ 194310 h 425767"/>
                  <a:gd name="connsiteX5" fmla="*/ 660083 w 826769"/>
                  <a:gd name="connsiteY5" fmla="*/ 164783 h 425767"/>
                  <a:gd name="connsiteX6" fmla="*/ 756285 w 826769"/>
                  <a:gd name="connsiteY6" fmla="*/ 97155 h 425767"/>
                  <a:gd name="connsiteX7" fmla="*/ 826770 w 826769"/>
                  <a:gd name="connsiteY7" fmla="*/ 0 h 425767"/>
                  <a:gd name="connsiteX8" fmla="*/ 760095 w 826769"/>
                  <a:gd name="connsiteY8" fmla="*/ 100965 h 425767"/>
                  <a:gd name="connsiteX9" fmla="*/ 662940 w 826769"/>
                  <a:gd name="connsiteY9" fmla="*/ 172403 h 425767"/>
                  <a:gd name="connsiteX10" fmla="*/ 545783 w 826769"/>
                  <a:gd name="connsiteY10" fmla="*/ 203835 h 425767"/>
                  <a:gd name="connsiteX11" fmla="*/ 426720 w 826769"/>
                  <a:gd name="connsiteY11" fmla="*/ 222885 h 425767"/>
                  <a:gd name="connsiteX12" fmla="*/ 309563 w 826769"/>
                  <a:gd name="connsiteY12" fmla="*/ 249555 h 425767"/>
                  <a:gd name="connsiteX13" fmla="*/ 198120 w 826769"/>
                  <a:gd name="connsiteY13" fmla="*/ 292417 h 425767"/>
                  <a:gd name="connsiteX14" fmla="*/ 93345 w 826769"/>
                  <a:gd name="connsiteY14" fmla="*/ 351473 h 425767"/>
                  <a:gd name="connsiteX15" fmla="*/ 0 w 826769"/>
                  <a:gd name="connsiteY15" fmla="*/ 425767 h 425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826769" h="425767">
                    <a:moveTo>
                      <a:pt x="0" y="425767"/>
                    </a:moveTo>
                    <a:cubicBezTo>
                      <a:pt x="27623" y="396240"/>
                      <a:pt x="59055" y="370523"/>
                      <a:pt x="91440" y="347663"/>
                    </a:cubicBezTo>
                    <a:cubicBezTo>
                      <a:pt x="124778" y="324803"/>
                      <a:pt x="159068" y="303848"/>
                      <a:pt x="195263" y="286703"/>
                    </a:cubicBezTo>
                    <a:cubicBezTo>
                      <a:pt x="267653" y="250508"/>
                      <a:pt x="345758" y="226695"/>
                      <a:pt x="425768" y="213360"/>
                    </a:cubicBezTo>
                    <a:cubicBezTo>
                      <a:pt x="465772" y="206692"/>
                      <a:pt x="504825" y="200978"/>
                      <a:pt x="544830" y="194310"/>
                    </a:cubicBezTo>
                    <a:cubicBezTo>
                      <a:pt x="583883" y="187642"/>
                      <a:pt x="623888" y="179070"/>
                      <a:pt x="660083" y="164783"/>
                    </a:cubicBezTo>
                    <a:cubicBezTo>
                      <a:pt x="697230" y="150495"/>
                      <a:pt x="730568" y="126683"/>
                      <a:pt x="756285" y="97155"/>
                    </a:cubicBezTo>
                    <a:cubicBezTo>
                      <a:pt x="782955" y="67628"/>
                      <a:pt x="804863" y="34290"/>
                      <a:pt x="826770" y="0"/>
                    </a:cubicBezTo>
                    <a:cubicBezTo>
                      <a:pt x="807720" y="35242"/>
                      <a:pt x="786765" y="69533"/>
                      <a:pt x="760095" y="100965"/>
                    </a:cubicBezTo>
                    <a:cubicBezTo>
                      <a:pt x="734378" y="131445"/>
                      <a:pt x="700088" y="157163"/>
                      <a:pt x="662940" y="172403"/>
                    </a:cubicBezTo>
                    <a:cubicBezTo>
                      <a:pt x="624840" y="188595"/>
                      <a:pt x="585788" y="196215"/>
                      <a:pt x="545783" y="203835"/>
                    </a:cubicBezTo>
                    <a:cubicBezTo>
                      <a:pt x="505778" y="211455"/>
                      <a:pt x="466725" y="217170"/>
                      <a:pt x="426720" y="222885"/>
                    </a:cubicBezTo>
                    <a:cubicBezTo>
                      <a:pt x="387668" y="229553"/>
                      <a:pt x="348615" y="238125"/>
                      <a:pt x="309563" y="249555"/>
                    </a:cubicBezTo>
                    <a:cubicBezTo>
                      <a:pt x="271463" y="261938"/>
                      <a:pt x="234315" y="275273"/>
                      <a:pt x="198120" y="292417"/>
                    </a:cubicBezTo>
                    <a:cubicBezTo>
                      <a:pt x="161925" y="309563"/>
                      <a:pt x="126682" y="329565"/>
                      <a:pt x="93345" y="351473"/>
                    </a:cubicBezTo>
                    <a:cubicBezTo>
                      <a:pt x="60960" y="372428"/>
                      <a:pt x="28575" y="397192"/>
                      <a:pt x="0" y="4257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Polyline: figure 101">
                <a:extLst>
                  <a:ext uri="{FF2B5EF4-FFF2-40B4-BE49-F238E27FC236}">
                    <a16:creationId xmlns:a16="http://schemas.microsoft.com/office/drawing/2014/main" id="{C1BB4651-4FEF-4F59-9E44-065006825B4E}"/>
                  </a:ext>
                </a:extLst>
              </p:cNvPr>
              <p:cNvSpPr/>
              <p:nvPr/>
            </p:nvSpPr>
            <p:spPr>
              <a:xfrm>
                <a:off x="1400899" y="6131506"/>
                <a:ext cx="827722" cy="427672"/>
              </a:xfrm>
              <a:custGeom>
                <a:avLst/>
                <a:gdLst>
                  <a:gd name="connsiteX0" fmla="*/ 0 w 827722"/>
                  <a:gd name="connsiteY0" fmla="*/ 427672 h 427672"/>
                  <a:gd name="connsiteX1" fmla="*/ 46673 w 827722"/>
                  <a:gd name="connsiteY1" fmla="*/ 387667 h 427672"/>
                  <a:gd name="connsiteX2" fmla="*/ 99060 w 827722"/>
                  <a:gd name="connsiteY2" fmla="*/ 354330 h 427672"/>
                  <a:gd name="connsiteX3" fmla="*/ 211455 w 827722"/>
                  <a:gd name="connsiteY3" fmla="*/ 303847 h 427672"/>
                  <a:gd name="connsiteX4" fmla="*/ 453390 w 827722"/>
                  <a:gd name="connsiteY4" fmla="*/ 254317 h 427672"/>
                  <a:gd name="connsiteX5" fmla="*/ 574358 w 827722"/>
                  <a:gd name="connsiteY5" fmla="*/ 237172 h 427672"/>
                  <a:gd name="connsiteX6" fmla="*/ 603885 w 827722"/>
                  <a:gd name="connsiteY6" fmla="*/ 228600 h 427672"/>
                  <a:gd name="connsiteX7" fmla="*/ 632460 w 827722"/>
                  <a:gd name="connsiteY7" fmla="*/ 218122 h 427672"/>
                  <a:gd name="connsiteX8" fmla="*/ 687705 w 827722"/>
                  <a:gd name="connsiteY8" fmla="*/ 191453 h 427672"/>
                  <a:gd name="connsiteX9" fmla="*/ 778193 w 827722"/>
                  <a:gd name="connsiteY9" fmla="*/ 110490 h 427672"/>
                  <a:gd name="connsiteX10" fmla="*/ 809625 w 827722"/>
                  <a:gd name="connsiteY10" fmla="*/ 58103 h 427672"/>
                  <a:gd name="connsiteX11" fmla="*/ 827723 w 827722"/>
                  <a:gd name="connsiteY11" fmla="*/ 0 h 427672"/>
                  <a:gd name="connsiteX12" fmla="*/ 811530 w 827722"/>
                  <a:gd name="connsiteY12" fmla="*/ 59055 h 427672"/>
                  <a:gd name="connsiteX13" fmla="*/ 782003 w 827722"/>
                  <a:gd name="connsiteY13" fmla="*/ 113347 h 427672"/>
                  <a:gd name="connsiteX14" fmla="*/ 691515 w 827722"/>
                  <a:gd name="connsiteY14" fmla="*/ 197167 h 427672"/>
                  <a:gd name="connsiteX15" fmla="*/ 577215 w 827722"/>
                  <a:gd name="connsiteY15" fmla="*/ 244792 h 427672"/>
                  <a:gd name="connsiteX16" fmla="*/ 454343 w 827722"/>
                  <a:gd name="connsiteY16" fmla="*/ 262890 h 427672"/>
                  <a:gd name="connsiteX17" fmla="*/ 214313 w 827722"/>
                  <a:gd name="connsiteY17" fmla="*/ 309563 h 427672"/>
                  <a:gd name="connsiteX18" fmla="*/ 101918 w 827722"/>
                  <a:gd name="connsiteY18" fmla="*/ 357188 h 427672"/>
                  <a:gd name="connsiteX19" fmla="*/ 0 w 827722"/>
                  <a:gd name="connsiteY19" fmla="*/ 427672 h 427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7722" h="427672">
                    <a:moveTo>
                      <a:pt x="0" y="427672"/>
                    </a:moveTo>
                    <a:cubicBezTo>
                      <a:pt x="14288" y="412433"/>
                      <a:pt x="30480" y="400050"/>
                      <a:pt x="46673" y="387667"/>
                    </a:cubicBezTo>
                    <a:cubicBezTo>
                      <a:pt x="63818" y="375285"/>
                      <a:pt x="80963" y="364808"/>
                      <a:pt x="99060" y="354330"/>
                    </a:cubicBezTo>
                    <a:cubicBezTo>
                      <a:pt x="135255" y="334328"/>
                      <a:pt x="173355" y="317183"/>
                      <a:pt x="211455" y="303847"/>
                    </a:cubicBezTo>
                    <a:cubicBezTo>
                      <a:pt x="289560" y="276225"/>
                      <a:pt x="371475" y="260985"/>
                      <a:pt x="453390" y="254317"/>
                    </a:cubicBezTo>
                    <a:cubicBezTo>
                      <a:pt x="494347" y="251460"/>
                      <a:pt x="535305" y="247650"/>
                      <a:pt x="574358" y="237172"/>
                    </a:cubicBezTo>
                    <a:cubicBezTo>
                      <a:pt x="583883" y="235267"/>
                      <a:pt x="594360" y="231458"/>
                      <a:pt x="603885" y="228600"/>
                    </a:cubicBezTo>
                    <a:cubicBezTo>
                      <a:pt x="613410" y="224790"/>
                      <a:pt x="622935" y="221933"/>
                      <a:pt x="632460" y="218122"/>
                    </a:cubicBezTo>
                    <a:cubicBezTo>
                      <a:pt x="651510" y="210503"/>
                      <a:pt x="669608" y="201930"/>
                      <a:pt x="687705" y="191453"/>
                    </a:cubicBezTo>
                    <a:cubicBezTo>
                      <a:pt x="722948" y="171450"/>
                      <a:pt x="753428" y="143828"/>
                      <a:pt x="778193" y="110490"/>
                    </a:cubicBezTo>
                    <a:cubicBezTo>
                      <a:pt x="790575" y="94297"/>
                      <a:pt x="801053" y="76200"/>
                      <a:pt x="809625" y="58103"/>
                    </a:cubicBezTo>
                    <a:cubicBezTo>
                      <a:pt x="818198" y="39053"/>
                      <a:pt x="824865" y="20003"/>
                      <a:pt x="827723" y="0"/>
                    </a:cubicBezTo>
                    <a:cubicBezTo>
                      <a:pt x="825818" y="20003"/>
                      <a:pt x="819150" y="40005"/>
                      <a:pt x="811530" y="59055"/>
                    </a:cubicBezTo>
                    <a:cubicBezTo>
                      <a:pt x="803910" y="78105"/>
                      <a:pt x="793433" y="96203"/>
                      <a:pt x="782003" y="113347"/>
                    </a:cubicBezTo>
                    <a:cubicBezTo>
                      <a:pt x="758190" y="147638"/>
                      <a:pt x="726758" y="176213"/>
                      <a:pt x="691515" y="197167"/>
                    </a:cubicBezTo>
                    <a:cubicBezTo>
                      <a:pt x="656273" y="219075"/>
                      <a:pt x="617220" y="234315"/>
                      <a:pt x="577215" y="244792"/>
                    </a:cubicBezTo>
                    <a:cubicBezTo>
                      <a:pt x="537210" y="255270"/>
                      <a:pt x="495300" y="260033"/>
                      <a:pt x="454343" y="262890"/>
                    </a:cubicBezTo>
                    <a:cubicBezTo>
                      <a:pt x="372428" y="269558"/>
                      <a:pt x="291465" y="283845"/>
                      <a:pt x="214313" y="309563"/>
                    </a:cubicBezTo>
                    <a:cubicBezTo>
                      <a:pt x="175260" y="322897"/>
                      <a:pt x="137160" y="338138"/>
                      <a:pt x="101918" y="357188"/>
                    </a:cubicBezTo>
                    <a:cubicBezTo>
                      <a:pt x="65723" y="377190"/>
                      <a:pt x="30480" y="400050"/>
                      <a:pt x="0" y="42767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2" name="Drawing 8">
              <a:extLst>
                <a:ext uri="{FF2B5EF4-FFF2-40B4-BE49-F238E27FC236}">
                  <a16:creationId xmlns:a16="http://schemas.microsoft.com/office/drawing/2014/main" id="{7D219173-FC31-4B90-B124-7C380C861CE0}"/>
                </a:ext>
              </a:extLst>
            </p:cNvPr>
            <p:cNvGrpSpPr/>
            <p:nvPr/>
          </p:nvGrpSpPr>
          <p:grpSpPr>
            <a:xfrm>
              <a:off x="1363276" y="6023625"/>
              <a:ext cx="848201" cy="267991"/>
              <a:chOff x="1363276" y="6023625"/>
              <a:chExt cx="848201" cy="267991"/>
            </a:xfrm>
            <a:grpFill/>
          </p:grpSpPr>
          <p:sp>
            <p:nvSpPr>
              <p:cNvPr id="97" name="Polyline: figure 96">
                <a:extLst>
                  <a:ext uri="{FF2B5EF4-FFF2-40B4-BE49-F238E27FC236}">
                    <a16:creationId xmlns:a16="http://schemas.microsoft.com/office/drawing/2014/main" id="{0767E8DF-A677-47B1-A261-D00F9C6441B2}"/>
                  </a:ext>
                </a:extLst>
              </p:cNvPr>
              <p:cNvSpPr/>
              <p:nvPr/>
            </p:nvSpPr>
            <p:spPr>
              <a:xfrm>
                <a:off x="1363276" y="6023625"/>
                <a:ext cx="847248" cy="267991"/>
              </a:xfrm>
              <a:custGeom>
                <a:avLst/>
                <a:gdLst>
                  <a:gd name="connsiteX0" fmla="*/ 847249 w 847248"/>
                  <a:gd name="connsiteY0" fmla="*/ 95498 h 267991"/>
                  <a:gd name="connsiteX1" fmla="*/ 744379 w 847248"/>
                  <a:gd name="connsiteY1" fmla="*/ 60255 h 267991"/>
                  <a:gd name="connsiteX2" fmla="*/ 635794 w 847248"/>
                  <a:gd name="connsiteY2" fmla="*/ 50730 h 267991"/>
                  <a:gd name="connsiteX3" fmla="*/ 527209 w 847248"/>
                  <a:gd name="connsiteY3" fmla="*/ 59303 h 267991"/>
                  <a:gd name="connsiteX4" fmla="*/ 420529 w 847248"/>
                  <a:gd name="connsiteY4" fmla="*/ 83115 h 267991"/>
                  <a:gd name="connsiteX5" fmla="*/ 202406 w 847248"/>
                  <a:gd name="connsiteY5" fmla="*/ 95498 h 267991"/>
                  <a:gd name="connsiteX6" fmla="*/ 96679 w 847248"/>
                  <a:gd name="connsiteY6" fmla="*/ 65018 h 267991"/>
                  <a:gd name="connsiteX7" fmla="*/ 2381 w 847248"/>
                  <a:gd name="connsiteY7" fmla="*/ 7868 h 267991"/>
                  <a:gd name="connsiteX8" fmla="*/ 10001 w 847248"/>
                  <a:gd name="connsiteY8" fmla="*/ 5010 h 267991"/>
                  <a:gd name="connsiteX9" fmla="*/ 22384 w 847248"/>
                  <a:gd name="connsiteY9" fmla="*/ 131693 h 267991"/>
                  <a:gd name="connsiteX10" fmla="*/ 51911 w 847248"/>
                  <a:gd name="connsiteY10" fmla="*/ 187890 h 267991"/>
                  <a:gd name="connsiteX11" fmla="*/ 99536 w 847248"/>
                  <a:gd name="connsiteY11" fmla="*/ 228848 h 267991"/>
                  <a:gd name="connsiteX12" fmla="*/ 223361 w 847248"/>
                  <a:gd name="connsiteY12" fmla="*/ 258375 h 267991"/>
                  <a:gd name="connsiteX13" fmla="*/ 351949 w 847248"/>
                  <a:gd name="connsiteY13" fmla="*/ 248850 h 267991"/>
                  <a:gd name="connsiteX14" fmla="*/ 592931 w 847248"/>
                  <a:gd name="connsiteY14" fmla="*/ 151695 h 267991"/>
                  <a:gd name="connsiteX15" fmla="*/ 716756 w 847248"/>
                  <a:gd name="connsiteY15" fmla="*/ 110738 h 267991"/>
                  <a:gd name="connsiteX16" fmla="*/ 847249 w 847248"/>
                  <a:gd name="connsiteY16" fmla="*/ 95498 h 267991"/>
                  <a:gd name="connsiteX17" fmla="*/ 847249 w 847248"/>
                  <a:gd name="connsiteY17" fmla="*/ 95498 h 267991"/>
                  <a:gd name="connsiteX18" fmla="*/ 718661 w 847248"/>
                  <a:gd name="connsiteY18" fmla="*/ 113595 h 267991"/>
                  <a:gd name="connsiteX19" fmla="*/ 595789 w 847248"/>
                  <a:gd name="connsiteY19" fmla="*/ 156458 h 267991"/>
                  <a:gd name="connsiteX20" fmla="*/ 354806 w 847248"/>
                  <a:gd name="connsiteY20" fmla="*/ 256470 h 267991"/>
                  <a:gd name="connsiteX21" fmla="*/ 224314 w 847248"/>
                  <a:gd name="connsiteY21" fmla="*/ 266948 h 267991"/>
                  <a:gd name="connsiteX22" fmla="*/ 191929 w 847248"/>
                  <a:gd name="connsiteY22" fmla="*/ 264090 h 267991"/>
                  <a:gd name="connsiteX23" fmla="*/ 159544 w 847248"/>
                  <a:gd name="connsiteY23" fmla="*/ 259328 h 267991"/>
                  <a:gd name="connsiteX24" fmla="*/ 96679 w 847248"/>
                  <a:gd name="connsiteY24" fmla="*/ 237420 h 267991"/>
                  <a:gd name="connsiteX25" fmla="*/ 46196 w 847248"/>
                  <a:gd name="connsiteY25" fmla="*/ 194558 h 267991"/>
                  <a:gd name="connsiteX26" fmla="*/ 14764 w 847248"/>
                  <a:gd name="connsiteY26" fmla="*/ 135503 h 267991"/>
                  <a:gd name="connsiteX27" fmla="*/ 1429 w 847248"/>
                  <a:gd name="connsiteY27" fmla="*/ 70733 h 267991"/>
                  <a:gd name="connsiteX28" fmla="*/ 1429 w 847248"/>
                  <a:gd name="connsiteY28" fmla="*/ 4058 h 267991"/>
                  <a:gd name="connsiteX29" fmla="*/ 6191 w 847248"/>
                  <a:gd name="connsiteY29" fmla="*/ 248 h 267991"/>
                  <a:gd name="connsiteX30" fmla="*/ 9049 w 847248"/>
                  <a:gd name="connsiteY30" fmla="*/ 1200 h 267991"/>
                  <a:gd name="connsiteX31" fmla="*/ 9049 w 847248"/>
                  <a:gd name="connsiteY31" fmla="*/ 1200 h 267991"/>
                  <a:gd name="connsiteX32" fmla="*/ 100489 w 847248"/>
                  <a:gd name="connsiteY32" fmla="*/ 57398 h 267991"/>
                  <a:gd name="connsiteX33" fmla="*/ 204311 w 847248"/>
                  <a:gd name="connsiteY33" fmla="*/ 87878 h 267991"/>
                  <a:gd name="connsiteX34" fmla="*/ 311944 w 847248"/>
                  <a:gd name="connsiteY34" fmla="*/ 93593 h 267991"/>
                  <a:gd name="connsiteX35" fmla="*/ 418624 w 847248"/>
                  <a:gd name="connsiteY35" fmla="*/ 76448 h 267991"/>
                  <a:gd name="connsiteX36" fmla="*/ 526256 w 847248"/>
                  <a:gd name="connsiteY36" fmla="*/ 53588 h 267991"/>
                  <a:gd name="connsiteX37" fmla="*/ 635794 w 847248"/>
                  <a:gd name="connsiteY37" fmla="*/ 45968 h 267991"/>
                  <a:gd name="connsiteX38" fmla="*/ 744379 w 847248"/>
                  <a:gd name="connsiteY38" fmla="*/ 58350 h 267991"/>
                  <a:gd name="connsiteX39" fmla="*/ 847249 w 847248"/>
                  <a:gd name="connsiteY39" fmla="*/ 95498 h 267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47248" h="267991">
                    <a:moveTo>
                      <a:pt x="847249" y="95498"/>
                    </a:moveTo>
                    <a:cubicBezTo>
                      <a:pt x="814864" y="77400"/>
                      <a:pt x="779621" y="67875"/>
                      <a:pt x="744379" y="60255"/>
                    </a:cubicBezTo>
                    <a:cubicBezTo>
                      <a:pt x="708184" y="53588"/>
                      <a:pt x="671989" y="50730"/>
                      <a:pt x="635794" y="50730"/>
                    </a:cubicBezTo>
                    <a:cubicBezTo>
                      <a:pt x="599599" y="50730"/>
                      <a:pt x="563404" y="53588"/>
                      <a:pt x="527209" y="59303"/>
                    </a:cubicBezTo>
                    <a:cubicBezTo>
                      <a:pt x="491014" y="65018"/>
                      <a:pt x="455771" y="73590"/>
                      <a:pt x="420529" y="83115"/>
                    </a:cubicBezTo>
                    <a:cubicBezTo>
                      <a:pt x="350044" y="102165"/>
                      <a:pt x="274796" y="107880"/>
                      <a:pt x="202406" y="95498"/>
                    </a:cubicBezTo>
                    <a:cubicBezTo>
                      <a:pt x="166211" y="89783"/>
                      <a:pt x="130016" y="79305"/>
                      <a:pt x="96679" y="65018"/>
                    </a:cubicBezTo>
                    <a:cubicBezTo>
                      <a:pt x="63341" y="50730"/>
                      <a:pt x="30956" y="32633"/>
                      <a:pt x="2381" y="7868"/>
                    </a:cubicBezTo>
                    <a:lnTo>
                      <a:pt x="10001" y="5010"/>
                    </a:lnTo>
                    <a:cubicBezTo>
                      <a:pt x="5239" y="46920"/>
                      <a:pt x="9049" y="91688"/>
                      <a:pt x="22384" y="131693"/>
                    </a:cubicBezTo>
                    <a:cubicBezTo>
                      <a:pt x="29051" y="151695"/>
                      <a:pt x="39529" y="170745"/>
                      <a:pt x="51911" y="187890"/>
                    </a:cubicBezTo>
                    <a:cubicBezTo>
                      <a:pt x="65246" y="205035"/>
                      <a:pt x="81439" y="218370"/>
                      <a:pt x="99536" y="228848"/>
                    </a:cubicBezTo>
                    <a:cubicBezTo>
                      <a:pt x="136684" y="249803"/>
                      <a:pt x="180499" y="254565"/>
                      <a:pt x="223361" y="258375"/>
                    </a:cubicBezTo>
                    <a:cubicBezTo>
                      <a:pt x="266224" y="261233"/>
                      <a:pt x="310039" y="258375"/>
                      <a:pt x="351949" y="248850"/>
                    </a:cubicBezTo>
                    <a:cubicBezTo>
                      <a:pt x="436721" y="229800"/>
                      <a:pt x="512921" y="185033"/>
                      <a:pt x="592931" y="151695"/>
                    </a:cubicBezTo>
                    <a:cubicBezTo>
                      <a:pt x="632936" y="134550"/>
                      <a:pt x="674846" y="120263"/>
                      <a:pt x="716756" y="110738"/>
                    </a:cubicBezTo>
                    <a:cubicBezTo>
                      <a:pt x="760571" y="102165"/>
                      <a:pt x="804386" y="96450"/>
                      <a:pt x="847249" y="95498"/>
                    </a:cubicBezTo>
                    <a:close/>
                    <a:moveTo>
                      <a:pt x="847249" y="95498"/>
                    </a:moveTo>
                    <a:cubicBezTo>
                      <a:pt x="803434" y="97403"/>
                      <a:pt x="760571" y="103118"/>
                      <a:pt x="718661" y="113595"/>
                    </a:cubicBezTo>
                    <a:cubicBezTo>
                      <a:pt x="676751" y="124073"/>
                      <a:pt x="635794" y="139313"/>
                      <a:pt x="595789" y="156458"/>
                    </a:cubicBezTo>
                    <a:cubicBezTo>
                      <a:pt x="516731" y="190748"/>
                      <a:pt x="440531" y="236468"/>
                      <a:pt x="354806" y="256470"/>
                    </a:cubicBezTo>
                    <a:cubicBezTo>
                      <a:pt x="311944" y="266948"/>
                      <a:pt x="268129" y="269805"/>
                      <a:pt x="224314" y="266948"/>
                    </a:cubicBezTo>
                    <a:cubicBezTo>
                      <a:pt x="212884" y="266948"/>
                      <a:pt x="202406" y="265043"/>
                      <a:pt x="191929" y="264090"/>
                    </a:cubicBezTo>
                    <a:cubicBezTo>
                      <a:pt x="181451" y="262185"/>
                      <a:pt x="170021" y="261233"/>
                      <a:pt x="159544" y="259328"/>
                    </a:cubicBezTo>
                    <a:cubicBezTo>
                      <a:pt x="137636" y="255518"/>
                      <a:pt x="116681" y="247898"/>
                      <a:pt x="96679" y="237420"/>
                    </a:cubicBezTo>
                    <a:cubicBezTo>
                      <a:pt x="77629" y="225990"/>
                      <a:pt x="59531" y="211703"/>
                      <a:pt x="46196" y="194558"/>
                    </a:cubicBezTo>
                    <a:cubicBezTo>
                      <a:pt x="32861" y="176460"/>
                      <a:pt x="22384" y="156458"/>
                      <a:pt x="14764" y="135503"/>
                    </a:cubicBezTo>
                    <a:cubicBezTo>
                      <a:pt x="7144" y="114548"/>
                      <a:pt x="3334" y="92640"/>
                      <a:pt x="1429" y="70733"/>
                    </a:cubicBezTo>
                    <a:cubicBezTo>
                      <a:pt x="-476" y="48825"/>
                      <a:pt x="-476" y="26918"/>
                      <a:pt x="1429" y="4058"/>
                    </a:cubicBezTo>
                    <a:cubicBezTo>
                      <a:pt x="1429" y="1200"/>
                      <a:pt x="4286" y="-705"/>
                      <a:pt x="6191" y="248"/>
                    </a:cubicBezTo>
                    <a:cubicBezTo>
                      <a:pt x="7144" y="248"/>
                      <a:pt x="8096" y="1200"/>
                      <a:pt x="9049" y="1200"/>
                    </a:cubicBezTo>
                    <a:lnTo>
                      <a:pt x="9049" y="1200"/>
                    </a:lnTo>
                    <a:cubicBezTo>
                      <a:pt x="35719" y="25013"/>
                      <a:pt x="68104" y="43110"/>
                      <a:pt x="100489" y="57398"/>
                    </a:cubicBezTo>
                    <a:cubicBezTo>
                      <a:pt x="133826" y="71685"/>
                      <a:pt x="168116" y="82163"/>
                      <a:pt x="204311" y="87878"/>
                    </a:cubicBezTo>
                    <a:cubicBezTo>
                      <a:pt x="239554" y="93593"/>
                      <a:pt x="276701" y="95498"/>
                      <a:pt x="311944" y="93593"/>
                    </a:cubicBezTo>
                    <a:cubicBezTo>
                      <a:pt x="348139" y="91688"/>
                      <a:pt x="384334" y="85973"/>
                      <a:pt x="418624" y="76448"/>
                    </a:cubicBezTo>
                    <a:cubicBezTo>
                      <a:pt x="453866" y="67875"/>
                      <a:pt x="490061" y="59303"/>
                      <a:pt x="526256" y="53588"/>
                    </a:cubicBezTo>
                    <a:cubicBezTo>
                      <a:pt x="562451" y="48825"/>
                      <a:pt x="598646" y="45968"/>
                      <a:pt x="635794" y="45968"/>
                    </a:cubicBezTo>
                    <a:cubicBezTo>
                      <a:pt x="671989" y="46920"/>
                      <a:pt x="709136" y="50730"/>
                      <a:pt x="744379" y="58350"/>
                    </a:cubicBezTo>
                    <a:cubicBezTo>
                      <a:pt x="780574" y="65970"/>
                      <a:pt x="815816" y="77400"/>
                      <a:pt x="847249" y="9549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Polyline: figure 97">
                <a:extLst>
                  <a:ext uri="{FF2B5EF4-FFF2-40B4-BE49-F238E27FC236}">
                    <a16:creationId xmlns:a16="http://schemas.microsoft.com/office/drawing/2014/main" id="{4034E1B7-ACF3-43CA-9A22-AB2180339136}"/>
                  </a:ext>
                </a:extLst>
              </p:cNvPr>
              <p:cNvSpPr/>
              <p:nvPr/>
            </p:nvSpPr>
            <p:spPr>
              <a:xfrm>
                <a:off x="1369467" y="6027683"/>
                <a:ext cx="841057" cy="135254"/>
              </a:xfrm>
              <a:custGeom>
                <a:avLst/>
                <a:gdLst>
                  <a:gd name="connsiteX0" fmla="*/ 841058 w 841057"/>
                  <a:gd name="connsiteY0" fmla="*/ 91440 h 135254"/>
                  <a:gd name="connsiteX1" fmla="*/ 732473 w 841057"/>
                  <a:gd name="connsiteY1" fmla="*/ 63817 h 135254"/>
                  <a:gd name="connsiteX2" fmla="*/ 621983 w 841057"/>
                  <a:gd name="connsiteY2" fmla="*/ 68580 h 135254"/>
                  <a:gd name="connsiteX3" fmla="*/ 568643 w 841057"/>
                  <a:gd name="connsiteY3" fmla="*/ 83820 h 135254"/>
                  <a:gd name="connsiteX4" fmla="*/ 515303 w 841057"/>
                  <a:gd name="connsiteY4" fmla="*/ 101917 h 135254"/>
                  <a:gd name="connsiteX5" fmla="*/ 404813 w 841057"/>
                  <a:gd name="connsiteY5" fmla="*/ 126682 h 135254"/>
                  <a:gd name="connsiteX6" fmla="*/ 292418 w 841057"/>
                  <a:gd name="connsiteY6" fmla="*/ 135255 h 135254"/>
                  <a:gd name="connsiteX7" fmla="*/ 180023 w 841057"/>
                  <a:gd name="connsiteY7" fmla="*/ 124777 h 135254"/>
                  <a:gd name="connsiteX8" fmla="*/ 75248 w 841057"/>
                  <a:gd name="connsiteY8" fmla="*/ 82867 h 135254"/>
                  <a:gd name="connsiteX9" fmla="*/ 0 w 841057"/>
                  <a:gd name="connsiteY9" fmla="*/ 0 h 135254"/>
                  <a:gd name="connsiteX10" fmla="*/ 78105 w 841057"/>
                  <a:gd name="connsiteY10" fmla="*/ 78105 h 135254"/>
                  <a:gd name="connsiteX11" fmla="*/ 181927 w 841057"/>
                  <a:gd name="connsiteY11" fmla="*/ 116205 h 135254"/>
                  <a:gd name="connsiteX12" fmla="*/ 403860 w 841057"/>
                  <a:gd name="connsiteY12" fmla="*/ 116205 h 135254"/>
                  <a:gd name="connsiteX13" fmla="*/ 513398 w 841057"/>
                  <a:gd name="connsiteY13" fmla="*/ 92392 h 135254"/>
                  <a:gd name="connsiteX14" fmla="*/ 566738 w 841057"/>
                  <a:gd name="connsiteY14" fmla="*/ 74295 h 135254"/>
                  <a:gd name="connsiteX15" fmla="*/ 621983 w 841057"/>
                  <a:gd name="connsiteY15" fmla="*/ 60007 h 135254"/>
                  <a:gd name="connsiteX16" fmla="*/ 841058 w 841057"/>
                  <a:gd name="connsiteY16" fmla="*/ 91440 h 135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41057" h="135254">
                    <a:moveTo>
                      <a:pt x="841058" y="91440"/>
                    </a:moveTo>
                    <a:cubicBezTo>
                      <a:pt x="806768" y="77152"/>
                      <a:pt x="769620" y="68580"/>
                      <a:pt x="732473" y="63817"/>
                    </a:cubicBezTo>
                    <a:cubicBezTo>
                      <a:pt x="695325" y="60007"/>
                      <a:pt x="658178" y="60960"/>
                      <a:pt x="621983" y="68580"/>
                    </a:cubicBezTo>
                    <a:cubicBezTo>
                      <a:pt x="603885" y="72390"/>
                      <a:pt x="585788" y="77152"/>
                      <a:pt x="568643" y="83820"/>
                    </a:cubicBezTo>
                    <a:cubicBezTo>
                      <a:pt x="551498" y="90488"/>
                      <a:pt x="533400" y="97155"/>
                      <a:pt x="515303" y="101917"/>
                    </a:cubicBezTo>
                    <a:cubicBezTo>
                      <a:pt x="479108" y="112395"/>
                      <a:pt x="441960" y="120967"/>
                      <a:pt x="404813" y="126682"/>
                    </a:cubicBezTo>
                    <a:cubicBezTo>
                      <a:pt x="367665" y="132397"/>
                      <a:pt x="329565" y="135255"/>
                      <a:pt x="292418" y="135255"/>
                    </a:cubicBezTo>
                    <a:cubicBezTo>
                      <a:pt x="254318" y="135255"/>
                      <a:pt x="217170" y="132397"/>
                      <a:pt x="180023" y="124777"/>
                    </a:cubicBezTo>
                    <a:cubicBezTo>
                      <a:pt x="142875" y="117157"/>
                      <a:pt x="106680" y="103822"/>
                      <a:pt x="75248" y="82867"/>
                    </a:cubicBezTo>
                    <a:cubicBezTo>
                      <a:pt x="43815" y="62865"/>
                      <a:pt x="16193" y="34290"/>
                      <a:pt x="0" y="0"/>
                    </a:cubicBezTo>
                    <a:cubicBezTo>
                      <a:pt x="19050" y="32385"/>
                      <a:pt x="45720" y="60007"/>
                      <a:pt x="78105" y="78105"/>
                    </a:cubicBezTo>
                    <a:cubicBezTo>
                      <a:pt x="109538" y="97155"/>
                      <a:pt x="145733" y="109538"/>
                      <a:pt x="181927" y="116205"/>
                    </a:cubicBezTo>
                    <a:cubicBezTo>
                      <a:pt x="255270" y="130492"/>
                      <a:pt x="330518" y="127635"/>
                      <a:pt x="403860" y="116205"/>
                    </a:cubicBezTo>
                    <a:cubicBezTo>
                      <a:pt x="441008" y="110490"/>
                      <a:pt x="477203" y="102870"/>
                      <a:pt x="513398" y="92392"/>
                    </a:cubicBezTo>
                    <a:cubicBezTo>
                      <a:pt x="531495" y="87630"/>
                      <a:pt x="548640" y="80963"/>
                      <a:pt x="566738" y="74295"/>
                    </a:cubicBezTo>
                    <a:cubicBezTo>
                      <a:pt x="584835" y="67627"/>
                      <a:pt x="602933" y="62865"/>
                      <a:pt x="621983" y="60007"/>
                    </a:cubicBezTo>
                    <a:cubicBezTo>
                      <a:pt x="695325" y="48577"/>
                      <a:pt x="773430" y="60007"/>
                      <a:pt x="841058" y="9144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Polyline: figure 98">
                <a:extLst>
                  <a:ext uri="{FF2B5EF4-FFF2-40B4-BE49-F238E27FC236}">
                    <a16:creationId xmlns:a16="http://schemas.microsoft.com/office/drawing/2014/main" id="{04371DBA-1503-4C6F-ABE9-C946C9C373F1}"/>
                  </a:ext>
                </a:extLst>
              </p:cNvPr>
              <p:cNvSpPr/>
              <p:nvPr/>
            </p:nvSpPr>
            <p:spPr>
              <a:xfrm>
                <a:off x="1367562" y="6054353"/>
                <a:ext cx="843915" cy="179356"/>
              </a:xfrm>
              <a:custGeom>
                <a:avLst/>
                <a:gdLst>
                  <a:gd name="connsiteX0" fmla="*/ 0 w 843915"/>
                  <a:gd name="connsiteY0" fmla="*/ 0 h 179356"/>
                  <a:gd name="connsiteX1" fmla="*/ 74295 w 843915"/>
                  <a:gd name="connsiteY1" fmla="*/ 88583 h 179356"/>
                  <a:gd name="connsiteX2" fmla="*/ 170498 w 843915"/>
                  <a:gd name="connsiteY2" fmla="*/ 151448 h 179356"/>
                  <a:gd name="connsiteX3" fmla="*/ 281940 w 843915"/>
                  <a:gd name="connsiteY3" fmla="*/ 171450 h 179356"/>
                  <a:gd name="connsiteX4" fmla="*/ 338138 w 843915"/>
                  <a:gd name="connsiteY4" fmla="*/ 161925 h 179356"/>
                  <a:gd name="connsiteX5" fmla="*/ 392430 w 843915"/>
                  <a:gd name="connsiteY5" fmla="*/ 141923 h 179356"/>
                  <a:gd name="connsiteX6" fmla="*/ 613410 w 843915"/>
                  <a:gd name="connsiteY6" fmla="*/ 68580 h 179356"/>
                  <a:gd name="connsiteX7" fmla="*/ 728663 w 843915"/>
                  <a:gd name="connsiteY7" fmla="*/ 51435 h 179356"/>
                  <a:gd name="connsiteX8" fmla="*/ 786765 w 843915"/>
                  <a:gd name="connsiteY8" fmla="*/ 51435 h 179356"/>
                  <a:gd name="connsiteX9" fmla="*/ 843915 w 843915"/>
                  <a:gd name="connsiteY9" fmla="*/ 62865 h 179356"/>
                  <a:gd name="connsiteX10" fmla="*/ 728663 w 843915"/>
                  <a:gd name="connsiteY10" fmla="*/ 56198 h 179356"/>
                  <a:gd name="connsiteX11" fmla="*/ 614363 w 843915"/>
                  <a:gd name="connsiteY11" fmla="*/ 76200 h 179356"/>
                  <a:gd name="connsiteX12" fmla="*/ 395288 w 843915"/>
                  <a:gd name="connsiteY12" fmla="*/ 150495 h 179356"/>
                  <a:gd name="connsiteX13" fmla="*/ 340043 w 843915"/>
                  <a:gd name="connsiteY13" fmla="*/ 170498 h 179356"/>
                  <a:gd name="connsiteX14" fmla="*/ 281940 w 843915"/>
                  <a:gd name="connsiteY14" fmla="*/ 179070 h 179356"/>
                  <a:gd name="connsiteX15" fmla="*/ 167640 w 843915"/>
                  <a:gd name="connsiteY15" fmla="*/ 157163 h 179356"/>
                  <a:gd name="connsiteX16" fmla="*/ 71438 w 843915"/>
                  <a:gd name="connsiteY16" fmla="*/ 90488 h 179356"/>
                  <a:gd name="connsiteX17" fmla="*/ 0 w 843915"/>
                  <a:gd name="connsiteY17" fmla="*/ 0 h 179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43915" h="179356">
                    <a:moveTo>
                      <a:pt x="0" y="0"/>
                    </a:moveTo>
                    <a:cubicBezTo>
                      <a:pt x="20955" y="32385"/>
                      <a:pt x="45720" y="62865"/>
                      <a:pt x="74295" y="88583"/>
                    </a:cubicBezTo>
                    <a:cubicBezTo>
                      <a:pt x="102870" y="114300"/>
                      <a:pt x="134303" y="137160"/>
                      <a:pt x="170498" y="151448"/>
                    </a:cubicBezTo>
                    <a:cubicBezTo>
                      <a:pt x="205740" y="166688"/>
                      <a:pt x="243840" y="173355"/>
                      <a:pt x="281940" y="171450"/>
                    </a:cubicBezTo>
                    <a:cubicBezTo>
                      <a:pt x="300990" y="170498"/>
                      <a:pt x="320040" y="167640"/>
                      <a:pt x="338138" y="161925"/>
                    </a:cubicBezTo>
                    <a:cubicBezTo>
                      <a:pt x="356235" y="157163"/>
                      <a:pt x="374333" y="149543"/>
                      <a:pt x="392430" y="141923"/>
                    </a:cubicBezTo>
                    <a:cubicBezTo>
                      <a:pt x="463868" y="111443"/>
                      <a:pt x="537210" y="85725"/>
                      <a:pt x="613410" y="68580"/>
                    </a:cubicBezTo>
                    <a:cubicBezTo>
                      <a:pt x="651510" y="60008"/>
                      <a:pt x="689610" y="54293"/>
                      <a:pt x="728663" y="51435"/>
                    </a:cubicBezTo>
                    <a:cubicBezTo>
                      <a:pt x="747713" y="50483"/>
                      <a:pt x="767715" y="50483"/>
                      <a:pt x="786765" y="51435"/>
                    </a:cubicBezTo>
                    <a:cubicBezTo>
                      <a:pt x="805815" y="53340"/>
                      <a:pt x="825818" y="56198"/>
                      <a:pt x="843915" y="62865"/>
                    </a:cubicBezTo>
                    <a:cubicBezTo>
                      <a:pt x="806768" y="51435"/>
                      <a:pt x="767715" y="52388"/>
                      <a:pt x="728663" y="56198"/>
                    </a:cubicBezTo>
                    <a:cubicBezTo>
                      <a:pt x="690563" y="60008"/>
                      <a:pt x="652463" y="66675"/>
                      <a:pt x="614363" y="76200"/>
                    </a:cubicBezTo>
                    <a:cubicBezTo>
                      <a:pt x="539115" y="94298"/>
                      <a:pt x="466725" y="120968"/>
                      <a:pt x="395288" y="150495"/>
                    </a:cubicBezTo>
                    <a:cubicBezTo>
                      <a:pt x="377190" y="158115"/>
                      <a:pt x="359093" y="165735"/>
                      <a:pt x="340043" y="170498"/>
                    </a:cubicBezTo>
                    <a:cubicBezTo>
                      <a:pt x="320993" y="175260"/>
                      <a:pt x="301943" y="179070"/>
                      <a:pt x="281940" y="179070"/>
                    </a:cubicBezTo>
                    <a:cubicBezTo>
                      <a:pt x="242888" y="180975"/>
                      <a:pt x="202883" y="173355"/>
                      <a:pt x="167640" y="157163"/>
                    </a:cubicBezTo>
                    <a:cubicBezTo>
                      <a:pt x="131445" y="140970"/>
                      <a:pt x="100013" y="118110"/>
                      <a:pt x="71438" y="90488"/>
                    </a:cubicBezTo>
                    <a:cubicBezTo>
                      <a:pt x="43815" y="64770"/>
                      <a:pt x="19050" y="3429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3" name="Drawing 8">
              <a:extLst>
                <a:ext uri="{FF2B5EF4-FFF2-40B4-BE49-F238E27FC236}">
                  <a16:creationId xmlns:a16="http://schemas.microsoft.com/office/drawing/2014/main" id="{E5098011-AF15-46F3-8EB2-D1E431C9D4B2}"/>
                </a:ext>
              </a:extLst>
            </p:cNvPr>
            <p:cNvGrpSpPr/>
            <p:nvPr/>
          </p:nvGrpSpPr>
          <p:grpSpPr>
            <a:xfrm>
              <a:off x="1741773" y="6237233"/>
              <a:ext cx="623056" cy="680084"/>
              <a:chOff x="1741773" y="6237233"/>
              <a:chExt cx="623056" cy="680084"/>
            </a:xfrm>
            <a:grpFill/>
          </p:grpSpPr>
          <p:sp>
            <p:nvSpPr>
              <p:cNvPr id="94" name="Polyline: figure 93">
                <a:extLst>
                  <a:ext uri="{FF2B5EF4-FFF2-40B4-BE49-F238E27FC236}">
                    <a16:creationId xmlns:a16="http://schemas.microsoft.com/office/drawing/2014/main" id="{6E54B539-CBF7-4313-BBBE-5B25920B998F}"/>
                  </a:ext>
                </a:extLst>
              </p:cNvPr>
              <p:cNvSpPr/>
              <p:nvPr/>
            </p:nvSpPr>
            <p:spPr>
              <a:xfrm>
                <a:off x="1741773" y="6237233"/>
                <a:ext cx="623056" cy="680084"/>
              </a:xfrm>
              <a:custGeom>
                <a:avLst/>
                <a:gdLst>
                  <a:gd name="connsiteX0" fmla="*/ 623057 w 623056"/>
                  <a:gd name="connsiteY0" fmla="*/ 0 h 680084"/>
                  <a:gd name="connsiteX1" fmla="*/ 580194 w 623056"/>
                  <a:gd name="connsiteY1" fmla="*/ 100013 h 680084"/>
                  <a:gd name="connsiteX2" fmla="*/ 514472 w 623056"/>
                  <a:gd name="connsiteY2" fmla="*/ 187642 h 680084"/>
                  <a:gd name="connsiteX3" fmla="*/ 434462 w 623056"/>
                  <a:gd name="connsiteY3" fmla="*/ 261938 h 680084"/>
                  <a:gd name="connsiteX4" fmla="*/ 344927 w 623056"/>
                  <a:gd name="connsiteY4" fmla="*/ 324802 h 680084"/>
                  <a:gd name="connsiteX5" fmla="*/ 259202 w 623056"/>
                  <a:gd name="connsiteY5" fmla="*/ 391477 h 680084"/>
                  <a:gd name="connsiteX6" fmla="*/ 188717 w 623056"/>
                  <a:gd name="connsiteY6" fmla="*/ 474345 h 680084"/>
                  <a:gd name="connsiteX7" fmla="*/ 139187 w 623056"/>
                  <a:gd name="connsiteY7" fmla="*/ 570547 h 680084"/>
                  <a:gd name="connsiteX8" fmla="*/ 117279 w 623056"/>
                  <a:gd name="connsiteY8" fmla="*/ 675322 h 680084"/>
                  <a:gd name="connsiteX9" fmla="*/ 117279 w 623056"/>
                  <a:gd name="connsiteY9" fmla="*/ 675322 h 680084"/>
                  <a:gd name="connsiteX10" fmla="*/ 112517 w 623056"/>
                  <a:gd name="connsiteY10" fmla="*/ 680085 h 680084"/>
                  <a:gd name="connsiteX11" fmla="*/ 109659 w 623056"/>
                  <a:gd name="connsiteY11" fmla="*/ 679132 h 680084"/>
                  <a:gd name="connsiteX12" fmla="*/ 61082 w 623056"/>
                  <a:gd name="connsiteY12" fmla="*/ 634365 h 680084"/>
                  <a:gd name="connsiteX13" fmla="*/ 22982 w 623056"/>
                  <a:gd name="connsiteY13" fmla="*/ 580072 h 680084"/>
                  <a:gd name="connsiteX14" fmla="*/ 2027 w 623056"/>
                  <a:gd name="connsiteY14" fmla="*/ 517207 h 680084"/>
                  <a:gd name="connsiteX15" fmla="*/ 4884 w 623056"/>
                  <a:gd name="connsiteY15" fmla="*/ 450532 h 680084"/>
                  <a:gd name="connsiteX16" fmla="*/ 31554 w 623056"/>
                  <a:gd name="connsiteY16" fmla="*/ 389572 h 680084"/>
                  <a:gd name="connsiteX17" fmla="*/ 49652 w 623056"/>
                  <a:gd name="connsiteY17" fmla="*/ 361950 h 680084"/>
                  <a:gd name="connsiteX18" fmla="*/ 69654 w 623056"/>
                  <a:gd name="connsiteY18" fmla="*/ 336232 h 680084"/>
                  <a:gd name="connsiteX19" fmla="*/ 166809 w 623056"/>
                  <a:gd name="connsiteY19" fmla="*/ 248602 h 680084"/>
                  <a:gd name="connsiteX20" fmla="*/ 404934 w 623056"/>
                  <a:gd name="connsiteY20" fmla="*/ 141922 h 680084"/>
                  <a:gd name="connsiteX21" fmla="*/ 520187 w 623056"/>
                  <a:gd name="connsiteY21" fmla="*/ 81915 h 680084"/>
                  <a:gd name="connsiteX22" fmla="*/ 623057 w 623056"/>
                  <a:gd name="connsiteY22" fmla="*/ 0 h 680084"/>
                  <a:gd name="connsiteX23" fmla="*/ 623057 w 623056"/>
                  <a:gd name="connsiteY23" fmla="*/ 0 h 680084"/>
                  <a:gd name="connsiteX24" fmla="*/ 523044 w 623056"/>
                  <a:gd name="connsiteY24" fmla="*/ 83820 h 680084"/>
                  <a:gd name="connsiteX25" fmla="*/ 407792 w 623056"/>
                  <a:gd name="connsiteY25" fmla="*/ 146685 h 680084"/>
                  <a:gd name="connsiteX26" fmla="*/ 171572 w 623056"/>
                  <a:gd name="connsiteY26" fmla="*/ 255270 h 680084"/>
                  <a:gd name="connsiteX27" fmla="*/ 76322 w 623056"/>
                  <a:gd name="connsiteY27" fmla="*/ 341947 h 680084"/>
                  <a:gd name="connsiteX28" fmla="*/ 13457 w 623056"/>
                  <a:gd name="connsiteY28" fmla="*/ 452438 h 680084"/>
                  <a:gd name="connsiteX29" fmla="*/ 10599 w 623056"/>
                  <a:gd name="connsiteY29" fmla="*/ 515302 h 680084"/>
                  <a:gd name="connsiteX30" fmla="*/ 31554 w 623056"/>
                  <a:gd name="connsiteY30" fmla="*/ 575310 h 680084"/>
                  <a:gd name="connsiteX31" fmla="*/ 115374 w 623056"/>
                  <a:gd name="connsiteY31" fmla="*/ 671513 h 680084"/>
                  <a:gd name="connsiteX32" fmla="*/ 107754 w 623056"/>
                  <a:gd name="connsiteY32" fmla="*/ 675322 h 680084"/>
                  <a:gd name="connsiteX33" fmla="*/ 130614 w 623056"/>
                  <a:gd name="connsiteY33" fmla="*/ 566738 h 680084"/>
                  <a:gd name="connsiteX34" fmla="*/ 181097 w 623056"/>
                  <a:gd name="connsiteY34" fmla="*/ 468630 h 680084"/>
                  <a:gd name="connsiteX35" fmla="*/ 340164 w 623056"/>
                  <a:gd name="connsiteY35" fmla="*/ 318135 h 680084"/>
                  <a:gd name="connsiteX36" fmla="*/ 430652 w 623056"/>
                  <a:gd name="connsiteY36" fmla="*/ 257175 h 680084"/>
                  <a:gd name="connsiteX37" fmla="*/ 511614 w 623056"/>
                  <a:gd name="connsiteY37" fmla="*/ 183832 h 680084"/>
                  <a:gd name="connsiteX38" fmla="*/ 579242 w 623056"/>
                  <a:gd name="connsiteY38" fmla="*/ 98107 h 680084"/>
                  <a:gd name="connsiteX39" fmla="*/ 623057 w 623056"/>
                  <a:gd name="connsiteY39" fmla="*/ 0 h 680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23056" h="680084">
                    <a:moveTo>
                      <a:pt x="623057" y="0"/>
                    </a:moveTo>
                    <a:cubicBezTo>
                      <a:pt x="614484" y="35242"/>
                      <a:pt x="598292" y="68580"/>
                      <a:pt x="580194" y="100013"/>
                    </a:cubicBezTo>
                    <a:cubicBezTo>
                      <a:pt x="561144" y="131445"/>
                      <a:pt x="539237" y="160972"/>
                      <a:pt x="514472" y="187642"/>
                    </a:cubicBezTo>
                    <a:cubicBezTo>
                      <a:pt x="489707" y="214313"/>
                      <a:pt x="463037" y="239077"/>
                      <a:pt x="434462" y="261938"/>
                    </a:cubicBezTo>
                    <a:cubicBezTo>
                      <a:pt x="405887" y="284797"/>
                      <a:pt x="375407" y="304800"/>
                      <a:pt x="344927" y="324802"/>
                    </a:cubicBezTo>
                    <a:cubicBezTo>
                      <a:pt x="314447" y="344805"/>
                      <a:pt x="285872" y="366713"/>
                      <a:pt x="259202" y="391477"/>
                    </a:cubicBezTo>
                    <a:cubicBezTo>
                      <a:pt x="233484" y="416242"/>
                      <a:pt x="208719" y="443865"/>
                      <a:pt x="188717" y="474345"/>
                    </a:cubicBezTo>
                    <a:cubicBezTo>
                      <a:pt x="168714" y="503872"/>
                      <a:pt x="151569" y="536257"/>
                      <a:pt x="139187" y="570547"/>
                    </a:cubicBezTo>
                    <a:cubicBezTo>
                      <a:pt x="126804" y="603885"/>
                      <a:pt x="118232" y="640080"/>
                      <a:pt x="117279" y="675322"/>
                    </a:cubicBezTo>
                    <a:lnTo>
                      <a:pt x="117279" y="675322"/>
                    </a:lnTo>
                    <a:cubicBezTo>
                      <a:pt x="117279" y="678180"/>
                      <a:pt x="115374" y="680085"/>
                      <a:pt x="112517" y="680085"/>
                    </a:cubicBezTo>
                    <a:cubicBezTo>
                      <a:pt x="111564" y="680085"/>
                      <a:pt x="110612" y="680085"/>
                      <a:pt x="109659" y="679132"/>
                    </a:cubicBezTo>
                    <a:cubicBezTo>
                      <a:pt x="91562" y="665797"/>
                      <a:pt x="75369" y="650557"/>
                      <a:pt x="61082" y="634365"/>
                    </a:cubicBezTo>
                    <a:cubicBezTo>
                      <a:pt x="46794" y="618172"/>
                      <a:pt x="33459" y="600075"/>
                      <a:pt x="22982" y="580072"/>
                    </a:cubicBezTo>
                    <a:cubicBezTo>
                      <a:pt x="12504" y="560070"/>
                      <a:pt x="4884" y="539115"/>
                      <a:pt x="2027" y="517207"/>
                    </a:cubicBezTo>
                    <a:cubicBezTo>
                      <a:pt x="-1783" y="495300"/>
                      <a:pt x="122" y="472440"/>
                      <a:pt x="4884" y="450532"/>
                    </a:cubicBezTo>
                    <a:cubicBezTo>
                      <a:pt x="10599" y="428625"/>
                      <a:pt x="19172" y="408622"/>
                      <a:pt x="31554" y="389572"/>
                    </a:cubicBezTo>
                    <a:cubicBezTo>
                      <a:pt x="37269" y="380047"/>
                      <a:pt x="43937" y="371475"/>
                      <a:pt x="49652" y="361950"/>
                    </a:cubicBezTo>
                    <a:cubicBezTo>
                      <a:pt x="56319" y="353377"/>
                      <a:pt x="62987" y="343852"/>
                      <a:pt x="69654" y="336232"/>
                    </a:cubicBezTo>
                    <a:cubicBezTo>
                      <a:pt x="97277" y="301942"/>
                      <a:pt x="130614" y="272415"/>
                      <a:pt x="166809" y="248602"/>
                    </a:cubicBezTo>
                    <a:cubicBezTo>
                      <a:pt x="240152" y="200025"/>
                      <a:pt x="325877" y="176213"/>
                      <a:pt x="404934" y="141922"/>
                    </a:cubicBezTo>
                    <a:cubicBezTo>
                      <a:pt x="444939" y="124777"/>
                      <a:pt x="483992" y="105727"/>
                      <a:pt x="520187" y="81915"/>
                    </a:cubicBezTo>
                    <a:cubicBezTo>
                      <a:pt x="557334" y="58102"/>
                      <a:pt x="591624" y="30480"/>
                      <a:pt x="623057" y="0"/>
                    </a:cubicBezTo>
                    <a:close/>
                    <a:moveTo>
                      <a:pt x="623057" y="0"/>
                    </a:moveTo>
                    <a:cubicBezTo>
                      <a:pt x="592577" y="30480"/>
                      <a:pt x="559239" y="59055"/>
                      <a:pt x="523044" y="83820"/>
                    </a:cubicBezTo>
                    <a:cubicBezTo>
                      <a:pt x="486849" y="107632"/>
                      <a:pt x="447797" y="128588"/>
                      <a:pt x="407792" y="146685"/>
                    </a:cubicBezTo>
                    <a:cubicBezTo>
                      <a:pt x="327782" y="181927"/>
                      <a:pt x="243009" y="206692"/>
                      <a:pt x="171572" y="255270"/>
                    </a:cubicBezTo>
                    <a:cubicBezTo>
                      <a:pt x="135377" y="279082"/>
                      <a:pt x="103944" y="308610"/>
                      <a:pt x="76322" y="341947"/>
                    </a:cubicBezTo>
                    <a:cubicBezTo>
                      <a:pt x="49652" y="375285"/>
                      <a:pt x="22982" y="411480"/>
                      <a:pt x="13457" y="452438"/>
                    </a:cubicBezTo>
                    <a:cubicBezTo>
                      <a:pt x="8694" y="473392"/>
                      <a:pt x="7742" y="494347"/>
                      <a:pt x="10599" y="515302"/>
                    </a:cubicBezTo>
                    <a:cubicBezTo>
                      <a:pt x="14409" y="536257"/>
                      <a:pt x="21077" y="556260"/>
                      <a:pt x="31554" y="575310"/>
                    </a:cubicBezTo>
                    <a:cubicBezTo>
                      <a:pt x="51557" y="612457"/>
                      <a:pt x="82037" y="645795"/>
                      <a:pt x="115374" y="671513"/>
                    </a:cubicBezTo>
                    <a:lnTo>
                      <a:pt x="107754" y="675322"/>
                    </a:lnTo>
                    <a:cubicBezTo>
                      <a:pt x="108707" y="638175"/>
                      <a:pt x="118232" y="601980"/>
                      <a:pt x="130614" y="566738"/>
                    </a:cubicBezTo>
                    <a:cubicBezTo>
                      <a:pt x="142997" y="532447"/>
                      <a:pt x="160142" y="499110"/>
                      <a:pt x="181097" y="468630"/>
                    </a:cubicBezTo>
                    <a:cubicBezTo>
                      <a:pt x="222054" y="407670"/>
                      <a:pt x="278252" y="357188"/>
                      <a:pt x="340164" y="318135"/>
                    </a:cubicBezTo>
                    <a:cubicBezTo>
                      <a:pt x="371597" y="299085"/>
                      <a:pt x="401124" y="279082"/>
                      <a:pt x="430652" y="257175"/>
                    </a:cubicBezTo>
                    <a:cubicBezTo>
                      <a:pt x="459227" y="235267"/>
                      <a:pt x="486849" y="210502"/>
                      <a:pt x="511614" y="183832"/>
                    </a:cubicBezTo>
                    <a:cubicBezTo>
                      <a:pt x="536379" y="157163"/>
                      <a:pt x="559239" y="128588"/>
                      <a:pt x="579242" y="98107"/>
                    </a:cubicBezTo>
                    <a:cubicBezTo>
                      <a:pt x="597339" y="68580"/>
                      <a:pt x="613532" y="35242"/>
                      <a:pt x="623057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Polyline: figure 94">
                <a:extLst>
                  <a:ext uri="{FF2B5EF4-FFF2-40B4-BE49-F238E27FC236}">
                    <a16:creationId xmlns:a16="http://schemas.microsoft.com/office/drawing/2014/main" id="{FF185498-F824-47CB-A748-6AC4E2DCC857}"/>
                  </a:ext>
                </a:extLst>
              </p:cNvPr>
              <p:cNvSpPr/>
              <p:nvPr/>
            </p:nvSpPr>
            <p:spPr>
              <a:xfrm>
                <a:off x="1841981" y="6237233"/>
                <a:ext cx="522848" cy="674369"/>
              </a:xfrm>
              <a:custGeom>
                <a:avLst/>
                <a:gdLst>
                  <a:gd name="connsiteX0" fmla="*/ 522848 w 522848"/>
                  <a:gd name="connsiteY0" fmla="*/ 0 h 674369"/>
                  <a:gd name="connsiteX1" fmla="*/ 394261 w 522848"/>
                  <a:gd name="connsiteY1" fmla="*/ 180975 h 674369"/>
                  <a:gd name="connsiteX2" fmla="*/ 345683 w 522848"/>
                  <a:gd name="connsiteY2" fmla="*/ 210502 h 674369"/>
                  <a:gd name="connsiteX3" fmla="*/ 296153 w 522848"/>
                  <a:gd name="connsiteY3" fmla="*/ 237172 h 674369"/>
                  <a:gd name="connsiteX4" fmla="*/ 203761 w 522848"/>
                  <a:gd name="connsiteY4" fmla="*/ 300038 h 674369"/>
                  <a:gd name="connsiteX5" fmla="*/ 51361 w 522848"/>
                  <a:gd name="connsiteY5" fmla="*/ 461963 h 674369"/>
                  <a:gd name="connsiteX6" fmla="*/ 8498 w 522848"/>
                  <a:gd name="connsiteY6" fmla="*/ 563880 h 674369"/>
                  <a:gd name="connsiteX7" fmla="*/ 12308 w 522848"/>
                  <a:gd name="connsiteY7" fmla="*/ 674370 h 674369"/>
                  <a:gd name="connsiteX8" fmla="*/ 3736 w 522848"/>
                  <a:gd name="connsiteY8" fmla="*/ 562927 h 674369"/>
                  <a:gd name="connsiteX9" fmla="*/ 45646 w 522848"/>
                  <a:gd name="connsiteY9" fmla="*/ 458152 h 674369"/>
                  <a:gd name="connsiteX10" fmla="*/ 115178 w 522848"/>
                  <a:gd name="connsiteY10" fmla="*/ 368617 h 674369"/>
                  <a:gd name="connsiteX11" fmla="*/ 198998 w 522848"/>
                  <a:gd name="connsiteY11" fmla="*/ 292417 h 674369"/>
                  <a:gd name="connsiteX12" fmla="*/ 292343 w 522848"/>
                  <a:gd name="connsiteY12" fmla="*/ 229552 h 674369"/>
                  <a:gd name="connsiteX13" fmla="*/ 341873 w 522848"/>
                  <a:gd name="connsiteY13" fmla="*/ 202882 h 674369"/>
                  <a:gd name="connsiteX14" fmla="*/ 389498 w 522848"/>
                  <a:gd name="connsiteY14" fmla="*/ 174307 h 674369"/>
                  <a:gd name="connsiteX15" fmla="*/ 468556 w 522848"/>
                  <a:gd name="connsiteY15" fmla="*/ 96202 h 674369"/>
                  <a:gd name="connsiteX16" fmla="*/ 522848 w 522848"/>
                  <a:gd name="connsiteY16" fmla="*/ 0 h 674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22848" h="674369">
                    <a:moveTo>
                      <a:pt x="522848" y="0"/>
                    </a:moveTo>
                    <a:cubicBezTo>
                      <a:pt x="499988" y="71438"/>
                      <a:pt x="454268" y="136207"/>
                      <a:pt x="394261" y="180975"/>
                    </a:cubicBezTo>
                    <a:cubicBezTo>
                      <a:pt x="379021" y="192405"/>
                      <a:pt x="362828" y="201930"/>
                      <a:pt x="345683" y="210502"/>
                    </a:cubicBezTo>
                    <a:cubicBezTo>
                      <a:pt x="328538" y="219075"/>
                      <a:pt x="312346" y="227647"/>
                      <a:pt x="296153" y="237172"/>
                    </a:cubicBezTo>
                    <a:cubicBezTo>
                      <a:pt x="263768" y="256222"/>
                      <a:pt x="233288" y="277177"/>
                      <a:pt x="203761" y="300038"/>
                    </a:cubicBezTo>
                    <a:cubicBezTo>
                      <a:pt x="144706" y="345757"/>
                      <a:pt x="91366" y="399097"/>
                      <a:pt x="51361" y="461963"/>
                    </a:cubicBezTo>
                    <a:cubicBezTo>
                      <a:pt x="31358" y="493395"/>
                      <a:pt x="16118" y="527685"/>
                      <a:pt x="8498" y="563880"/>
                    </a:cubicBezTo>
                    <a:cubicBezTo>
                      <a:pt x="-74" y="600075"/>
                      <a:pt x="1831" y="638175"/>
                      <a:pt x="12308" y="674370"/>
                    </a:cubicBezTo>
                    <a:cubicBezTo>
                      <a:pt x="-1027" y="639127"/>
                      <a:pt x="-2932" y="600075"/>
                      <a:pt x="3736" y="562927"/>
                    </a:cubicBezTo>
                    <a:cubicBezTo>
                      <a:pt x="10403" y="525780"/>
                      <a:pt x="25643" y="490538"/>
                      <a:pt x="45646" y="458152"/>
                    </a:cubicBezTo>
                    <a:cubicBezTo>
                      <a:pt x="64696" y="425767"/>
                      <a:pt x="88508" y="396240"/>
                      <a:pt x="115178" y="368617"/>
                    </a:cubicBezTo>
                    <a:cubicBezTo>
                      <a:pt x="140896" y="340995"/>
                      <a:pt x="169471" y="316230"/>
                      <a:pt x="198998" y="292417"/>
                    </a:cubicBezTo>
                    <a:cubicBezTo>
                      <a:pt x="228526" y="269557"/>
                      <a:pt x="259958" y="247650"/>
                      <a:pt x="292343" y="229552"/>
                    </a:cubicBezTo>
                    <a:cubicBezTo>
                      <a:pt x="308536" y="220027"/>
                      <a:pt x="325681" y="211455"/>
                      <a:pt x="341873" y="202882"/>
                    </a:cubicBezTo>
                    <a:cubicBezTo>
                      <a:pt x="358066" y="194310"/>
                      <a:pt x="374258" y="184785"/>
                      <a:pt x="389498" y="174307"/>
                    </a:cubicBezTo>
                    <a:cubicBezTo>
                      <a:pt x="419978" y="152400"/>
                      <a:pt x="446648" y="126682"/>
                      <a:pt x="468556" y="96202"/>
                    </a:cubicBezTo>
                    <a:cubicBezTo>
                      <a:pt x="490463" y="67627"/>
                      <a:pt x="509513" y="35242"/>
                      <a:pt x="522848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Polyline: figure 95">
                <a:extLst>
                  <a:ext uri="{FF2B5EF4-FFF2-40B4-BE49-F238E27FC236}">
                    <a16:creationId xmlns:a16="http://schemas.microsoft.com/office/drawing/2014/main" id="{7EF0BF48-A8B8-43E3-B8FA-2210CBC09BE8}"/>
                  </a:ext>
                </a:extLst>
              </p:cNvPr>
              <p:cNvSpPr/>
              <p:nvPr/>
            </p:nvSpPr>
            <p:spPr>
              <a:xfrm>
                <a:off x="1816087" y="6238185"/>
                <a:ext cx="548742" cy="658177"/>
              </a:xfrm>
              <a:custGeom>
                <a:avLst/>
                <a:gdLst>
                  <a:gd name="connsiteX0" fmla="*/ 18200 w 548742"/>
                  <a:gd name="connsiteY0" fmla="*/ 658178 h 658177"/>
                  <a:gd name="connsiteX1" fmla="*/ 102 w 548742"/>
                  <a:gd name="connsiteY1" fmla="*/ 543878 h 658177"/>
                  <a:gd name="connsiteX2" fmla="*/ 17247 w 548742"/>
                  <a:gd name="connsiteY2" fmla="*/ 428625 h 658177"/>
                  <a:gd name="connsiteX3" fmla="*/ 80112 w 548742"/>
                  <a:gd name="connsiteY3" fmla="*/ 329565 h 658177"/>
                  <a:gd name="connsiteX4" fmla="*/ 126785 w 548742"/>
                  <a:gd name="connsiteY4" fmla="*/ 293370 h 658177"/>
                  <a:gd name="connsiteX5" fmla="*/ 179172 w 548742"/>
                  <a:gd name="connsiteY5" fmla="*/ 266700 h 658177"/>
                  <a:gd name="connsiteX6" fmla="*/ 383007 w 548742"/>
                  <a:gd name="connsiteY6" fmla="*/ 158115 h 658177"/>
                  <a:gd name="connsiteX7" fmla="*/ 475400 w 548742"/>
                  <a:gd name="connsiteY7" fmla="*/ 88583 h 658177"/>
                  <a:gd name="connsiteX8" fmla="*/ 548742 w 548742"/>
                  <a:gd name="connsiteY8" fmla="*/ 0 h 658177"/>
                  <a:gd name="connsiteX9" fmla="*/ 518262 w 548742"/>
                  <a:gd name="connsiteY9" fmla="*/ 49530 h 658177"/>
                  <a:gd name="connsiteX10" fmla="*/ 478257 w 548742"/>
                  <a:gd name="connsiteY10" fmla="*/ 92392 h 658177"/>
                  <a:gd name="connsiteX11" fmla="*/ 386817 w 548742"/>
                  <a:gd name="connsiteY11" fmla="*/ 164783 h 658177"/>
                  <a:gd name="connsiteX12" fmla="*/ 182030 w 548742"/>
                  <a:gd name="connsiteY12" fmla="*/ 275273 h 658177"/>
                  <a:gd name="connsiteX13" fmla="*/ 130595 w 548742"/>
                  <a:gd name="connsiteY13" fmla="*/ 300990 h 658177"/>
                  <a:gd name="connsiteX14" fmla="*/ 85827 w 548742"/>
                  <a:gd name="connsiteY14" fmla="*/ 336233 h 658177"/>
                  <a:gd name="connsiteX15" fmla="*/ 23915 w 548742"/>
                  <a:gd name="connsiteY15" fmla="*/ 431483 h 658177"/>
                  <a:gd name="connsiteX16" fmla="*/ 3912 w 548742"/>
                  <a:gd name="connsiteY16" fmla="*/ 544830 h 658177"/>
                  <a:gd name="connsiteX17" fmla="*/ 18200 w 548742"/>
                  <a:gd name="connsiteY17" fmla="*/ 658178 h 658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48742" h="658177">
                    <a:moveTo>
                      <a:pt x="18200" y="658178"/>
                    </a:moveTo>
                    <a:cubicBezTo>
                      <a:pt x="6770" y="621030"/>
                      <a:pt x="1055" y="581978"/>
                      <a:pt x="102" y="543878"/>
                    </a:cubicBezTo>
                    <a:cubicBezTo>
                      <a:pt x="-850" y="504825"/>
                      <a:pt x="4865" y="465773"/>
                      <a:pt x="17247" y="428625"/>
                    </a:cubicBezTo>
                    <a:cubicBezTo>
                      <a:pt x="29630" y="391478"/>
                      <a:pt x="51537" y="357188"/>
                      <a:pt x="80112" y="329565"/>
                    </a:cubicBezTo>
                    <a:cubicBezTo>
                      <a:pt x="94400" y="316230"/>
                      <a:pt x="109640" y="303848"/>
                      <a:pt x="126785" y="293370"/>
                    </a:cubicBezTo>
                    <a:cubicBezTo>
                      <a:pt x="142977" y="282892"/>
                      <a:pt x="161075" y="274320"/>
                      <a:pt x="179172" y="266700"/>
                    </a:cubicBezTo>
                    <a:cubicBezTo>
                      <a:pt x="249657" y="235267"/>
                      <a:pt x="319190" y="200025"/>
                      <a:pt x="383007" y="158115"/>
                    </a:cubicBezTo>
                    <a:cubicBezTo>
                      <a:pt x="415392" y="137160"/>
                      <a:pt x="446825" y="114300"/>
                      <a:pt x="475400" y="88583"/>
                    </a:cubicBezTo>
                    <a:cubicBezTo>
                      <a:pt x="503975" y="62865"/>
                      <a:pt x="531597" y="35242"/>
                      <a:pt x="548742" y="0"/>
                    </a:cubicBezTo>
                    <a:cubicBezTo>
                      <a:pt x="542075" y="18098"/>
                      <a:pt x="529692" y="34290"/>
                      <a:pt x="518262" y="49530"/>
                    </a:cubicBezTo>
                    <a:cubicBezTo>
                      <a:pt x="505880" y="64770"/>
                      <a:pt x="492545" y="79058"/>
                      <a:pt x="478257" y="92392"/>
                    </a:cubicBezTo>
                    <a:cubicBezTo>
                      <a:pt x="449682" y="119063"/>
                      <a:pt x="419202" y="142875"/>
                      <a:pt x="386817" y="164783"/>
                    </a:cubicBezTo>
                    <a:cubicBezTo>
                      <a:pt x="322047" y="208598"/>
                      <a:pt x="253467" y="244792"/>
                      <a:pt x="182030" y="275273"/>
                    </a:cubicBezTo>
                    <a:cubicBezTo>
                      <a:pt x="163932" y="282892"/>
                      <a:pt x="146787" y="291465"/>
                      <a:pt x="130595" y="300990"/>
                    </a:cubicBezTo>
                    <a:cubicBezTo>
                      <a:pt x="114402" y="311467"/>
                      <a:pt x="99162" y="322898"/>
                      <a:pt x="85827" y="336233"/>
                    </a:cubicBezTo>
                    <a:cubicBezTo>
                      <a:pt x="58205" y="362903"/>
                      <a:pt x="37250" y="395288"/>
                      <a:pt x="23915" y="431483"/>
                    </a:cubicBezTo>
                    <a:cubicBezTo>
                      <a:pt x="10580" y="467678"/>
                      <a:pt x="4865" y="505778"/>
                      <a:pt x="3912" y="544830"/>
                    </a:cubicBezTo>
                    <a:cubicBezTo>
                      <a:pt x="3912" y="581978"/>
                      <a:pt x="8675" y="621030"/>
                      <a:pt x="18200" y="658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203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16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C24BE6D-0B9E-4393-844A-BE86BEC74809}"/>
              </a:ext>
            </a:extLst>
          </p:cNvPr>
          <p:cNvSpPr txBox="1"/>
          <p:nvPr userDrawn="1"/>
        </p:nvSpPr>
        <p:spPr>
          <a:xfrm>
            <a:off x="10000658" y="6174859"/>
            <a:ext cx="1597617" cy="18466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en-US" sz="1200" spc="0" baseline="0" dirty="0">
                <a:solidFill>
                  <a:schemeClr val="accent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www.yoursite.com</a:t>
            </a:r>
          </a:p>
        </p:txBody>
      </p:sp>
      <p:pic>
        <p:nvPicPr>
          <p:cNvPr id="8" name="Drawing 7" descr="Picture looks like as Drawing&#10;&#10;">
            <a:extLst>
              <a:ext uri="{FF2B5EF4-FFF2-40B4-BE49-F238E27FC236}">
                <a16:creationId xmlns:a16="http://schemas.microsoft.com/office/drawing/2014/main" id="{CAC12A6B-EB40-485F-972D-993A25662418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2027" y="433518"/>
            <a:ext cx="968400" cy="9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076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0" r:id="rId3"/>
    <p:sldLayoutId id="2147483649" r:id="rId4"/>
    <p:sldLayoutId id="2147483653" r:id="rId5"/>
    <p:sldLayoutId id="2147483651" r:id="rId6"/>
    <p:sldLayoutId id="2147483664" r:id="rId7"/>
    <p:sldLayoutId id="2147483674" r:id="rId8"/>
    <p:sldLayoutId id="2147483665" r:id="rId9"/>
    <p:sldLayoutId id="2147483666" r:id="rId10"/>
    <p:sldLayoutId id="2147483667" r:id="rId11"/>
    <p:sldLayoutId id="2147483668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3" userDrawn="1">
          <p15:clr>
            <a:srgbClr val="F26B43"/>
          </p15:clr>
        </p15:guide>
        <p15:guide id="2" pos="7298" userDrawn="1">
          <p15:clr>
            <a:srgbClr val="F26B43"/>
          </p15:clr>
        </p15:guide>
        <p15:guide id="3" orient="horz" pos="346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1C0D21A-1769-4F33-8494-ADDCE470D8FC}"/>
              </a:ext>
            </a:extLst>
          </p:cNvPr>
          <p:cNvSpPr txBox="1"/>
          <p:nvPr userDrawn="1"/>
        </p:nvSpPr>
        <p:spPr>
          <a:xfrm>
            <a:off x="10000658" y="6174859"/>
            <a:ext cx="1597617" cy="18466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r"/>
            <a:r>
              <a:rPr lang="en-US" sz="1200" spc="0" baseline="0" dirty="0">
                <a:solidFill>
                  <a:schemeClr val="accent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www.yoursite.com</a:t>
            </a:r>
          </a:p>
        </p:txBody>
      </p:sp>
      <p:pic>
        <p:nvPicPr>
          <p:cNvPr id="6" name="Drawing 5" descr="Picture looks like as Drawing&#10;&#10;">
            <a:extLst>
              <a:ext uri="{FF2B5EF4-FFF2-40B4-BE49-F238E27FC236}">
                <a16:creationId xmlns:a16="http://schemas.microsoft.com/office/drawing/2014/main" id="{7BFF297A-2011-41DC-B219-DA0EBAF14D4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2027" y="433518"/>
            <a:ext cx="968400" cy="9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868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73" r:id="rId2"/>
    <p:sldLayoutId id="2147483663" r:id="rId3"/>
    <p:sldLayoutId id="2147483671" r:id="rId4"/>
    <p:sldLayoutId id="2147483661" r:id="rId5"/>
    <p:sldLayoutId id="2147483669" r:id="rId6"/>
    <p:sldLayoutId id="2147483675" r:id="rId7"/>
    <p:sldLayoutId id="2147483676" r:id="rId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 userDrawn="1">
          <p15:clr>
            <a:srgbClr val="F26B43"/>
          </p15:clr>
        </p15:guide>
        <p15:guide id="2" pos="7242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orient="horz" pos="346" userDrawn="1">
          <p15:clr>
            <a:srgbClr val="F26B43"/>
          </p15:clr>
        </p15:guide>
        <p15:guide id="5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hyperlink" Target="mailto:user@mail.me" TargetMode="Externa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1C5653B-FAC7-4D48-BE84-5A6ED7CA296B}"/>
              </a:ext>
            </a:extLst>
          </p:cNvPr>
          <p:cNvSpPr txBox="1"/>
          <p:nvPr/>
        </p:nvSpPr>
        <p:spPr>
          <a:xfrm>
            <a:off x="623888" y="4256079"/>
            <a:ext cx="6154197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l-PL" sz="4800" i="1" dirty="0">
                <a:solidFill>
                  <a:schemeClr val="accent2"/>
                </a:solidFill>
                <a:latin typeface="+mj-lt"/>
              </a:rPr>
              <a:t>Your branded, customized presentation</a:t>
            </a:r>
            <a:endParaRPr lang="en-US" sz="4800" i="1" dirty="0">
              <a:solidFill>
                <a:schemeClr val="accent2"/>
              </a:solidFill>
              <a:latin typeface="+mj-lt"/>
            </a:endParaRPr>
          </a:p>
        </p:txBody>
      </p:sp>
      <p:pic>
        <p:nvPicPr>
          <p:cNvPr id="11" name="Drawing 10" descr="Picture looks like as food, Drawing&#10;&#10;">
            <a:extLst>
              <a:ext uri="{FF2B5EF4-FFF2-40B4-BE49-F238E27FC236}">
                <a16:creationId xmlns:a16="http://schemas.microsoft.com/office/drawing/2014/main" id="{A8EC06EF-53E3-44E9-AC2C-3DA078706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0971"/>
            <a:ext cx="3326400" cy="2494800"/>
          </a:xfrm>
          <a:prstGeom prst="rect">
            <a:avLst/>
          </a:prstGeom>
        </p:spPr>
      </p:pic>
      <p:grpSp>
        <p:nvGrpSpPr>
          <p:cNvPr id="14" name="Drawing 86">
            <a:extLst>
              <a:ext uri="{FF2B5EF4-FFF2-40B4-BE49-F238E27FC236}">
                <a16:creationId xmlns:a16="http://schemas.microsoft.com/office/drawing/2014/main" id="{05D7452F-38D3-4792-AADC-8247A88E2D10}"/>
              </a:ext>
            </a:extLst>
          </p:cNvPr>
          <p:cNvGrpSpPr/>
          <p:nvPr/>
        </p:nvGrpSpPr>
        <p:grpSpPr>
          <a:xfrm rot="20648610">
            <a:off x="9113419" y="1848539"/>
            <a:ext cx="3340100" cy="5325314"/>
            <a:chOff x="5334000" y="2219325"/>
            <a:chExt cx="1519237" cy="2422207"/>
          </a:xfrm>
          <a:solidFill>
            <a:schemeClr val="accent2"/>
          </a:solidFill>
        </p:grpSpPr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6F168D64-3B29-43AE-8FC6-5A0EA5CA1064}"/>
                </a:ext>
              </a:extLst>
            </p:cNvPr>
            <p:cNvSpPr/>
            <p:nvPr/>
          </p:nvSpPr>
          <p:spPr>
            <a:xfrm>
              <a:off x="5727382" y="2755582"/>
              <a:ext cx="1125855" cy="1885950"/>
            </a:xfrm>
            <a:custGeom>
              <a:avLst/>
              <a:gdLst>
                <a:gd name="connsiteX0" fmla="*/ 0 w 1125855"/>
                <a:gd name="connsiteY0" fmla="*/ 0 h 1885950"/>
                <a:gd name="connsiteX1" fmla="*/ 64770 w 1125855"/>
                <a:gd name="connsiteY1" fmla="*/ 269558 h 1885950"/>
                <a:gd name="connsiteX2" fmla="*/ 122873 w 1125855"/>
                <a:gd name="connsiteY2" fmla="*/ 395288 h 1885950"/>
                <a:gd name="connsiteX3" fmla="*/ 193358 w 1125855"/>
                <a:gd name="connsiteY3" fmla="*/ 515303 h 1885950"/>
                <a:gd name="connsiteX4" fmla="*/ 523875 w 1125855"/>
                <a:gd name="connsiteY4" fmla="*/ 962977 h 1885950"/>
                <a:gd name="connsiteX5" fmla="*/ 705803 w 1125855"/>
                <a:gd name="connsiteY5" fmla="*/ 1174433 h 1885950"/>
                <a:gd name="connsiteX6" fmla="*/ 884873 w 1125855"/>
                <a:gd name="connsiteY6" fmla="*/ 1387793 h 1885950"/>
                <a:gd name="connsiteX7" fmla="*/ 1035368 w 1125855"/>
                <a:gd name="connsiteY7" fmla="*/ 1623060 h 1885950"/>
                <a:gd name="connsiteX8" fmla="*/ 1125855 w 1125855"/>
                <a:gd name="connsiteY8" fmla="*/ 1885950 h 1885950"/>
                <a:gd name="connsiteX9" fmla="*/ 1030605 w 1125855"/>
                <a:gd name="connsiteY9" fmla="*/ 1624965 h 1885950"/>
                <a:gd name="connsiteX10" fmla="*/ 879158 w 1125855"/>
                <a:gd name="connsiteY10" fmla="*/ 1392555 h 1885950"/>
                <a:gd name="connsiteX11" fmla="*/ 699135 w 1125855"/>
                <a:gd name="connsiteY11" fmla="*/ 1180148 h 1885950"/>
                <a:gd name="connsiteX12" fmla="*/ 516255 w 1125855"/>
                <a:gd name="connsiteY12" fmla="*/ 969645 h 1885950"/>
                <a:gd name="connsiteX13" fmla="*/ 186690 w 1125855"/>
                <a:gd name="connsiteY13" fmla="*/ 520065 h 1885950"/>
                <a:gd name="connsiteX14" fmla="*/ 117157 w 1125855"/>
                <a:gd name="connsiteY14" fmla="*/ 399097 h 1885950"/>
                <a:gd name="connsiteX15" fmla="*/ 60007 w 1125855"/>
                <a:gd name="connsiteY15" fmla="*/ 271463 h 1885950"/>
                <a:gd name="connsiteX16" fmla="*/ 0 w 1125855"/>
                <a:gd name="connsiteY16" fmla="*/ 0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25855" h="1885950">
                  <a:moveTo>
                    <a:pt x="0" y="0"/>
                  </a:moveTo>
                  <a:cubicBezTo>
                    <a:pt x="9525" y="92393"/>
                    <a:pt x="31432" y="183833"/>
                    <a:pt x="64770" y="269558"/>
                  </a:cubicBezTo>
                  <a:cubicBezTo>
                    <a:pt x="80963" y="312420"/>
                    <a:pt x="100965" y="355283"/>
                    <a:pt x="122873" y="395288"/>
                  </a:cubicBezTo>
                  <a:cubicBezTo>
                    <a:pt x="145733" y="436245"/>
                    <a:pt x="168593" y="476250"/>
                    <a:pt x="193358" y="515303"/>
                  </a:cubicBezTo>
                  <a:cubicBezTo>
                    <a:pt x="291465" y="672465"/>
                    <a:pt x="404813" y="820102"/>
                    <a:pt x="523875" y="962977"/>
                  </a:cubicBezTo>
                  <a:cubicBezTo>
                    <a:pt x="582930" y="1034415"/>
                    <a:pt x="643890" y="1103948"/>
                    <a:pt x="705803" y="1174433"/>
                  </a:cubicBezTo>
                  <a:cubicBezTo>
                    <a:pt x="766763" y="1243965"/>
                    <a:pt x="828675" y="1313498"/>
                    <a:pt x="884873" y="1387793"/>
                  </a:cubicBezTo>
                  <a:cubicBezTo>
                    <a:pt x="941070" y="1461135"/>
                    <a:pt x="993458" y="1539240"/>
                    <a:pt x="1035368" y="1623060"/>
                  </a:cubicBezTo>
                  <a:cubicBezTo>
                    <a:pt x="1077278" y="1705928"/>
                    <a:pt x="1107758" y="1794510"/>
                    <a:pt x="1125855" y="1885950"/>
                  </a:cubicBezTo>
                  <a:cubicBezTo>
                    <a:pt x="1105853" y="1795463"/>
                    <a:pt x="1073468" y="1706880"/>
                    <a:pt x="1030605" y="1624965"/>
                  </a:cubicBezTo>
                  <a:cubicBezTo>
                    <a:pt x="987743" y="1542098"/>
                    <a:pt x="936308" y="1465898"/>
                    <a:pt x="879158" y="1392555"/>
                  </a:cubicBezTo>
                  <a:cubicBezTo>
                    <a:pt x="822008" y="1319213"/>
                    <a:pt x="760095" y="1249680"/>
                    <a:pt x="699135" y="1180148"/>
                  </a:cubicBezTo>
                  <a:cubicBezTo>
                    <a:pt x="637223" y="1110615"/>
                    <a:pt x="576263" y="1041083"/>
                    <a:pt x="516255" y="969645"/>
                  </a:cubicBezTo>
                  <a:cubicBezTo>
                    <a:pt x="397193" y="826770"/>
                    <a:pt x="283845" y="678180"/>
                    <a:pt x="186690" y="520065"/>
                  </a:cubicBezTo>
                  <a:cubicBezTo>
                    <a:pt x="161925" y="480060"/>
                    <a:pt x="139065" y="440055"/>
                    <a:pt x="117157" y="399097"/>
                  </a:cubicBezTo>
                  <a:cubicBezTo>
                    <a:pt x="95250" y="358140"/>
                    <a:pt x="76200" y="315278"/>
                    <a:pt x="60007" y="271463"/>
                  </a:cubicBezTo>
                  <a:cubicBezTo>
                    <a:pt x="28575" y="183833"/>
                    <a:pt x="7620" y="92393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E3D4E0E6-8709-47B2-8AFA-E0ED55040C3C}"/>
                </a:ext>
              </a:extLst>
            </p:cNvPr>
            <p:cNvSpPr/>
            <p:nvPr/>
          </p:nvSpPr>
          <p:spPr>
            <a:xfrm>
              <a:off x="6442126" y="3188017"/>
              <a:ext cx="205370" cy="932497"/>
            </a:xfrm>
            <a:custGeom>
              <a:avLst/>
              <a:gdLst>
                <a:gd name="connsiteX0" fmla="*/ 148221 w 205370"/>
                <a:gd name="connsiteY0" fmla="*/ 932498 h 932497"/>
                <a:gd name="connsiteX1" fmla="*/ 148221 w 205370"/>
                <a:gd name="connsiteY1" fmla="*/ 928688 h 932497"/>
                <a:gd name="connsiteX2" fmla="*/ 147268 w 205370"/>
                <a:gd name="connsiteY2" fmla="*/ 924878 h 932497"/>
                <a:gd name="connsiteX3" fmla="*/ 145363 w 205370"/>
                <a:gd name="connsiteY3" fmla="*/ 918210 h 932497"/>
                <a:gd name="connsiteX4" fmla="*/ 140601 w 205370"/>
                <a:gd name="connsiteY4" fmla="*/ 903923 h 932497"/>
                <a:gd name="connsiteX5" fmla="*/ 130123 w 205370"/>
                <a:gd name="connsiteY5" fmla="*/ 876300 h 932497"/>
                <a:gd name="connsiteX6" fmla="*/ 107263 w 205370"/>
                <a:gd name="connsiteY6" fmla="*/ 821055 h 932497"/>
                <a:gd name="connsiteX7" fmla="*/ 61543 w 205370"/>
                <a:gd name="connsiteY7" fmla="*/ 710565 h 932497"/>
                <a:gd name="connsiteX8" fmla="*/ 3441 w 205370"/>
                <a:gd name="connsiteY8" fmla="*/ 479108 h 932497"/>
                <a:gd name="connsiteX9" fmla="*/ 13918 w 205370"/>
                <a:gd name="connsiteY9" fmla="*/ 240030 h 932497"/>
                <a:gd name="connsiteX10" fmla="*/ 24396 w 205370"/>
                <a:gd name="connsiteY10" fmla="*/ 180975 h 932497"/>
                <a:gd name="connsiteX11" fmla="*/ 31063 w 205370"/>
                <a:gd name="connsiteY11" fmla="*/ 151448 h 932497"/>
                <a:gd name="connsiteX12" fmla="*/ 39636 w 205370"/>
                <a:gd name="connsiteY12" fmla="*/ 122873 h 932497"/>
                <a:gd name="connsiteX13" fmla="*/ 57733 w 205370"/>
                <a:gd name="connsiteY13" fmla="*/ 65723 h 932497"/>
                <a:gd name="connsiteX14" fmla="*/ 78688 w 205370"/>
                <a:gd name="connsiteY14" fmla="*/ 9525 h 932497"/>
                <a:gd name="connsiteX15" fmla="*/ 83451 w 205370"/>
                <a:gd name="connsiteY15" fmla="*/ 1905 h 932497"/>
                <a:gd name="connsiteX16" fmla="*/ 84403 w 205370"/>
                <a:gd name="connsiteY16" fmla="*/ 953 h 932497"/>
                <a:gd name="connsiteX17" fmla="*/ 86308 w 205370"/>
                <a:gd name="connsiteY17" fmla="*/ 0 h 932497"/>
                <a:gd name="connsiteX18" fmla="*/ 90118 w 205370"/>
                <a:gd name="connsiteY18" fmla="*/ 0 h 932497"/>
                <a:gd name="connsiteX19" fmla="*/ 92976 w 205370"/>
                <a:gd name="connsiteY19" fmla="*/ 1905 h 932497"/>
                <a:gd name="connsiteX20" fmla="*/ 95833 w 205370"/>
                <a:gd name="connsiteY20" fmla="*/ 5715 h 932497"/>
                <a:gd name="connsiteX21" fmla="*/ 102501 w 205370"/>
                <a:gd name="connsiteY21" fmla="*/ 20003 h 932497"/>
                <a:gd name="connsiteX22" fmla="*/ 112026 w 205370"/>
                <a:gd name="connsiteY22" fmla="*/ 48578 h 932497"/>
                <a:gd name="connsiteX23" fmla="*/ 128218 w 205370"/>
                <a:gd name="connsiteY23" fmla="*/ 106680 h 932497"/>
                <a:gd name="connsiteX24" fmla="*/ 154888 w 205370"/>
                <a:gd name="connsiteY24" fmla="*/ 222885 h 932497"/>
                <a:gd name="connsiteX25" fmla="*/ 195846 w 205370"/>
                <a:gd name="connsiteY25" fmla="*/ 458153 h 932497"/>
                <a:gd name="connsiteX26" fmla="*/ 205371 w 205370"/>
                <a:gd name="connsiteY26" fmla="*/ 577215 h 932497"/>
                <a:gd name="connsiteX27" fmla="*/ 192036 w 205370"/>
                <a:gd name="connsiteY27" fmla="*/ 696278 h 932497"/>
                <a:gd name="connsiteX28" fmla="*/ 148221 w 205370"/>
                <a:gd name="connsiteY28" fmla="*/ 932498 h 932497"/>
                <a:gd name="connsiteX29" fmla="*/ 148221 w 205370"/>
                <a:gd name="connsiteY29" fmla="*/ 932498 h 932497"/>
                <a:gd name="connsiteX30" fmla="*/ 189178 w 205370"/>
                <a:gd name="connsiteY30" fmla="*/ 697230 h 932497"/>
                <a:gd name="connsiteX31" fmla="*/ 200608 w 205370"/>
                <a:gd name="connsiteY31" fmla="*/ 579120 h 932497"/>
                <a:gd name="connsiteX32" fmla="*/ 190131 w 205370"/>
                <a:gd name="connsiteY32" fmla="*/ 461010 h 932497"/>
                <a:gd name="connsiteX33" fmla="*/ 147268 w 205370"/>
                <a:gd name="connsiteY33" fmla="*/ 226695 h 932497"/>
                <a:gd name="connsiteX34" fmla="*/ 119646 w 205370"/>
                <a:gd name="connsiteY34" fmla="*/ 110490 h 932497"/>
                <a:gd name="connsiteX35" fmla="*/ 103453 w 205370"/>
                <a:gd name="connsiteY35" fmla="*/ 53340 h 932497"/>
                <a:gd name="connsiteX36" fmla="*/ 93928 w 205370"/>
                <a:gd name="connsiteY36" fmla="*/ 25718 h 932497"/>
                <a:gd name="connsiteX37" fmla="*/ 88213 w 205370"/>
                <a:gd name="connsiteY37" fmla="*/ 12383 h 932497"/>
                <a:gd name="connsiteX38" fmla="*/ 86308 w 205370"/>
                <a:gd name="connsiteY38" fmla="*/ 10478 h 932497"/>
                <a:gd name="connsiteX39" fmla="*/ 86308 w 205370"/>
                <a:gd name="connsiteY39" fmla="*/ 10478 h 932497"/>
                <a:gd name="connsiteX40" fmla="*/ 88213 w 205370"/>
                <a:gd name="connsiteY40" fmla="*/ 10478 h 932497"/>
                <a:gd name="connsiteX41" fmla="*/ 90118 w 205370"/>
                <a:gd name="connsiteY41" fmla="*/ 9525 h 932497"/>
                <a:gd name="connsiteX42" fmla="*/ 90118 w 205370"/>
                <a:gd name="connsiteY42" fmla="*/ 9525 h 932497"/>
                <a:gd name="connsiteX43" fmla="*/ 87261 w 205370"/>
                <a:gd name="connsiteY43" fmla="*/ 15240 h 932497"/>
                <a:gd name="connsiteX44" fmla="*/ 66306 w 205370"/>
                <a:gd name="connsiteY44" fmla="*/ 70485 h 932497"/>
                <a:gd name="connsiteX45" fmla="*/ 47256 w 205370"/>
                <a:gd name="connsiteY45" fmla="*/ 126683 h 932497"/>
                <a:gd name="connsiteX46" fmla="*/ 38683 w 205370"/>
                <a:gd name="connsiteY46" fmla="*/ 155258 h 932497"/>
                <a:gd name="connsiteX47" fmla="*/ 32016 w 205370"/>
                <a:gd name="connsiteY47" fmla="*/ 183833 h 932497"/>
                <a:gd name="connsiteX48" fmla="*/ 20586 w 205370"/>
                <a:gd name="connsiteY48" fmla="*/ 241935 h 932497"/>
                <a:gd name="connsiteX49" fmla="*/ 8203 w 205370"/>
                <a:gd name="connsiteY49" fmla="*/ 479108 h 932497"/>
                <a:gd name="connsiteX50" fmla="*/ 63448 w 205370"/>
                <a:gd name="connsiteY50" fmla="*/ 709613 h 932497"/>
                <a:gd name="connsiteX51" fmla="*/ 107263 w 205370"/>
                <a:gd name="connsiteY51" fmla="*/ 821055 h 932497"/>
                <a:gd name="connsiteX52" fmla="*/ 128218 w 205370"/>
                <a:gd name="connsiteY52" fmla="*/ 876300 h 932497"/>
                <a:gd name="connsiteX53" fmla="*/ 138696 w 205370"/>
                <a:gd name="connsiteY53" fmla="*/ 903923 h 932497"/>
                <a:gd name="connsiteX54" fmla="*/ 143458 w 205370"/>
                <a:gd name="connsiteY54" fmla="*/ 918210 h 932497"/>
                <a:gd name="connsiteX55" fmla="*/ 145363 w 205370"/>
                <a:gd name="connsiteY55" fmla="*/ 925830 h 932497"/>
                <a:gd name="connsiteX56" fmla="*/ 146316 w 205370"/>
                <a:gd name="connsiteY56" fmla="*/ 929640 h 932497"/>
                <a:gd name="connsiteX57" fmla="*/ 148221 w 205370"/>
                <a:gd name="connsiteY57" fmla="*/ 932498 h 932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05370" h="932497">
                  <a:moveTo>
                    <a:pt x="148221" y="932498"/>
                  </a:moveTo>
                  <a:cubicBezTo>
                    <a:pt x="149173" y="931545"/>
                    <a:pt x="148221" y="930593"/>
                    <a:pt x="148221" y="928688"/>
                  </a:cubicBezTo>
                  <a:cubicBezTo>
                    <a:pt x="148221" y="927735"/>
                    <a:pt x="147268" y="925830"/>
                    <a:pt x="147268" y="924878"/>
                  </a:cubicBezTo>
                  <a:cubicBezTo>
                    <a:pt x="146316" y="922020"/>
                    <a:pt x="146316" y="920115"/>
                    <a:pt x="145363" y="918210"/>
                  </a:cubicBezTo>
                  <a:cubicBezTo>
                    <a:pt x="143458" y="913448"/>
                    <a:pt x="142506" y="908685"/>
                    <a:pt x="140601" y="903923"/>
                  </a:cubicBezTo>
                  <a:cubicBezTo>
                    <a:pt x="136791" y="894398"/>
                    <a:pt x="133933" y="884873"/>
                    <a:pt x="130123" y="876300"/>
                  </a:cubicBezTo>
                  <a:lnTo>
                    <a:pt x="107263" y="821055"/>
                  </a:lnTo>
                  <a:lnTo>
                    <a:pt x="61543" y="710565"/>
                  </a:lnTo>
                  <a:cubicBezTo>
                    <a:pt x="31063" y="637223"/>
                    <a:pt x="11061" y="559118"/>
                    <a:pt x="3441" y="479108"/>
                  </a:cubicBezTo>
                  <a:cubicBezTo>
                    <a:pt x="-4179" y="399098"/>
                    <a:pt x="1536" y="319088"/>
                    <a:pt x="13918" y="240030"/>
                  </a:cubicBezTo>
                  <a:cubicBezTo>
                    <a:pt x="16776" y="220028"/>
                    <a:pt x="20586" y="200978"/>
                    <a:pt x="24396" y="180975"/>
                  </a:cubicBezTo>
                  <a:cubicBezTo>
                    <a:pt x="26301" y="171450"/>
                    <a:pt x="28206" y="161925"/>
                    <a:pt x="31063" y="151448"/>
                  </a:cubicBezTo>
                  <a:lnTo>
                    <a:pt x="39636" y="122873"/>
                  </a:lnTo>
                  <a:cubicBezTo>
                    <a:pt x="45351" y="103823"/>
                    <a:pt x="52018" y="84773"/>
                    <a:pt x="57733" y="65723"/>
                  </a:cubicBezTo>
                  <a:cubicBezTo>
                    <a:pt x="64401" y="46673"/>
                    <a:pt x="70116" y="27623"/>
                    <a:pt x="78688" y="9525"/>
                  </a:cubicBezTo>
                  <a:cubicBezTo>
                    <a:pt x="79641" y="6668"/>
                    <a:pt x="80593" y="4763"/>
                    <a:pt x="83451" y="1905"/>
                  </a:cubicBezTo>
                  <a:cubicBezTo>
                    <a:pt x="83451" y="1905"/>
                    <a:pt x="84403" y="953"/>
                    <a:pt x="84403" y="953"/>
                  </a:cubicBezTo>
                  <a:cubicBezTo>
                    <a:pt x="84403" y="953"/>
                    <a:pt x="86308" y="0"/>
                    <a:pt x="86308" y="0"/>
                  </a:cubicBezTo>
                  <a:cubicBezTo>
                    <a:pt x="88213" y="0"/>
                    <a:pt x="89166" y="0"/>
                    <a:pt x="90118" y="0"/>
                  </a:cubicBezTo>
                  <a:cubicBezTo>
                    <a:pt x="92023" y="953"/>
                    <a:pt x="92023" y="1905"/>
                    <a:pt x="92976" y="1905"/>
                  </a:cubicBezTo>
                  <a:cubicBezTo>
                    <a:pt x="93928" y="2858"/>
                    <a:pt x="94881" y="4763"/>
                    <a:pt x="95833" y="5715"/>
                  </a:cubicBezTo>
                  <a:cubicBezTo>
                    <a:pt x="98691" y="10478"/>
                    <a:pt x="100596" y="15240"/>
                    <a:pt x="102501" y="20003"/>
                  </a:cubicBezTo>
                  <a:cubicBezTo>
                    <a:pt x="106311" y="29528"/>
                    <a:pt x="109168" y="39053"/>
                    <a:pt x="112026" y="48578"/>
                  </a:cubicBezTo>
                  <a:cubicBezTo>
                    <a:pt x="117741" y="67628"/>
                    <a:pt x="122503" y="86678"/>
                    <a:pt x="128218" y="106680"/>
                  </a:cubicBezTo>
                  <a:cubicBezTo>
                    <a:pt x="137743" y="145733"/>
                    <a:pt x="147268" y="183833"/>
                    <a:pt x="154888" y="222885"/>
                  </a:cubicBezTo>
                  <a:cubicBezTo>
                    <a:pt x="171081" y="300990"/>
                    <a:pt x="186321" y="379095"/>
                    <a:pt x="195846" y="458153"/>
                  </a:cubicBezTo>
                  <a:cubicBezTo>
                    <a:pt x="200608" y="498158"/>
                    <a:pt x="205371" y="537210"/>
                    <a:pt x="205371" y="577215"/>
                  </a:cubicBezTo>
                  <a:cubicBezTo>
                    <a:pt x="204418" y="617220"/>
                    <a:pt x="198703" y="657225"/>
                    <a:pt x="192036" y="696278"/>
                  </a:cubicBezTo>
                  <a:cubicBezTo>
                    <a:pt x="180606" y="777240"/>
                    <a:pt x="165366" y="855345"/>
                    <a:pt x="148221" y="932498"/>
                  </a:cubicBezTo>
                  <a:close/>
                  <a:moveTo>
                    <a:pt x="148221" y="932498"/>
                  </a:moveTo>
                  <a:cubicBezTo>
                    <a:pt x="163461" y="854393"/>
                    <a:pt x="177748" y="776288"/>
                    <a:pt x="189178" y="697230"/>
                  </a:cubicBezTo>
                  <a:cubicBezTo>
                    <a:pt x="194893" y="658178"/>
                    <a:pt x="200608" y="618173"/>
                    <a:pt x="200608" y="579120"/>
                  </a:cubicBezTo>
                  <a:cubicBezTo>
                    <a:pt x="199656" y="539115"/>
                    <a:pt x="194893" y="500063"/>
                    <a:pt x="190131" y="461010"/>
                  </a:cubicBezTo>
                  <a:cubicBezTo>
                    <a:pt x="178701" y="381953"/>
                    <a:pt x="164413" y="303848"/>
                    <a:pt x="147268" y="226695"/>
                  </a:cubicBezTo>
                  <a:cubicBezTo>
                    <a:pt x="138696" y="187643"/>
                    <a:pt x="130123" y="149543"/>
                    <a:pt x="119646" y="110490"/>
                  </a:cubicBezTo>
                  <a:cubicBezTo>
                    <a:pt x="114883" y="91440"/>
                    <a:pt x="109168" y="72390"/>
                    <a:pt x="103453" y="53340"/>
                  </a:cubicBezTo>
                  <a:cubicBezTo>
                    <a:pt x="100596" y="43815"/>
                    <a:pt x="97738" y="34290"/>
                    <a:pt x="93928" y="25718"/>
                  </a:cubicBezTo>
                  <a:cubicBezTo>
                    <a:pt x="92023" y="20955"/>
                    <a:pt x="90118" y="16193"/>
                    <a:pt x="88213" y="12383"/>
                  </a:cubicBezTo>
                  <a:cubicBezTo>
                    <a:pt x="87261" y="11430"/>
                    <a:pt x="87261" y="10478"/>
                    <a:pt x="86308" y="10478"/>
                  </a:cubicBezTo>
                  <a:cubicBezTo>
                    <a:pt x="86308" y="10478"/>
                    <a:pt x="86308" y="10478"/>
                    <a:pt x="86308" y="10478"/>
                  </a:cubicBezTo>
                  <a:cubicBezTo>
                    <a:pt x="86308" y="10478"/>
                    <a:pt x="87261" y="10478"/>
                    <a:pt x="88213" y="10478"/>
                  </a:cubicBezTo>
                  <a:cubicBezTo>
                    <a:pt x="89166" y="10478"/>
                    <a:pt x="90118" y="9525"/>
                    <a:pt x="90118" y="9525"/>
                  </a:cubicBezTo>
                  <a:cubicBezTo>
                    <a:pt x="90118" y="9525"/>
                    <a:pt x="90118" y="9525"/>
                    <a:pt x="90118" y="9525"/>
                  </a:cubicBezTo>
                  <a:cubicBezTo>
                    <a:pt x="89166" y="10478"/>
                    <a:pt x="88213" y="12383"/>
                    <a:pt x="87261" y="15240"/>
                  </a:cubicBezTo>
                  <a:cubicBezTo>
                    <a:pt x="79641" y="33338"/>
                    <a:pt x="72973" y="52388"/>
                    <a:pt x="66306" y="70485"/>
                  </a:cubicBezTo>
                  <a:cubicBezTo>
                    <a:pt x="59638" y="89535"/>
                    <a:pt x="53923" y="108585"/>
                    <a:pt x="47256" y="126683"/>
                  </a:cubicBezTo>
                  <a:lnTo>
                    <a:pt x="38683" y="155258"/>
                  </a:lnTo>
                  <a:cubicBezTo>
                    <a:pt x="35826" y="163830"/>
                    <a:pt x="33921" y="174308"/>
                    <a:pt x="32016" y="183833"/>
                  </a:cubicBezTo>
                  <a:cubicBezTo>
                    <a:pt x="28206" y="202883"/>
                    <a:pt x="24396" y="222885"/>
                    <a:pt x="20586" y="241935"/>
                  </a:cubicBezTo>
                  <a:cubicBezTo>
                    <a:pt x="7251" y="320040"/>
                    <a:pt x="2488" y="400050"/>
                    <a:pt x="8203" y="479108"/>
                  </a:cubicBezTo>
                  <a:cubicBezTo>
                    <a:pt x="14871" y="558165"/>
                    <a:pt x="33921" y="636270"/>
                    <a:pt x="63448" y="709613"/>
                  </a:cubicBezTo>
                  <a:lnTo>
                    <a:pt x="107263" y="821055"/>
                  </a:lnTo>
                  <a:lnTo>
                    <a:pt x="128218" y="876300"/>
                  </a:lnTo>
                  <a:cubicBezTo>
                    <a:pt x="132028" y="885825"/>
                    <a:pt x="134886" y="895350"/>
                    <a:pt x="138696" y="903923"/>
                  </a:cubicBezTo>
                  <a:cubicBezTo>
                    <a:pt x="140601" y="908685"/>
                    <a:pt x="141553" y="913448"/>
                    <a:pt x="143458" y="918210"/>
                  </a:cubicBezTo>
                  <a:cubicBezTo>
                    <a:pt x="144411" y="920115"/>
                    <a:pt x="145363" y="922973"/>
                    <a:pt x="145363" y="925830"/>
                  </a:cubicBezTo>
                  <a:cubicBezTo>
                    <a:pt x="145363" y="926783"/>
                    <a:pt x="146316" y="928688"/>
                    <a:pt x="146316" y="929640"/>
                  </a:cubicBezTo>
                  <a:cubicBezTo>
                    <a:pt x="149173" y="930593"/>
                    <a:pt x="149173" y="932498"/>
                    <a:pt x="148221" y="9324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8E14764E-F108-479F-B335-586BB60A18A8}"/>
                </a:ext>
              </a:extLst>
            </p:cNvPr>
            <p:cNvSpPr/>
            <p:nvPr/>
          </p:nvSpPr>
          <p:spPr>
            <a:xfrm>
              <a:off x="5773340" y="3809430"/>
              <a:ext cx="809386" cy="294892"/>
            </a:xfrm>
            <a:custGeom>
              <a:avLst/>
              <a:gdLst>
                <a:gd name="connsiteX0" fmla="*/ 170259 w 809386"/>
                <a:gd name="connsiteY0" fmla="*/ 173925 h 294892"/>
                <a:gd name="connsiteX1" fmla="*/ 126444 w 809386"/>
                <a:gd name="connsiteY1" fmla="*/ 134872 h 294892"/>
                <a:gd name="connsiteX2" fmla="*/ 84534 w 809386"/>
                <a:gd name="connsiteY2" fmla="*/ 94867 h 294892"/>
                <a:gd name="connsiteX3" fmla="*/ 714 w 809386"/>
                <a:gd name="connsiteY3" fmla="*/ 12952 h 294892"/>
                <a:gd name="connsiteX4" fmla="*/ 714 w 809386"/>
                <a:gd name="connsiteY4" fmla="*/ 10095 h 294892"/>
                <a:gd name="connsiteX5" fmla="*/ 1667 w 809386"/>
                <a:gd name="connsiteY5" fmla="*/ 9142 h 294892"/>
                <a:gd name="connsiteX6" fmla="*/ 113109 w 809386"/>
                <a:gd name="connsiteY6" fmla="*/ 570 h 294892"/>
                <a:gd name="connsiteX7" fmla="*/ 225504 w 809386"/>
                <a:gd name="connsiteY7" fmla="*/ 2475 h 294892"/>
                <a:gd name="connsiteX8" fmla="*/ 336947 w 809386"/>
                <a:gd name="connsiteY8" fmla="*/ 13905 h 294892"/>
                <a:gd name="connsiteX9" fmla="*/ 446484 w 809386"/>
                <a:gd name="connsiteY9" fmla="*/ 36765 h 294892"/>
                <a:gd name="connsiteX10" fmla="*/ 474107 w 809386"/>
                <a:gd name="connsiteY10" fmla="*/ 44385 h 294892"/>
                <a:gd name="connsiteX11" fmla="*/ 500777 w 809386"/>
                <a:gd name="connsiteY11" fmla="*/ 54862 h 294892"/>
                <a:gd name="connsiteX12" fmla="*/ 550307 w 809386"/>
                <a:gd name="connsiteY12" fmla="*/ 82485 h 294892"/>
                <a:gd name="connsiteX13" fmla="*/ 640794 w 809386"/>
                <a:gd name="connsiteY13" fmla="*/ 149160 h 294892"/>
                <a:gd name="connsiteX14" fmla="*/ 725567 w 809386"/>
                <a:gd name="connsiteY14" fmla="*/ 221550 h 294892"/>
                <a:gd name="connsiteX15" fmla="*/ 767477 w 809386"/>
                <a:gd name="connsiteY15" fmla="*/ 258697 h 294892"/>
                <a:gd name="connsiteX16" fmla="*/ 809387 w 809386"/>
                <a:gd name="connsiteY16" fmla="*/ 294892 h 294892"/>
                <a:gd name="connsiteX17" fmla="*/ 809387 w 809386"/>
                <a:gd name="connsiteY17" fmla="*/ 294892 h 294892"/>
                <a:gd name="connsiteX18" fmla="*/ 809387 w 809386"/>
                <a:gd name="connsiteY18" fmla="*/ 294892 h 294892"/>
                <a:gd name="connsiteX19" fmla="*/ 645557 w 809386"/>
                <a:gd name="connsiteY19" fmla="*/ 285367 h 294892"/>
                <a:gd name="connsiteX20" fmla="*/ 482679 w 809386"/>
                <a:gd name="connsiteY20" fmla="*/ 267270 h 294892"/>
                <a:gd name="connsiteX21" fmla="*/ 321707 w 809386"/>
                <a:gd name="connsiteY21" fmla="*/ 236790 h 294892"/>
                <a:gd name="connsiteX22" fmla="*/ 243602 w 809386"/>
                <a:gd name="connsiteY22" fmla="*/ 212025 h 294892"/>
                <a:gd name="connsiteX23" fmla="*/ 170259 w 809386"/>
                <a:gd name="connsiteY23" fmla="*/ 173925 h 294892"/>
                <a:gd name="connsiteX24" fmla="*/ 170259 w 809386"/>
                <a:gd name="connsiteY24" fmla="*/ 173925 h 294892"/>
                <a:gd name="connsiteX25" fmla="*/ 242649 w 809386"/>
                <a:gd name="connsiteY25" fmla="*/ 212025 h 294892"/>
                <a:gd name="connsiteX26" fmla="*/ 320754 w 809386"/>
                <a:gd name="connsiteY26" fmla="*/ 236790 h 294892"/>
                <a:gd name="connsiteX27" fmla="*/ 481727 w 809386"/>
                <a:gd name="connsiteY27" fmla="*/ 267270 h 294892"/>
                <a:gd name="connsiteX28" fmla="*/ 644604 w 809386"/>
                <a:gd name="connsiteY28" fmla="*/ 285367 h 294892"/>
                <a:gd name="connsiteX29" fmla="*/ 808434 w 809386"/>
                <a:gd name="connsiteY29" fmla="*/ 294892 h 294892"/>
                <a:gd name="connsiteX30" fmla="*/ 808434 w 809386"/>
                <a:gd name="connsiteY30" fmla="*/ 294892 h 294892"/>
                <a:gd name="connsiteX31" fmla="*/ 765572 w 809386"/>
                <a:gd name="connsiteY31" fmla="*/ 258697 h 294892"/>
                <a:gd name="connsiteX32" fmla="*/ 723662 w 809386"/>
                <a:gd name="connsiteY32" fmla="*/ 221550 h 294892"/>
                <a:gd name="connsiteX33" fmla="*/ 636984 w 809386"/>
                <a:gd name="connsiteY33" fmla="*/ 150112 h 294892"/>
                <a:gd name="connsiteX34" fmla="*/ 545544 w 809386"/>
                <a:gd name="connsiteY34" fmla="*/ 86295 h 294892"/>
                <a:gd name="connsiteX35" fmla="*/ 496967 w 809386"/>
                <a:gd name="connsiteY35" fmla="*/ 60577 h 294892"/>
                <a:gd name="connsiteX36" fmla="*/ 471249 w 809386"/>
                <a:gd name="connsiteY36" fmla="*/ 51052 h 294892"/>
                <a:gd name="connsiteX37" fmla="*/ 444579 w 809386"/>
                <a:gd name="connsiteY37" fmla="*/ 44385 h 294892"/>
                <a:gd name="connsiteX38" fmla="*/ 224552 w 809386"/>
                <a:gd name="connsiteY38" fmla="*/ 11047 h 294892"/>
                <a:gd name="connsiteX39" fmla="*/ 1667 w 809386"/>
                <a:gd name="connsiteY39" fmla="*/ 13905 h 294892"/>
                <a:gd name="connsiteX40" fmla="*/ 2619 w 809386"/>
                <a:gd name="connsiteY40" fmla="*/ 11047 h 294892"/>
                <a:gd name="connsiteX41" fmla="*/ 84534 w 809386"/>
                <a:gd name="connsiteY41" fmla="*/ 93915 h 294892"/>
                <a:gd name="connsiteX42" fmla="*/ 126444 w 809386"/>
                <a:gd name="connsiteY42" fmla="*/ 134872 h 294892"/>
                <a:gd name="connsiteX43" fmla="*/ 170259 w 809386"/>
                <a:gd name="connsiteY43" fmla="*/ 173925 h 294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809386" h="294892">
                  <a:moveTo>
                    <a:pt x="170259" y="173925"/>
                  </a:moveTo>
                  <a:cubicBezTo>
                    <a:pt x="155019" y="161542"/>
                    <a:pt x="140732" y="148207"/>
                    <a:pt x="126444" y="134872"/>
                  </a:cubicBezTo>
                  <a:lnTo>
                    <a:pt x="84534" y="94867"/>
                  </a:lnTo>
                  <a:lnTo>
                    <a:pt x="714" y="12952"/>
                  </a:lnTo>
                  <a:cubicBezTo>
                    <a:pt x="-238" y="12000"/>
                    <a:pt x="-238" y="11047"/>
                    <a:pt x="714" y="10095"/>
                  </a:cubicBezTo>
                  <a:cubicBezTo>
                    <a:pt x="714" y="10095"/>
                    <a:pt x="1667" y="10095"/>
                    <a:pt x="1667" y="9142"/>
                  </a:cubicBezTo>
                  <a:cubicBezTo>
                    <a:pt x="38814" y="4380"/>
                    <a:pt x="75962" y="1522"/>
                    <a:pt x="113109" y="570"/>
                  </a:cubicBezTo>
                  <a:cubicBezTo>
                    <a:pt x="150257" y="-383"/>
                    <a:pt x="188357" y="-383"/>
                    <a:pt x="225504" y="2475"/>
                  </a:cubicBezTo>
                  <a:cubicBezTo>
                    <a:pt x="262652" y="4380"/>
                    <a:pt x="299799" y="9142"/>
                    <a:pt x="336947" y="13905"/>
                  </a:cubicBezTo>
                  <a:cubicBezTo>
                    <a:pt x="374094" y="20572"/>
                    <a:pt x="410289" y="27240"/>
                    <a:pt x="446484" y="36765"/>
                  </a:cubicBezTo>
                  <a:cubicBezTo>
                    <a:pt x="456009" y="39622"/>
                    <a:pt x="464582" y="41527"/>
                    <a:pt x="474107" y="44385"/>
                  </a:cubicBezTo>
                  <a:cubicBezTo>
                    <a:pt x="483632" y="47242"/>
                    <a:pt x="492204" y="51052"/>
                    <a:pt x="500777" y="54862"/>
                  </a:cubicBezTo>
                  <a:cubicBezTo>
                    <a:pt x="517922" y="62482"/>
                    <a:pt x="534114" y="72007"/>
                    <a:pt x="550307" y="82485"/>
                  </a:cubicBezTo>
                  <a:cubicBezTo>
                    <a:pt x="581739" y="102487"/>
                    <a:pt x="611267" y="125347"/>
                    <a:pt x="640794" y="149160"/>
                  </a:cubicBezTo>
                  <a:cubicBezTo>
                    <a:pt x="669369" y="172972"/>
                    <a:pt x="697944" y="197737"/>
                    <a:pt x="725567" y="221550"/>
                  </a:cubicBezTo>
                  <a:lnTo>
                    <a:pt x="767477" y="258697"/>
                  </a:lnTo>
                  <a:cubicBezTo>
                    <a:pt x="781764" y="271080"/>
                    <a:pt x="795099" y="284415"/>
                    <a:pt x="809387" y="294892"/>
                  </a:cubicBezTo>
                  <a:lnTo>
                    <a:pt x="809387" y="294892"/>
                  </a:lnTo>
                  <a:lnTo>
                    <a:pt x="809387" y="294892"/>
                  </a:lnTo>
                  <a:cubicBezTo>
                    <a:pt x="755094" y="292987"/>
                    <a:pt x="699849" y="290130"/>
                    <a:pt x="645557" y="285367"/>
                  </a:cubicBezTo>
                  <a:cubicBezTo>
                    <a:pt x="591264" y="280605"/>
                    <a:pt x="536972" y="274890"/>
                    <a:pt x="482679" y="267270"/>
                  </a:cubicBezTo>
                  <a:cubicBezTo>
                    <a:pt x="428387" y="259650"/>
                    <a:pt x="374094" y="250125"/>
                    <a:pt x="321707" y="236790"/>
                  </a:cubicBezTo>
                  <a:cubicBezTo>
                    <a:pt x="295037" y="230122"/>
                    <a:pt x="269319" y="222502"/>
                    <a:pt x="243602" y="212025"/>
                  </a:cubicBezTo>
                  <a:cubicBezTo>
                    <a:pt x="216932" y="202500"/>
                    <a:pt x="192167" y="191070"/>
                    <a:pt x="170259" y="173925"/>
                  </a:cubicBezTo>
                  <a:close/>
                  <a:moveTo>
                    <a:pt x="170259" y="173925"/>
                  </a:moveTo>
                  <a:cubicBezTo>
                    <a:pt x="192167" y="191070"/>
                    <a:pt x="216932" y="202500"/>
                    <a:pt x="242649" y="212025"/>
                  </a:cubicBezTo>
                  <a:cubicBezTo>
                    <a:pt x="268367" y="221550"/>
                    <a:pt x="294084" y="230122"/>
                    <a:pt x="320754" y="236790"/>
                  </a:cubicBezTo>
                  <a:cubicBezTo>
                    <a:pt x="374094" y="250125"/>
                    <a:pt x="427434" y="259650"/>
                    <a:pt x="481727" y="267270"/>
                  </a:cubicBezTo>
                  <a:cubicBezTo>
                    <a:pt x="536019" y="274890"/>
                    <a:pt x="590312" y="280605"/>
                    <a:pt x="644604" y="285367"/>
                  </a:cubicBezTo>
                  <a:cubicBezTo>
                    <a:pt x="698897" y="290130"/>
                    <a:pt x="754142" y="292987"/>
                    <a:pt x="808434" y="294892"/>
                  </a:cubicBezTo>
                  <a:lnTo>
                    <a:pt x="808434" y="294892"/>
                  </a:lnTo>
                  <a:cubicBezTo>
                    <a:pt x="793194" y="283462"/>
                    <a:pt x="779859" y="271080"/>
                    <a:pt x="765572" y="258697"/>
                  </a:cubicBezTo>
                  <a:lnTo>
                    <a:pt x="723662" y="221550"/>
                  </a:lnTo>
                  <a:cubicBezTo>
                    <a:pt x="696039" y="196785"/>
                    <a:pt x="666512" y="172972"/>
                    <a:pt x="636984" y="150112"/>
                  </a:cubicBezTo>
                  <a:cubicBezTo>
                    <a:pt x="607457" y="127252"/>
                    <a:pt x="576977" y="105345"/>
                    <a:pt x="545544" y="86295"/>
                  </a:cubicBezTo>
                  <a:cubicBezTo>
                    <a:pt x="529352" y="76770"/>
                    <a:pt x="513159" y="67245"/>
                    <a:pt x="496967" y="60577"/>
                  </a:cubicBezTo>
                  <a:cubicBezTo>
                    <a:pt x="488394" y="56767"/>
                    <a:pt x="479822" y="53910"/>
                    <a:pt x="471249" y="51052"/>
                  </a:cubicBezTo>
                  <a:cubicBezTo>
                    <a:pt x="462677" y="48195"/>
                    <a:pt x="453152" y="46290"/>
                    <a:pt x="444579" y="44385"/>
                  </a:cubicBezTo>
                  <a:cubicBezTo>
                    <a:pt x="372189" y="27240"/>
                    <a:pt x="298847" y="15810"/>
                    <a:pt x="224552" y="11047"/>
                  </a:cubicBezTo>
                  <a:cubicBezTo>
                    <a:pt x="150257" y="6285"/>
                    <a:pt x="75962" y="5332"/>
                    <a:pt x="1667" y="13905"/>
                  </a:cubicBezTo>
                  <a:lnTo>
                    <a:pt x="2619" y="11047"/>
                  </a:lnTo>
                  <a:cubicBezTo>
                    <a:pt x="29289" y="38670"/>
                    <a:pt x="56912" y="67245"/>
                    <a:pt x="84534" y="93915"/>
                  </a:cubicBezTo>
                  <a:lnTo>
                    <a:pt x="126444" y="134872"/>
                  </a:lnTo>
                  <a:cubicBezTo>
                    <a:pt x="141684" y="148207"/>
                    <a:pt x="155019" y="161542"/>
                    <a:pt x="170259" y="1739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3B12763D-5736-4F95-BB40-5766068AD846}"/>
                </a:ext>
              </a:extLst>
            </p:cNvPr>
            <p:cNvSpPr/>
            <p:nvPr/>
          </p:nvSpPr>
          <p:spPr>
            <a:xfrm>
              <a:off x="6200775" y="3332797"/>
              <a:ext cx="90861" cy="441007"/>
            </a:xfrm>
            <a:custGeom>
              <a:avLst/>
              <a:gdLst>
                <a:gd name="connsiteX0" fmla="*/ 90488 w 90861"/>
                <a:gd name="connsiteY0" fmla="*/ 441007 h 441007"/>
                <a:gd name="connsiteX1" fmla="*/ 88583 w 90861"/>
                <a:gd name="connsiteY1" fmla="*/ 427673 h 441007"/>
                <a:gd name="connsiteX2" fmla="*/ 85725 w 90861"/>
                <a:gd name="connsiteY2" fmla="*/ 414337 h 441007"/>
                <a:gd name="connsiteX3" fmla="*/ 79058 w 90861"/>
                <a:gd name="connsiteY3" fmla="*/ 386715 h 441007"/>
                <a:gd name="connsiteX4" fmla="*/ 64770 w 90861"/>
                <a:gd name="connsiteY4" fmla="*/ 332423 h 441007"/>
                <a:gd name="connsiteX5" fmla="*/ 38100 w 90861"/>
                <a:gd name="connsiteY5" fmla="*/ 222885 h 441007"/>
                <a:gd name="connsiteX6" fmla="*/ 15240 w 90861"/>
                <a:gd name="connsiteY6" fmla="*/ 112395 h 441007"/>
                <a:gd name="connsiteX7" fmla="*/ 0 w 90861"/>
                <a:gd name="connsiteY7" fmla="*/ 0 h 441007"/>
                <a:gd name="connsiteX8" fmla="*/ 10477 w 90861"/>
                <a:gd name="connsiteY8" fmla="*/ 55245 h 441007"/>
                <a:gd name="connsiteX9" fmla="*/ 21908 w 90861"/>
                <a:gd name="connsiteY9" fmla="*/ 110490 h 441007"/>
                <a:gd name="connsiteX10" fmla="*/ 46673 w 90861"/>
                <a:gd name="connsiteY10" fmla="*/ 220027 h 441007"/>
                <a:gd name="connsiteX11" fmla="*/ 70485 w 90861"/>
                <a:gd name="connsiteY11" fmla="*/ 330518 h 441007"/>
                <a:gd name="connsiteX12" fmla="*/ 81915 w 90861"/>
                <a:gd name="connsiteY12" fmla="*/ 385762 h 441007"/>
                <a:gd name="connsiteX13" fmla="*/ 86677 w 90861"/>
                <a:gd name="connsiteY13" fmla="*/ 413385 h 441007"/>
                <a:gd name="connsiteX14" fmla="*/ 88583 w 90861"/>
                <a:gd name="connsiteY14" fmla="*/ 427673 h 441007"/>
                <a:gd name="connsiteX15" fmla="*/ 90488 w 90861"/>
                <a:gd name="connsiteY15" fmla="*/ 441007 h 441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861" h="441007">
                  <a:moveTo>
                    <a:pt x="90488" y="441007"/>
                  </a:moveTo>
                  <a:cubicBezTo>
                    <a:pt x="91440" y="436245"/>
                    <a:pt x="89535" y="431482"/>
                    <a:pt x="88583" y="427673"/>
                  </a:cubicBezTo>
                  <a:lnTo>
                    <a:pt x="85725" y="414337"/>
                  </a:lnTo>
                  <a:lnTo>
                    <a:pt x="79058" y="386715"/>
                  </a:lnTo>
                  <a:lnTo>
                    <a:pt x="64770" y="332423"/>
                  </a:lnTo>
                  <a:cubicBezTo>
                    <a:pt x="55245" y="296228"/>
                    <a:pt x="46673" y="259080"/>
                    <a:pt x="38100" y="222885"/>
                  </a:cubicBezTo>
                  <a:cubicBezTo>
                    <a:pt x="30480" y="185737"/>
                    <a:pt x="21908" y="149543"/>
                    <a:pt x="15240" y="112395"/>
                  </a:cubicBezTo>
                  <a:cubicBezTo>
                    <a:pt x="8573" y="75248"/>
                    <a:pt x="2858" y="38100"/>
                    <a:pt x="0" y="0"/>
                  </a:cubicBezTo>
                  <a:cubicBezTo>
                    <a:pt x="2858" y="18098"/>
                    <a:pt x="6667" y="37148"/>
                    <a:pt x="10477" y="55245"/>
                  </a:cubicBezTo>
                  <a:cubicBezTo>
                    <a:pt x="14288" y="73342"/>
                    <a:pt x="18098" y="92392"/>
                    <a:pt x="21908" y="110490"/>
                  </a:cubicBezTo>
                  <a:cubicBezTo>
                    <a:pt x="30480" y="147637"/>
                    <a:pt x="38100" y="183832"/>
                    <a:pt x="46673" y="220027"/>
                  </a:cubicBezTo>
                  <a:lnTo>
                    <a:pt x="70485" y="330518"/>
                  </a:lnTo>
                  <a:lnTo>
                    <a:pt x="81915" y="385762"/>
                  </a:lnTo>
                  <a:lnTo>
                    <a:pt x="86677" y="413385"/>
                  </a:lnTo>
                  <a:lnTo>
                    <a:pt x="88583" y="427673"/>
                  </a:lnTo>
                  <a:cubicBezTo>
                    <a:pt x="90488" y="431482"/>
                    <a:pt x="91440" y="436245"/>
                    <a:pt x="90488" y="4410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6AD85E38-80C8-4D19-B82A-85E33F8C3B1B}"/>
                </a:ext>
              </a:extLst>
            </p:cNvPr>
            <p:cNvSpPr/>
            <p:nvPr/>
          </p:nvSpPr>
          <p:spPr>
            <a:xfrm>
              <a:off x="6262687" y="3502342"/>
              <a:ext cx="72389" cy="125729"/>
            </a:xfrm>
            <a:custGeom>
              <a:avLst/>
              <a:gdLst>
                <a:gd name="connsiteX0" fmla="*/ 0 w 72389"/>
                <a:gd name="connsiteY0" fmla="*/ 125730 h 125729"/>
                <a:gd name="connsiteX1" fmla="*/ 39052 w 72389"/>
                <a:gd name="connsiteY1" fmla="*/ 64770 h 125729"/>
                <a:gd name="connsiteX2" fmla="*/ 72390 w 72389"/>
                <a:gd name="connsiteY2" fmla="*/ 0 h 125729"/>
                <a:gd name="connsiteX3" fmla="*/ 47625 w 72389"/>
                <a:gd name="connsiteY3" fmla="*/ 69533 h 125729"/>
                <a:gd name="connsiteX4" fmla="*/ 0 w 72389"/>
                <a:gd name="connsiteY4" fmla="*/ 125730 h 125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89" h="125729">
                  <a:moveTo>
                    <a:pt x="0" y="125730"/>
                  </a:moveTo>
                  <a:cubicBezTo>
                    <a:pt x="14288" y="105728"/>
                    <a:pt x="27623" y="85725"/>
                    <a:pt x="39052" y="64770"/>
                  </a:cubicBezTo>
                  <a:cubicBezTo>
                    <a:pt x="50483" y="43815"/>
                    <a:pt x="60008" y="21908"/>
                    <a:pt x="72390" y="0"/>
                  </a:cubicBezTo>
                  <a:cubicBezTo>
                    <a:pt x="67627" y="23813"/>
                    <a:pt x="60008" y="47625"/>
                    <a:pt x="47625" y="69533"/>
                  </a:cubicBezTo>
                  <a:cubicBezTo>
                    <a:pt x="35242" y="91440"/>
                    <a:pt x="20002" y="110490"/>
                    <a:pt x="0" y="125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D5FFABFB-89BE-441F-B08E-568969DCC2A0}"/>
                </a:ext>
              </a:extLst>
            </p:cNvPr>
            <p:cNvSpPr/>
            <p:nvPr/>
          </p:nvSpPr>
          <p:spPr>
            <a:xfrm>
              <a:off x="5421629" y="3294302"/>
              <a:ext cx="733424" cy="313767"/>
            </a:xfrm>
            <a:custGeom>
              <a:avLst/>
              <a:gdLst>
                <a:gd name="connsiteX0" fmla="*/ 733425 w 733424"/>
                <a:gd name="connsiteY0" fmla="*/ 313767 h 313767"/>
                <a:gd name="connsiteX1" fmla="*/ 681990 w 733424"/>
                <a:gd name="connsiteY1" fmla="*/ 311862 h 313767"/>
                <a:gd name="connsiteX2" fmla="*/ 630555 w 733424"/>
                <a:gd name="connsiteY2" fmla="*/ 310910 h 313767"/>
                <a:gd name="connsiteX3" fmla="*/ 527685 w 733424"/>
                <a:gd name="connsiteY3" fmla="*/ 308052 h 313767"/>
                <a:gd name="connsiteX4" fmla="*/ 324803 w 733424"/>
                <a:gd name="connsiteY4" fmla="*/ 271857 h 313767"/>
                <a:gd name="connsiteX5" fmla="*/ 228600 w 733424"/>
                <a:gd name="connsiteY5" fmla="*/ 232805 h 313767"/>
                <a:gd name="connsiteX6" fmla="*/ 140018 w 733424"/>
                <a:gd name="connsiteY6" fmla="*/ 178512 h 313767"/>
                <a:gd name="connsiteX7" fmla="*/ 62865 w 733424"/>
                <a:gd name="connsiteY7" fmla="*/ 108980 h 313767"/>
                <a:gd name="connsiteX8" fmla="*/ 46673 w 733424"/>
                <a:gd name="connsiteY8" fmla="*/ 88977 h 313767"/>
                <a:gd name="connsiteX9" fmla="*/ 38100 w 733424"/>
                <a:gd name="connsiteY9" fmla="*/ 78500 h 313767"/>
                <a:gd name="connsiteX10" fmla="*/ 30480 w 733424"/>
                <a:gd name="connsiteY10" fmla="*/ 68022 h 313767"/>
                <a:gd name="connsiteX11" fmla="*/ 16192 w 733424"/>
                <a:gd name="connsiteY11" fmla="*/ 46114 h 313767"/>
                <a:gd name="connsiteX12" fmla="*/ 3810 w 733424"/>
                <a:gd name="connsiteY12" fmla="*/ 23255 h 313767"/>
                <a:gd name="connsiteX13" fmla="*/ 953 w 733424"/>
                <a:gd name="connsiteY13" fmla="*/ 17539 h 313767"/>
                <a:gd name="connsiteX14" fmla="*/ 953 w 733424"/>
                <a:gd name="connsiteY14" fmla="*/ 16587 h 313767"/>
                <a:gd name="connsiteX15" fmla="*/ 0 w 733424"/>
                <a:gd name="connsiteY15" fmla="*/ 14682 h 313767"/>
                <a:gd name="connsiteX16" fmla="*/ 953 w 733424"/>
                <a:gd name="connsiteY16" fmla="*/ 9920 h 313767"/>
                <a:gd name="connsiteX17" fmla="*/ 5715 w 733424"/>
                <a:gd name="connsiteY17" fmla="*/ 6110 h 313767"/>
                <a:gd name="connsiteX18" fmla="*/ 20003 w 733424"/>
                <a:gd name="connsiteY18" fmla="*/ 2300 h 313767"/>
                <a:gd name="connsiteX19" fmla="*/ 46673 w 733424"/>
                <a:gd name="connsiteY19" fmla="*/ 395 h 313767"/>
                <a:gd name="connsiteX20" fmla="*/ 98108 w 733424"/>
                <a:gd name="connsiteY20" fmla="*/ 1347 h 313767"/>
                <a:gd name="connsiteX21" fmla="*/ 200978 w 733424"/>
                <a:gd name="connsiteY21" fmla="*/ 9920 h 313767"/>
                <a:gd name="connsiteX22" fmla="*/ 252413 w 733424"/>
                <a:gd name="connsiteY22" fmla="*/ 18492 h 313767"/>
                <a:gd name="connsiteX23" fmla="*/ 277178 w 733424"/>
                <a:gd name="connsiteY23" fmla="*/ 25160 h 313767"/>
                <a:gd name="connsiteX24" fmla="*/ 301943 w 733424"/>
                <a:gd name="connsiteY24" fmla="*/ 33732 h 313767"/>
                <a:gd name="connsiteX25" fmla="*/ 394335 w 733424"/>
                <a:gd name="connsiteY25" fmla="*/ 79452 h 313767"/>
                <a:gd name="connsiteX26" fmla="*/ 733425 w 733424"/>
                <a:gd name="connsiteY26" fmla="*/ 313767 h 313767"/>
                <a:gd name="connsiteX27" fmla="*/ 733425 w 733424"/>
                <a:gd name="connsiteY27" fmla="*/ 313767 h 313767"/>
                <a:gd name="connsiteX28" fmla="*/ 565785 w 733424"/>
                <a:gd name="connsiteY28" fmla="*/ 194705 h 313767"/>
                <a:gd name="connsiteX29" fmla="*/ 391478 w 733424"/>
                <a:gd name="connsiteY29" fmla="*/ 86120 h 313767"/>
                <a:gd name="connsiteX30" fmla="*/ 368618 w 733424"/>
                <a:gd name="connsiteY30" fmla="*/ 73737 h 313767"/>
                <a:gd name="connsiteX31" fmla="*/ 345758 w 733424"/>
                <a:gd name="connsiteY31" fmla="*/ 62307 h 313767"/>
                <a:gd name="connsiteX32" fmla="*/ 299085 w 733424"/>
                <a:gd name="connsiteY32" fmla="*/ 41352 h 313767"/>
                <a:gd name="connsiteX33" fmla="*/ 275273 w 733424"/>
                <a:gd name="connsiteY33" fmla="*/ 32780 h 313767"/>
                <a:gd name="connsiteX34" fmla="*/ 250508 w 733424"/>
                <a:gd name="connsiteY34" fmla="*/ 26112 h 313767"/>
                <a:gd name="connsiteX35" fmla="*/ 200025 w 733424"/>
                <a:gd name="connsiteY35" fmla="*/ 17539 h 313767"/>
                <a:gd name="connsiteX36" fmla="*/ 98108 w 733424"/>
                <a:gd name="connsiteY36" fmla="*/ 8967 h 313767"/>
                <a:gd name="connsiteX37" fmla="*/ 46673 w 733424"/>
                <a:gd name="connsiteY37" fmla="*/ 8967 h 313767"/>
                <a:gd name="connsiteX38" fmla="*/ 21908 w 733424"/>
                <a:gd name="connsiteY38" fmla="*/ 10872 h 313767"/>
                <a:gd name="connsiteX39" fmla="*/ 11430 w 733424"/>
                <a:gd name="connsiteY39" fmla="*/ 13730 h 313767"/>
                <a:gd name="connsiteX40" fmla="*/ 11430 w 733424"/>
                <a:gd name="connsiteY40" fmla="*/ 13730 h 313767"/>
                <a:gd name="connsiteX41" fmla="*/ 11430 w 733424"/>
                <a:gd name="connsiteY41" fmla="*/ 12777 h 313767"/>
                <a:gd name="connsiteX42" fmla="*/ 14288 w 733424"/>
                <a:gd name="connsiteY42" fmla="*/ 18492 h 313767"/>
                <a:gd name="connsiteX43" fmla="*/ 26670 w 733424"/>
                <a:gd name="connsiteY43" fmla="*/ 41352 h 313767"/>
                <a:gd name="connsiteX44" fmla="*/ 40958 w 733424"/>
                <a:gd name="connsiteY44" fmla="*/ 62307 h 313767"/>
                <a:gd name="connsiteX45" fmla="*/ 47625 w 733424"/>
                <a:gd name="connsiteY45" fmla="*/ 72785 h 313767"/>
                <a:gd name="connsiteX46" fmla="*/ 55245 w 733424"/>
                <a:gd name="connsiteY46" fmla="*/ 82310 h 313767"/>
                <a:gd name="connsiteX47" fmla="*/ 71438 w 733424"/>
                <a:gd name="connsiteY47" fmla="*/ 102312 h 313767"/>
                <a:gd name="connsiteX48" fmla="*/ 146685 w 733424"/>
                <a:gd name="connsiteY48" fmla="*/ 170892 h 313767"/>
                <a:gd name="connsiteX49" fmla="*/ 233363 w 733424"/>
                <a:gd name="connsiteY49" fmla="*/ 224232 h 313767"/>
                <a:gd name="connsiteX50" fmla="*/ 327660 w 733424"/>
                <a:gd name="connsiteY50" fmla="*/ 264237 h 313767"/>
                <a:gd name="connsiteX51" fmla="*/ 528638 w 733424"/>
                <a:gd name="connsiteY51" fmla="*/ 302337 h 313767"/>
                <a:gd name="connsiteX52" fmla="*/ 631508 w 733424"/>
                <a:gd name="connsiteY52" fmla="*/ 308052 h 313767"/>
                <a:gd name="connsiteX53" fmla="*/ 682943 w 733424"/>
                <a:gd name="connsiteY53" fmla="*/ 309957 h 313767"/>
                <a:gd name="connsiteX54" fmla="*/ 733425 w 733424"/>
                <a:gd name="connsiteY54" fmla="*/ 313767 h 313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733424" h="313767">
                  <a:moveTo>
                    <a:pt x="733425" y="313767"/>
                  </a:moveTo>
                  <a:cubicBezTo>
                    <a:pt x="716280" y="311862"/>
                    <a:pt x="699135" y="312815"/>
                    <a:pt x="681990" y="311862"/>
                  </a:cubicBezTo>
                  <a:lnTo>
                    <a:pt x="630555" y="310910"/>
                  </a:lnTo>
                  <a:cubicBezTo>
                    <a:pt x="596265" y="309957"/>
                    <a:pt x="561975" y="309005"/>
                    <a:pt x="527685" y="308052"/>
                  </a:cubicBezTo>
                  <a:cubicBezTo>
                    <a:pt x="459105" y="306147"/>
                    <a:pt x="390525" y="293765"/>
                    <a:pt x="324803" y="271857"/>
                  </a:cubicBezTo>
                  <a:cubicBezTo>
                    <a:pt x="291465" y="261380"/>
                    <a:pt x="260033" y="248044"/>
                    <a:pt x="228600" y="232805"/>
                  </a:cubicBezTo>
                  <a:cubicBezTo>
                    <a:pt x="198120" y="216612"/>
                    <a:pt x="168593" y="199467"/>
                    <a:pt x="140018" y="178512"/>
                  </a:cubicBezTo>
                  <a:cubicBezTo>
                    <a:pt x="112395" y="157557"/>
                    <a:pt x="86677" y="134697"/>
                    <a:pt x="62865" y="108980"/>
                  </a:cubicBezTo>
                  <a:cubicBezTo>
                    <a:pt x="57150" y="102312"/>
                    <a:pt x="51435" y="95645"/>
                    <a:pt x="46673" y="88977"/>
                  </a:cubicBezTo>
                  <a:lnTo>
                    <a:pt x="38100" y="78500"/>
                  </a:lnTo>
                  <a:cubicBezTo>
                    <a:pt x="35243" y="74689"/>
                    <a:pt x="33338" y="70880"/>
                    <a:pt x="30480" y="68022"/>
                  </a:cubicBezTo>
                  <a:cubicBezTo>
                    <a:pt x="25717" y="60402"/>
                    <a:pt x="20955" y="53735"/>
                    <a:pt x="16192" y="46114"/>
                  </a:cubicBezTo>
                  <a:lnTo>
                    <a:pt x="3810" y="23255"/>
                  </a:lnTo>
                  <a:lnTo>
                    <a:pt x="953" y="17539"/>
                  </a:lnTo>
                  <a:lnTo>
                    <a:pt x="953" y="16587"/>
                  </a:lnTo>
                  <a:cubicBezTo>
                    <a:pt x="953" y="15635"/>
                    <a:pt x="953" y="15635"/>
                    <a:pt x="0" y="14682"/>
                  </a:cubicBezTo>
                  <a:cubicBezTo>
                    <a:pt x="0" y="12777"/>
                    <a:pt x="0" y="11825"/>
                    <a:pt x="953" y="9920"/>
                  </a:cubicBezTo>
                  <a:cubicBezTo>
                    <a:pt x="1905" y="7062"/>
                    <a:pt x="3810" y="6110"/>
                    <a:pt x="5715" y="6110"/>
                  </a:cubicBezTo>
                  <a:cubicBezTo>
                    <a:pt x="10478" y="3252"/>
                    <a:pt x="15240" y="3252"/>
                    <a:pt x="20003" y="2300"/>
                  </a:cubicBezTo>
                  <a:cubicBezTo>
                    <a:pt x="28575" y="1347"/>
                    <a:pt x="37148" y="395"/>
                    <a:pt x="46673" y="395"/>
                  </a:cubicBezTo>
                  <a:cubicBezTo>
                    <a:pt x="63818" y="-558"/>
                    <a:pt x="80963" y="395"/>
                    <a:pt x="98108" y="1347"/>
                  </a:cubicBezTo>
                  <a:cubicBezTo>
                    <a:pt x="132398" y="3252"/>
                    <a:pt x="166688" y="6110"/>
                    <a:pt x="200978" y="9920"/>
                  </a:cubicBezTo>
                  <a:cubicBezTo>
                    <a:pt x="218122" y="11825"/>
                    <a:pt x="235268" y="14682"/>
                    <a:pt x="252413" y="18492"/>
                  </a:cubicBezTo>
                  <a:cubicBezTo>
                    <a:pt x="260985" y="20397"/>
                    <a:pt x="269558" y="22302"/>
                    <a:pt x="277178" y="25160"/>
                  </a:cubicBezTo>
                  <a:cubicBezTo>
                    <a:pt x="285750" y="28017"/>
                    <a:pt x="293370" y="30875"/>
                    <a:pt x="301943" y="33732"/>
                  </a:cubicBezTo>
                  <a:cubicBezTo>
                    <a:pt x="334328" y="47067"/>
                    <a:pt x="364808" y="62307"/>
                    <a:pt x="394335" y="79452"/>
                  </a:cubicBezTo>
                  <a:cubicBezTo>
                    <a:pt x="513398" y="148032"/>
                    <a:pt x="624840" y="229947"/>
                    <a:pt x="733425" y="313767"/>
                  </a:cubicBezTo>
                  <a:close/>
                  <a:moveTo>
                    <a:pt x="733425" y="313767"/>
                  </a:moveTo>
                  <a:cubicBezTo>
                    <a:pt x="678180" y="272810"/>
                    <a:pt x="621983" y="232805"/>
                    <a:pt x="565785" y="194705"/>
                  </a:cubicBezTo>
                  <a:cubicBezTo>
                    <a:pt x="508635" y="156605"/>
                    <a:pt x="451485" y="119457"/>
                    <a:pt x="391478" y="86120"/>
                  </a:cubicBezTo>
                  <a:lnTo>
                    <a:pt x="368618" y="73737"/>
                  </a:lnTo>
                  <a:cubicBezTo>
                    <a:pt x="360998" y="69927"/>
                    <a:pt x="353378" y="66117"/>
                    <a:pt x="345758" y="62307"/>
                  </a:cubicBezTo>
                  <a:cubicBezTo>
                    <a:pt x="330518" y="54687"/>
                    <a:pt x="314325" y="48020"/>
                    <a:pt x="299085" y="41352"/>
                  </a:cubicBezTo>
                  <a:cubicBezTo>
                    <a:pt x="291465" y="38495"/>
                    <a:pt x="282893" y="35637"/>
                    <a:pt x="275273" y="32780"/>
                  </a:cubicBezTo>
                  <a:cubicBezTo>
                    <a:pt x="267653" y="29922"/>
                    <a:pt x="259080" y="28017"/>
                    <a:pt x="250508" y="26112"/>
                  </a:cubicBezTo>
                  <a:cubicBezTo>
                    <a:pt x="234315" y="22302"/>
                    <a:pt x="217170" y="20397"/>
                    <a:pt x="200025" y="17539"/>
                  </a:cubicBezTo>
                  <a:cubicBezTo>
                    <a:pt x="165735" y="13730"/>
                    <a:pt x="132398" y="10872"/>
                    <a:pt x="98108" y="8967"/>
                  </a:cubicBezTo>
                  <a:cubicBezTo>
                    <a:pt x="80963" y="8014"/>
                    <a:pt x="63818" y="8014"/>
                    <a:pt x="46673" y="8967"/>
                  </a:cubicBezTo>
                  <a:cubicBezTo>
                    <a:pt x="38100" y="8967"/>
                    <a:pt x="29528" y="9920"/>
                    <a:pt x="21908" y="10872"/>
                  </a:cubicBezTo>
                  <a:cubicBezTo>
                    <a:pt x="18098" y="11825"/>
                    <a:pt x="13335" y="12777"/>
                    <a:pt x="11430" y="13730"/>
                  </a:cubicBezTo>
                  <a:cubicBezTo>
                    <a:pt x="10478" y="13730"/>
                    <a:pt x="10478" y="14682"/>
                    <a:pt x="11430" y="13730"/>
                  </a:cubicBezTo>
                  <a:cubicBezTo>
                    <a:pt x="12383" y="12777"/>
                    <a:pt x="11430" y="10872"/>
                    <a:pt x="11430" y="12777"/>
                  </a:cubicBezTo>
                  <a:lnTo>
                    <a:pt x="14288" y="18492"/>
                  </a:lnTo>
                  <a:lnTo>
                    <a:pt x="26670" y="41352"/>
                  </a:lnTo>
                  <a:cubicBezTo>
                    <a:pt x="31433" y="48972"/>
                    <a:pt x="36195" y="55639"/>
                    <a:pt x="40958" y="62307"/>
                  </a:cubicBezTo>
                  <a:cubicBezTo>
                    <a:pt x="42863" y="66117"/>
                    <a:pt x="45720" y="69927"/>
                    <a:pt x="47625" y="72785"/>
                  </a:cubicBezTo>
                  <a:lnTo>
                    <a:pt x="55245" y="82310"/>
                  </a:lnTo>
                  <a:cubicBezTo>
                    <a:pt x="60960" y="88977"/>
                    <a:pt x="65723" y="95645"/>
                    <a:pt x="71438" y="102312"/>
                  </a:cubicBezTo>
                  <a:cubicBezTo>
                    <a:pt x="93345" y="128030"/>
                    <a:pt x="119063" y="150889"/>
                    <a:pt x="146685" y="170892"/>
                  </a:cubicBezTo>
                  <a:cubicBezTo>
                    <a:pt x="174308" y="190894"/>
                    <a:pt x="202883" y="208992"/>
                    <a:pt x="233363" y="224232"/>
                  </a:cubicBezTo>
                  <a:cubicBezTo>
                    <a:pt x="263843" y="239472"/>
                    <a:pt x="295275" y="252807"/>
                    <a:pt x="327660" y="264237"/>
                  </a:cubicBezTo>
                  <a:cubicBezTo>
                    <a:pt x="392430" y="286144"/>
                    <a:pt x="460058" y="299480"/>
                    <a:pt x="528638" y="302337"/>
                  </a:cubicBezTo>
                  <a:cubicBezTo>
                    <a:pt x="562928" y="304242"/>
                    <a:pt x="597218" y="306147"/>
                    <a:pt x="631508" y="308052"/>
                  </a:cubicBezTo>
                  <a:lnTo>
                    <a:pt x="682943" y="309957"/>
                  </a:lnTo>
                  <a:cubicBezTo>
                    <a:pt x="699135" y="311862"/>
                    <a:pt x="716280" y="311862"/>
                    <a:pt x="733425" y="3137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DD373611-11D9-43FD-93AE-2B3FB856DF27}"/>
                </a:ext>
              </a:extLst>
            </p:cNvPr>
            <p:cNvSpPr/>
            <p:nvPr/>
          </p:nvSpPr>
          <p:spPr>
            <a:xfrm>
              <a:off x="6007152" y="2689145"/>
              <a:ext cx="202568" cy="853201"/>
            </a:xfrm>
            <a:custGeom>
              <a:avLst/>
              <a:gdLst>
                <a:gd name="connsiteX0" fmla="*/ 96468 w 202568"/>
                <a:gd name="connsiteY0" fmla="*/ 853202 h 853201"/>
                <a:gd name="connsiteX1" fmla="*/ 27888 w 202568"/>
                <a:gd name="connsiteY1" fmla="*/ 687467 h 853201"/>
                <a:gd name="connsiteX2" fmla="*/ 8838 w 202568"/>
                <a:gd name="connsiteY2" fmla="*/ 599837 h 853201"/>
                <a:gd name="connsiteX3" fmla="*/ 1218 w 202568"/>
                <a:gd name="connsiteY3" fmla="*/ 510302 h 853201"/>
                <a:gd name="connsiteX4" fmla="*/ 9790 w 202568"/>
                <a:gd name="connsiteY4" fmla="*/ 331232 h 853201"/>
                <a:gd name="connsiteX5" fmla="*/ 57415 w 202568"/>
                <a:gd name="connsiteY5" fmla="*/ 157877 h 853201"/>
                <a:gd name="connsiteX6" fmla="*/ 93610 w 202568"/>
                <a:gd name="connsiteY6" fmla="*/ 75009 h 853201"/>
                <a:gd name="connsiteX7" fmla="*/ 117423 w 202568"/>
                <a:gd name="connsiteY7" fmla="*/ 35957 h 853201"/>
                <a:gd name="connsiteX8" fmla="*/ 149808 w 202568"/>
                <a:gd name="connsiteY8" fmla="*/ 3572 h 853201"/>
                <a:gd name="connsiteX9" fmla="*/ 152665 w 202568"/>
                <a:gd name="connsiteY9" fmla="*/ 1667 h 853201"/>
                <a:gd name="connsiteX10" fmla="*/ 153618 w 202568"/>
                <a:gd name="connsiteY10" fmla="*/ 714 h 853201"/>
                <a:gd name="connsiteX11" fmla="*/ 154570 w 202568"/>
                <a:gd name="connsiteY11" fmla="*/ 714 h 853201"/>
                <a:gd name="connsiteX12" fmla="*/ 158380 w 202568"/>
                <a:gd name="connsiteY12" fmla="*/ 714 h 853201"/>
                <a:gd name="connsiteX13" fmla="*/ 162190 w 202568"/>
                <a:gd name="connsiteY13" fmla="*/ 4524 h 853201"/>
                <a:gd name="connsiteX14" fmla="*/ 163143 w 202568"/>
                <a:gd name="connsiteY14" fmla="*/ 7382 h 853201"/>
                <a:gd name="connsiteX15" fmla="*/ 166953 w 202568"/>
                <a:gd name="connsiteY15" fmla="*/ 18812 h 853201"/>
                <a:gd name="connsiteX16" fmla="*/ 172668 w 202568"/>
                <a:gd name="connsiteY16" fmla="*/ 40719 h 853201"/>
                <a:gd name="connsiteX17" fmla="*/ 184098 w 202568"/>
                <a:gd name="connsiteY17" fmla="*/ 83582 h 853201"/>
                <a:gd name="connsiteX18" fmla="*/ 194575 w 202568"/>
                <a:gd name="connsiteY18" fmla="*/ 127397 h 853201"/>
                <a:gd name="connsiteX19" fmla="*/ 198385 w 202568"/>
                <a:gd name="connsiteY19" fmla="*/ 149304 h 853201"/>
                <a:gd name="connsiteX20" fmla="*/ 200290 w 202568"/>
                <a:gd name="connsiteY20" fmla="*/ 172164 h 853201"/>
                <a:gd name="connsiteX21" fmla="*/ 202195 w 202568"/>
                <a:gd name="connsiteY21" fmla="*/ 261699 h 853201"/>
                <a:gd name="connsiteX22" fmla="*/ 196480 w 202568"/>
                <a:gd name="connsiteY22" fmla="*/ 351234 h 853201"/>
                <a:gd name="connsiteX23" fmla="*/ 166000 w 202568"/>
                <a:gd name="connsiteY23" fmla="*/ 527447 h 853201"/>
                <a:gd name="connsiteX24" fmla="*/ 192670 w 202568"/>
                <a:gd name="connsiteY24" fmla="*/ 350282 h 853201"/>
                <a:gd name="connsiteX25" fmla="*/ 193623 w 202568"/>
                <a:gd name="connsiteY25" fmla="*/ 172164 h 853201"/>
                <a:gd name="connsiteX26" fmla="*/ 190765 w 202568"/>
                <a:gd name="connsiteY26" fmla="*/ 150257 h 853201"/>
                <a:gd name="connsiteX27" fmla="*/ 186955 w 202568"/>
                <a:gd name="connsiteY27" fmla="*/ 128349 h 853201"/>
                <a:gd name="connsiteX28" fmla="*/ 175525 w 202568"/>
                <a:gd name="connsiteY28" fmla="*/ 85487 h 853201"/>
                <a:gd name="connsiteX29" fmla="*/ 164095 w 202568"/>
                <a:gd name="connsiteY29" fmla="*/ 41672 h 853201"/>
                <a:gd name="connsiteX30" fmla="*/ 158380 w 202568"/>
                <a:gd name="connsiteY30" fmla="*/ 19764 h 853201"/>
                <a:gd name="connsiteX31" fmla="*/ 154570 w 202568"/>
                <a:gd name="connsiteY31" fmla="*/ 9287 h 853201"/>
                <a:gd name="connsiteX32" fmla="*/ 153618 w 202568"/>
                <a:gd name="connsiteY32" fmla="*/ 7382 h 853201"/>
                <a:gd name="connsiteX33" fmla="*/ 154570 w 202568"/>
                <a:gd name="connsiteY33" fmla="*/ 7382 h 853201"/>
                <a:gd name="connsiteX34" fmla="*/ 157428 w 202568"/>
                <a:gd name="connsiteY34" fmla="*/ 7382 h 853201"/>
                <a:gd name="connsiteX35" fmla="*/ 156475 w 202568"/>
                <a:gd name="connsiteY35" fmla="*/ 7382 h 853201"/>
                <a:gd name="connsiteX36" fmla="*/ 155523 w 202568"/>
                <a:gd name="connsiteY36" fmla="*/ 8334 h 853201"/>
                <a:gd name="connsiteX37" fmla="*/ 155523 w 202568"/>
                <a:gd name="connsiteY37" fmla="*/ 10239 h 853201"/>
                <a:gd name="connsiteX38" fmla="*/ 125043 w 202568"/>
                <a:gd name="connsiteY38" fmla="*/ 40719 h 853201"/>
                <a:gd name="connsiteX39" fmla="*/ 102183 w 202568"/>
                <a:gd name="connsiteY39" fmla="*/ 78819 h 853201"/>
                <a:gd name="connsiteX40" fmla="*/ 66940 w 202568"/>
                <a:gd name="connsiteY40" fmla="*/ 160734 h 853201"/>
                <a:gd name="connsiteX41" fmla="*/ 19315 w 202568"/>
                <a:gd name="connsiteY41" fmla="*/ 332184 h 853201"/>
                <a:gd name="connsiteX42" fmla="*/ 8838 w 202568"/>
                <a:gd name="connsiteY42" fmla="*/ 510302 h 853201"/>
                <a:gd name="connsiteX43" fmla="*/ 14553 w 202568"/>
                <a:gd name="connsiteY43" fmla="*/ 599837 h 853201"/>
                <a:gd name="connsiteX44" fmla="*/ 31698 w 202568"/>
                <a:gd name="connsiteY44" fmla="*/ 687467 h 853201"/>
                <a:gd name="connsiteX45" fmla="*/ 96468 w 202568"/>
                <a:gd name="connsiteY45" fmla="*/ 853202 h 853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02568" h="853201">
                  <a:moveTo>
                    <a:pt x="96468" y="853202"/>
                  </a:moveTo>
                  <a:cubicBezTo>
                    <a:pt x="67893" y="800814"/>
                    <a:pt x="45033" y="744617"/>
                    <a:pt x="27888" y="687467"/>
                  </a:cubicBezTo>
                  <a:cubicBezTo>
                    <a:pt x="19315" y="658892"/>
                    <a:pt x="12648" y="629364"/>
                    <a:pt x="8838" y="599837"/>
                  </a:cubicBezTo>
                  <a:cubicBezTo>
                    <a:pt x="5980" y="570309"/>
                    <a:pt x="3123" y="539829"/>
                    <a:pt x="1218" y="510302"/>
                  </a:cubicBezTo>
                  <a:cubicBezTo>
                    <a:pt x="-1640" y="450294"/>
                    <a:pt x="265" y="390287"/>
                    <a:pt x="9790" y="331232"/>
                  </a:cubicBezTo>
                  <a:cubicBezTo>
                    <a:pt x="19315" y="272177"/>
                    <a:pt x="35508" y="214074"/>
                    <a:pt x="57415" y="157877"/>
                  </a:cubicBezTo>
                  <a:cubicBezTo>
                    <a:pt x="68845" y="130254"/>
                    <a:pt x="79323" y="102632"/>
                    <a:pt x="93610" y="75009"/>
                  </a:cubicBezTo>
                  <a:cubicBezTo>
                    <a:pt x="100278" y="61674"/>
                    <a:pt x="107898" y="48339"/>
                    <a:pt x="117423" y="35957"/>
                  </a:cubicBezTo>
                  <a:cubicBezTo>
                    <a:pt x="125995" y="23574"/>
                    <a:pt x="136473" y="12144"/>
                    <a:pt x="149808" y="3572"/>
                  </a:cubicBezTo>
                  <a:lnTo>
                    <a:pt x="152665" y="1667"/>
                  </a:lnTo>
                  <a:lnTo>
                    <a:pt x="153618" y="714"/>
                  </a:lnTo>
                  <a:lnTo>
                    <a:pt x="154570" y="714"/>
                  </a:lnTo>
                  <a:cubicBezTo>
                    <a:pt x="155523" y="-238"/>
                    <a:pt x="157428" y="-238"/>
                    <a:pt x="158380" y="714"/>
                  </a:cubicBezTo>
                  <a:cubicBezTo>
                    <a:pt x="162190" y="2619"/>
                    <a:pt x="161238" y="3572"/>
                    <a:pt x="162190" y="4524"/>
                  </a:cubicBezTo>
                  <a:cubicBezTo>
                    <a:pt x="163143" y="5477"/>
                    <a:pt x="163143" y="6429"/>
                    <a:pt x="163143" y="7382"/>
                  </a:cubicBezTo>
                  <a:cubicBezTo>
                    <a:pt x="165048" y="11192"/>
                    <a:pt x="166000" y="15002"/>
                    <a:pt x="166953" y="18812"/>
                  </a:cubicBezTo>
                  <a:cubicBezTo>
                    <a:pt x="168858" y="26432"/>
                    <a:pt x="170763" y="34052"/>
                    <a:pt x="172668" y="40719"/>
                  </a:cubicBezTo>
                  <a:cubicBezTo>
                    <a:pt x="176478" y="55007"/>
                    <a:pt x="180288" y="69294"/>
                    <a:pt x="184098" y="83582"/>
                  </a:cubicBezTo>
                  <a:cubicBezTo>
                    <a:pt x="187908" y="97869"/>
                    <a:pt x="191718" y="112157"/>
                    <a:pt x="194575" y="127397"/>
                  </a:cubicBezTo>
                  <a:cubicBezTo>
                    <a:pt x="195528" y="135017"/>
                    <a:pt x="196480" y="142637"/>
                    <a:pt x="198385" y="149304"/>
                  </a:cubicBezTo>
                  <a:lnTo>
                    <a:pt x="200290" y="172164"/>
                  </a:lnTo>
                  <a:cubicBezTo>
                    <a:pt x="202195" y="201692"/>
                    <a:pt x="203148" y="232172"/>
                    <a:pt x="202195" y="261699"/>
                  </a:cubicBezTo>
                  <a:cubicBezTo>
                    <a:pt x="201243" y="291227"/>
                    <a:pt x="200290" y="321707"/>
                    <a:pt x="196480" y="351234"/>
                  </a:cubicBezTo>
                  <a:cubicBezTo>
                    <a:pt x="190765" y="410289"/>
                    <a:pt x="181240" y="470297"/>
                    <a:pt x="166000" y="527447"/>
                  </a:cubicBezTo>
                  <a:cubicBezTo>
                    <a:pt x="180288" y="469344"/>
                    <a:pt x="187908" y="410289"/>
                    <a:pt x="192670" y="350282"/>
                  </a:cubicBezTo>
                  <a:cubicBezTo>
                    <a:pt x="197433" y="291227"/>
                    <a:pt x="198385" y="231219"/>
                    <a:pt x="193623" y="172164"/>
                  </a:cubicBezTo>
                  <a:lnTo>
                    <a:pt x="190765" y="150257"/>
                  </a:lnTo>
                  <a:cubicBezTo>
                    <a:pt x="189813" y="142637"/>
                    <a:pt x="188860" y="135969"/>
                    <a:pt x="186955" y="128349"/>
                  </a:cubicBezTo>
                  <a:cubicBezTo>
                    <a:pt x="184098" y="114062"/>
                    <a:pt x="179335" y="99774"/>
                    <a:pt x="175525" y="85487"/>
                  </a:cubicBezTo>
                  <a:cubicBezTo>
                    <a:pt x="171715" y="71199"/>
                    <a:pt x="166953" y="56912"/>
                    <a:pt x="164095" y="41672"/>
                  </a:cubicBezTo>
                  <a:cubicBezTo>
                    <a:pt x="162190" y="34052"/>
                    <a:pt x="161238" y="27384"/>
                    <a:pt x="158380" y="19764"/>
                  </a:cubicBezTo>
                  <a:cubicBezTo>
                    <a:pt x="157428" y="15954"/>
                    <a:pt x="156475" y="13097"/>
                    <a:pt x="154570" y="9287"/>
                  </a:cubicBezTo>
                  <a:cubicBezTo>
                    <a:pt x="154570" y="8334"/>
                    <a:pt x="153618" y="7382"/>
                    <a:pt x="153618" y="7382"/>
                  </a:cubicBezTo>
                  <a:cubicBezTo>
                    <a:pt x="153618" y="6429"/>
                    <a:pt x="152665" y="6429"/>
                    <a:pt x="154570" y="7382"/>
                  </a:cubicBezTo>
                  <a:cubicBezTo>
                    <a:pt x="155523" y="7382"/>
                    <a:pt x="156475" y="7382"/>
                    <a:pt x="157428" y="7382"/>
                  </a:cubicBezTo>
                  <a:lnTo>
                    <a:pt x="156475" y="7382"/>
                  </a:lnTo>
                  <a:lnTo>
                    <a:pt x="155523" y="8334"/>
                  </a:lnTo>
                  <a:lnTo>
                    <a:pt x="155523" y="10239"/>
                  </a:lnTo>
                  <a:cubicBezTo>
                    <a:pt x="144093" y="17859"/>
                    <a:pt x="133615" y="29289"/>
                    <a:pt x="125043" y="40719"/>
                  </a:cubicBezTo>
                  <a:cubicBezTo>
                    <a:pt x="116470" y="52149"/>
                    <a:pt x="108850" y="65484"/>
                    <a:pt x="102183" y="78819"/>
                  </a:cubicBezTo>
                  <a:cubicBezTo>
                    <a:pt x="88848" y="105489"/>
                    <a:pt x="78370" y="133112"/>
                    <a:pt x="66940" y="160734"/>
                  </a:cubicBezTo>
                  <a:cubicBezTo>
                    <a:pt x="45033" y="215979"/>
                    <a:pt x="28840" y="273129"/>
                    <a:pt x="19315" y="332184"/>
                  </a:cubicBezTo>
                  <a:cubicBezTo>
                    <a:pt x="9790" y="391239"/>
                    <a:pt x="6933" y="450294"/>
                    <a:pt x="8838" y="510302"/>
                  </a:cubicBezTo>
                  <a:cubicBezTo>
                    <a:pt x="9790" y="539829"/>
                    <a:pt x="11695" y="569357"/>
                    <a:pt x="14553" y="599837"/>
                  </a:cubicBezTo>
                  <a:cubicBezTo>
                    <a:pt x="17410" y="629364"/>
                    <a:pt x="24078" y="658892"/>
                    <a:pt x="31698" y="687467"/>
                  </a:cubicBezTo>
                  <a:cubicBezTo>
                    <a:pt x="47890" y="743664"/>
                    <a:pt x="69798" y="799862"/>
                    <a:pt x="96468" y="8532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4AFEB13F-B51B-4C88-9FFD-0739D67697B8}"/>
                </a:ext>
              </a:extLst>
            </p:cNvPr>
            <p:cNvSpPr/>
            <p:nvPr/>
          </p:nvSpPr>
          <p:spPr>
            <a:xfrm>
              <a:off x="5612130" y="3055196"/>
              <a:ext cx="275272" cy="172825"/>
            </a:xfrm>
            <a:custGeom>
              <a:avLst/>
              <a:gdLst>
                <a:gd name="connsiteX0" fmla="*/ 0 w 275272"/>
                <a:gd name="connsiteY0" fmla="*/ 423 h 172825"/>
                <a:gd name="connsiteX1" fmla="*/ 4763 w 275272"/>
                <a:gd name="connsiteY1" fmla="*/ 423 h 172825"/>
                <a:gd name="connsiteX2" fmla="*/ 9525 w 275272"/>
                <a:gd name="connsiteY2" fmla="*/ 2328 h 172825"/>
                <a:gd name="connsiteX3" fmla="*/ 19050 w 275272"/>
                <a:gd name="connsiteY3" fmla="*/ 6138 h 172825"/>
                <a:gd name="connsiteX4" fmla="*/ 37147 w 275272"/>
                <a:gd name="connsiteY4" fmla="*/ 14711 h 172825"/>
                <a:gd name="connsiteX5" fmla="*/ 73343 w 275272"/>
                <a:gd name="connsiteY5" fmla="*/ 33761 h 172825"/>
                <a:gd name="connsiteX6" fmla="*/ 143827 w 275272"/>
                <a:gd name="connsiteY6" fmla="*/ 75671 h 172825"/>
                <a:gd name="connsiteX7" fmla="*/ 211455 w 275272"/>
                <a:gd name="connsiteY7" fmla="*/ 121391 h 172825"/>
                <a:gd name="connsiteX8" fmla="*/ 275272 w 275272"/>
                <a:gd name="connsiteY8" fmla="*/ 172826 h 172825"/>
                <a:gd name="connsiteX9" fmla="*/ 241935 w 275272"/>
                <a:gd name="connsiteY9" fmla="*/ 149966 h 172825"/>
                <a:gd name="connsiteX10" fmla="*/ 207645 w 275272"/>
                <a:gd name="connsiteY10" fmla="*/ 128058 h 172825"/>
                <a:gd name="connsiteX11" fmla="*/ 139065 w 275272"/>
                <a:gd name="connsiteY11" fmla="*/ 84243 h 172825"/>
                <a:gd name="connsiteX12" fmla="*/ 69532 w 275272"/>
                <a:gd name="connsiteY12" fmla="*/ 40428 h 172825"/>
                <a:gd name="connsiteX13" fmla="*/ 35243 w 275272"/>
                <a:gd name="connsiteY13" fmla="*/ 18521 h 172825"/>
                <a:gd name="connsiteX14" fmla="*/ 18097 w 275272"/>
                <a:gd name="connsiteY14" fmla="*/ 8043 h 172825"/>
                <a:gd name="connsiteX15" fmla="*/ 9525 w 275272"/>
                <a:gd name="connsiteY15" fmla="*/ 3281 h 172825"/>
                <a:gd name="connsiteX16" fmla="*/ 0 w 275272"/>
                <a:gd name="connsiteY16" fmla="*/ 423 h 17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75272" h="172825">
                  <a:moveTo>
                    <a:pt x="0" y="423"/>
                  </a:moveTo>
                  <a:cubicBezTo>
                    <a:pt x="1905" y="-529"/>
                    <a:pt x="3810" y="423"/>
                    <a:pt x="4763" y="423"/>
                  </a:cubicBezTo>
                  <a:cubicBezTo>
                    <a:pt x="6667" y="423"/>
                    <a:pt x="7620" y="1376"/>
                    <a:pt x="9525" y="2328"/>
                  </a:cubicBezTo>
                  <a:cubicBezTo>
                    <a:pt x="12382" y="3281"/>
                    <a:pt x="16192" y="5186"/>
                    <a:pt x="19050" y="6138"/>
                  </a:cubicBezTo>
                  <a:cubicBezTo>
                    <a:pt x="25717" y="8996"/>
                    <a:pt x="31432" y="11853"/>
                    <a:pt x="37147" y="14711"/>
                  </a:cubicBezTo>
                  <a:cubicBezTo>
                    <a:pt x="49530" y="20426"/>
                    <a:pt x="60960" y="27093"/>
                    <a:pt x="73343" y="33761"/>
                  </a:cubicBezTo>
                  <a:cubicBezTo>
                    <a:pt x="97155" y="47096"/>
                    <a:pt x="120015" y="61383"/>
                    <a:pt x="143827" y="75671"/>
                  </a:cubicBezTo>
                  <a:cubicBezTo>
                    <a:pt x="166688" y="89958"/>
                    <a:pt x="189547" y="105198"/>
                    <a:pt x="211455" y="121391"/>
                  </a:cubicBezTo>
                  <a:cubicBezTo>
                    <a:pt x="233363" y="137583"/>
                    <a:pt x="255270" y="153776"/>
                    <a:pt x="275272" y="172826"/>
                  </a:cubicBezTo>
                  <a:cubicBezTo>
                    <a:pt x="263843" y="165206"/>
                    <a:pt x="253365" y="157586"/>
                    <a:pt x="241935" y="149966"/>
                  </a:cubicBezTo>
                  <a:cubicBezTo>
                    <a:pt x="230505" y="142346"/>
                    <a:pt x="219075" y="134726"/>
                    <a:pt x="207645" y="128058"/>
                  </a:cubicBezTo>
                  <a:lnTo>
                    <a:pt x="139065" y="84243"/>
                  </a:lnTo>
                  <a:lnTo>
                    <a:pt x="69532" y="40428"/>
                  </a:lnTo>
                  <a:cubicBezTo>
                    <a:pt x="58102" y="32808"/>
                    <a:pt x="46672" y="26141"/>
                    <a:pt x="35243" y="18521"/>
                  </a:cubicBezTo>
                  <a:cubicBezTo>
                    <a:pt x="29527" y="14711"/>
                    <a:pt x="23813" y="11853"/>
                    <a:pt x="18097" y="8043"/>
                  </a:cubicBezTo>
                  <a:cubicBezTo>
                    <a:pt x="15240" y="6138"/>
                    <a:pt x="12382" y="5186"/>
                    <a:pt x="9525" y="3281"/>
                  </a:cubicBezTo>
                  <a:cubicBezTo>
                    <a:pt x="5715" y="2328"/>
                    <a:pt x="2857" y="423"/>
                    <a:pt x="0" y="4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7B983B56-6CE8-4B8E-ADB9-DC3602C21C4C}"/>
                </a:ext>
              </a:extLst>
            </p:cNvPr>
            <p:cNvSpPr/>
            <p:nvPr/>
          </p:nvSpPr>
          <p:spPr>
            <a:xfrm>
              <a:off x="5814865" y="2460545"/>
              <a:ext cx="219936" cy="652224"/>
            </a:xfrm>
            <a:custGeom>
              <a:avLst/>
              <a:gdLst>
                <a:gd name="connsiteX0" fmla="*/ 14435 w 219936"/>
                <a:gd name="connsiteY0" fmla="*/ 652224 h 652224"/>
                <a:gd name="connsiteX1" fmla="*/ 15387 w 219936"/>
                <a:gd name="connsiteY1" fmla="*/ 650319 h 652224"/>
                <a:gd name="connsiteX2" fmla="*/ 15387 w 219936"/>
                <a:gd name="connsiteY2" fmla="*/ 647462 h 652224"/>
                <a:gd name="connsiteX3" fmla="*/ 15387 w 219936"/>
                <a:gd name="connsiteY3" fmla="*/ 641747 h 652224"/>
                <a:gd name="connsiteX4" fmla="*/ 14435 w 219936"/>
                <a:gd name="connsiteY4" fmla="*/ 631269 h 652224"/>
                <a:gd name="connsiteX5" fmla="*/ 12530 w 219936"/>
                <a:gd name="connsiteY5" fmla="*/ 609362 h 652224"/>
                <a:gd name="connsiteX6" fmla="*/ 8720 w 219936"/>
                <a:gd name="connsiteY6" fmla="*/ 565547 h 652224"/>
                <a:gd name="connsiteX7" fmla="*/ 1100 w 219936"/>
                <a:gd name="connsiteY7" fmla="*/ 477917 h 652224"/>
                <a:gd name="connsiteX8" fmla="*/ 1100 w 219936"/>
                <a:gd name="connsiteY8" fmla="*/ 434102 h 652224"/>
                <a:gd name="connsiteX9" fmla="*/ 3005 w 219936"/>
                <a:gd name="connsiteY9" fmla="*/ 412194 h 652224"/>
                <a:gd name="connsiteX10" fmla="*/ 5862 w 219936"/>
                <a:gd name="connsiteY10" fmla="*/ 390287 h 652224"/>
                <a:gd name="connsiteX11" fmla="*/ 22055 w 219936"/>
                <a:gd name="connsiteY11" fmla="*/ 303609 h 652224"/>
                <a:gd name="connsiteX12" fmla="*/ 81110 w 219936"/>
                <a:gd name="connsiteY12" fmla="*/ 137874 h 652224"/>
                <a:gd name="connsiteX13" fmla="*/ 129687 w 219936"/>
                <a:gd name="connsiteY13" fmla="*/ 63579 h 652224"/>
                <a:gd name="connsiteX14" fmla="*/ 196362 w 219936"/>
                <a:gd name="connsiteY14" fmla="*/ 4524 h 652224"/>
                <a:gd name="connsiteX15" fmla="*/ 198267 w 219936"/>
                <a:gd name="connsiteY15" fmla="*/ 2619 h 652224"/>
                <a:gd name="connsiteX16" fmla="*/ 202077 w 219936"/>
                <a:gd name="connsiteY16" fmla="*/ 714 h 652224"/>
                <a:gd name="connsiteX17" fmla="*/ 207792 w 219936"/>
                <a:gd name="connsiteY17" fmla="*/ 714 h 652224"/>
                <a:gd name="connsiteX18" fmla="*/ 211602 w 219936"/>
                <a:gd name="connsiteY18" fmla="*/ 3572 h 652224"/>
                <a:gd name="connsiteX19" fmla="*/ 216365 w 219936"/>
                <a:gd name="connsiteY19" fmla="*/ 15954 h 652224"/>
                <a:gd name="connsiteX20" fmla="*/ 219222 w 219936"/>
                <a:gd name="connsiteY20" fmla="*/ 38814 h 652224"/>
                <a:gd name="connsiteX21" fmla="*/ 219222 w 219936"/>
                <a:gd name="connsiteY21" fmla="*/ 83582 h 652224"/>
                <a:gd name="connsiteX22" fmla="*/ 212555 w 219936"/>
                <a:gd name="connsiteY22" fmla="*/ 171212 h 652224"/>
                <a:gd name="connsiteX23" fmla="*/ 201125 w 219936"/>
                <a:gd name="connsiteY23" fmla="*/ 258842 h 652224"/>
                <a:gd name="connsiteX24" fmla="*/ 183027 w 219936"/>
                <a:gd name="connsiteY24" fmla="*/ 345519 h 652224"/>
                <a:gd name="connsiteX25" fmla="*/ 175407 w 219936"/>
                <a:gd name="connsiteY25" fmla="*/ 366474 h 652224"/>
                <a:gd name="connsiteX26" fmla="*/ 165882 w 219936"/>
                <a:gd name="connsiteY26" fmla="*/ 386477 h 652224"/>
                <a:gd name="connsiteX27" fmla="*/ 145880 w 219936"/>
                <a:gd name="connsiteY27" fmla="*/ 425529 h 652224"/>
                <a:gd name="connsiteX28" fmla="*/ 103017 w 219936"/>
                <a:gd name="connsiteY28" fmla="*/ 502682 h 652224"/>
                <a:gd name="connsiteX29" fmla="*/ 14435 w 219936"/>
                <a:gd name="connsiteY29" fmla="*/ 652224 h 652224"/>
                <a:gd name="connsiteX30" fmla="*/ 14435 w 219936"/>
                <a:gd name="connsiteY30" fmla="*/ 652224 h 652224"/>
                <a:gd name="connsiteX31" fmla="*/ 101112 w 219936"/>
                <a:gd name="connsiteY31" fmla="*/ 499824 h 652224"/>
                <a:gd name="connsiteX32" fmla="*/ 142070 w 219936"/>
                <a:gd name="connsiteY32" fmla="*/ 422672 h 652224"/>
                <a:gd name="connsiteX33" fmla="*/ 161120 w 219936"/>
                <a:gd name="connsiteY33" fmla="*/ 383619 h 652224"/>
                <a:gd name="connsiteX34" fmla="*/ 169692 w 219936"/>
                <a:gd name="connsiteY34" fmla="*/ 363617 h 652224"/>
                <a:gd name="connsiteX35" fmla="*/ 176360 w 219936"/>
                <a:gd name="connsiteY35" fmla="*/ 343614 h 652224"/>
                <a:gd name="connsiteX36" fmla="*/ 193505 w 219936"/>
                <a:gd name="connsiteY36" fmla="*/ 257889 h 652224"/>
                <a:gd name="connsiteX37" fmla="*/ 203982 w 219936"/>
                <a:gd name="connsiteY37" fmla="*/ 171212 h 652224"/>
                <a:gd name="connsiteX38" fmla="*/ 209697 w 219936"/>
                <a:gd name="connsiteY38" fmla="*/ 83582 h 652224"/>
                <a:gd name="connsiteX39" fmla="*/ 209697 w 219936"/>
                <a:gd name="connsiteY39" fmla="*/ 39767 h 652224"/>
                <a:gd name="connsiteX40" fmla="*/ 206840 w 219936"/>
                <a:gd name="connsiteY40" fmla="*/ 18812 h 652224"/>
                <a:gd name="connsiteX41" fmla="*/ 203982 w 219936"/>
                <a:gd name="connsiteY41" fmla="*/ 10239 h 652224"/>
                <a:gd name="connsiteX42" fmla="*/ 203982 w 219936"/>
                <a:gd name="connsiteY42" fmla="*/ 10239 h 652224"/>
                <a:gd name="connsiteX43" fmla="*/ 200172 w 219936"/>
                <a:gd name="connsiteY43" fmla="*/ 12144 h 652224"/>
                <a:gd name="connsiteX44" fmla="*/ 135402 w 219936"/>
                <a:gd name="connsiteY44" fmla="*/ 69294 h 652224"/>
                <a:gd name="connsiteX45" fmla="*/ 87777 w 219936"/>
                <a:gd name="connsiteY45" fmla="*/ 141684 h 652224"/>
                <a:gd name="connsiteX46" fmla="*/ 27770 w 219936"/>
                <a:gd name="connsiteY46" fmla="*/ 305514 h 652224"/>
                <a:gd name="connsiteX47" fmla="*/ 9672 w 219936"/>
                <a:gd name="connsiteY47" fmla="*/ 391239 h 652224"/>
                <a:gd name="connsiteX48" fmla="*/ 6815 w 219936"/>
                <a:gd name="connsiteY48" fmla="*/ 413147 h 652224"/>
                <a:gd name="connsiteX49" fmla="*/ 3957 w 219936"/>
                <a:gd name="connsiteY49" fmla="*/ 435054 h 652224"/>
                <a:gd name="connsiteX50" fmla="*/ 3005 w 219936"/>
                <a:gd name="connsiteY50" fmla="*/ 478869 h 652224"/>
                <a:gd name="connsiteX51" fmla="*/ 8720 w 219936"/>
                <a:gd name="connsiteY51" fmla="*/ 566499 h 652224"/>
                <a:gd name="connsiteX52" fmla="*/ 11577 w 219936"/>
                <a:gd name="connsiteY52" fmla="*/ 610314 h 652224"/>
                <a:gd name="connsiteX53" fmla="*/ 12530 w 219936"/>
                <a:gd name="connsiteY53" fmla="*/ 632222 h 652224"/>
                <a:gd name="connsiteX54" fmla="*/ 12530 w 219936"/>
                <a:gd name="connsiteY54" fmla="*/ 643652 h 652224"/>
                <a:gd name="connsiteX55" fmla="*/ 12530 w 219936"/>
                <a:gd name="connsiteY55" fmla="*/ 649367 h 652224"/>
                <a:gd name="connsiteX56" fmla="*/ 12530 w 219936"/>
                <a:gd name="connsiteY56" fmla="*/ 652224 h 652224"/>
                <a:gd name="connsiteX57" fmla="*/ 14435 w 219936"/>
                <a:gd name="connsiteY57" fmla="*/ 652224 h 65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19936" h="652224">
                  <a:moveTo>
                    <a:pt x="14435" y="652224"/>
                  </a:moveTo>
                  <a:cubicBezTo>
                    <a:pt x="15387" y="652224"/>
                    <a:pt x="15387" y="651272"/>
                    <a:pt x="15387" y="650319"/>
                  </a:cubicBezTo>
                  <a:cubicBezTo>
                    <a:pt x="15387" y="649367"/>
                    <a:pt x="15387" y="648414"/>
                    <a:pt x="15387" y="647462"/>
                  </a:cubicBezTo>
                  <a:lnTo>
                    <a:pt x="15387" y="641747"/>
                  </a:lnTo>
                  <a:lnTo>
                    <a:pt x="14435" y="631269"/>
                  </a:lnTo>
                  <a:lnTo>
                    <a:pt x="12530" y="609362"/>
                  </a:lnTo>
                  <a:lnTo>
                    <a:pt x="8720" y="565547"/>
                  </a:lnTo>
                  <a:cubicBezTo>
                    <a:pt x="5862" y="536019"/>
                    <a:pt x="3005" y="507444"/>
                    <a:pt x="1100" y="477917"/>
                  </a:cubicBezTo>
                  <a:cubicBezTo>
                    <a:pt x="147" y="463629"/>
                    <a:pt x="-805" y="448389"/>
                    <a:pt x="1100" y="434102"/>
                  </a:cubicBezTo>
                  <a:lnTo>
                    <a:pt x="3005" y="412194"/>
                  </a:lnTo>
                  <a:lnTo>
                    <a:pt x="5862" y="390287"/>
                  </a:lnTo>
                  <a:cubicBezTo>
                    <a:pt x="10625" y="360759"/>
                    <a:pt x="15387" y="332184"/>
                    <a:pt x="22055" y="303609"/>
                  </a:cubicBezTo>
                  <a:cubicBezTo>
                    <a:pt x="35390" y="246459"/>
                    <a:pt x="55392" y="190262"/>
                    <a:pt x="81110" y="137874"/>
                  </a:cubicBezTo>
                  <a:cubicBezTo>
                    <a:pt x="95397" y="112157"/>
                    <a:pt x="110637" y="86439"/>
                    <a:pt x="129687" y="63579"/>
                  </a:cubicBezTo>
                  <a:cubicBezTo>
                    <a:pt x="148737" y="40719"/>
                    <a:pt x="170645" y="19764"/>
                    <a:pt x="196362" y="4524"/>
                  </a:cubicBezTo>
                  <a:lnTo>
                    <a:pt x="198267" y="2619"/>
                  </a:lnTo>
                  <a:cubicBezTo>
                    <a:pt x="199220" y="2619"/>
                    <a:pt x="200172" y="1667"/>
                    <a:pt x="202077" y="714"/>
                  </a:cubicBezTo>
                  <a:cubicBezTo>
                    <a:pt x="203982" y="-238"/>
                    <a:pt x="205887" y="-238"/>
                    <a:pt x="207792" y="714"/>
                  </a:cubicBezTo>
                  <a:cubicBezTo>
                    <a:pt x="209697" y="1667"/>
                    <a:pt x="210650" y="2619"/>
                    <a:pt x="211602" y="3572"/>
                  </a:cubicBezTo>
                  <a:cubicBezTo>
                    <a:pt x="214460" y="8334"/>
                    <a:pt x="215412" y="12144"/>
                    <a:pt x="216365" y="15954"/>
                  </a:cubicBezTo>
                  <a:cubicBezTo>
                    <a:pt x="218270" y="23574"/>
                    <a:pt x="218270" y="31194"/>
                    <a:pt x="219222" y="38814"/>
                  </a:cubicBezTo>
                  <a:cubicBezTo>
                    <a:pt x="220175" y="54054"/>
                    <a:pt x="220175" y="68342"/>
                    <a:pt x="219222" y="83582"/>
                  </a:cubicBezTo>
                  <a:cubicBezTo>
                    <a:pt x="218270" y="113109"/>
                    <a:pt x="215412" y="142637"/>
                    <a:pt x="212555" y="171212"/>
                  </a:cubicBezTo>
                  <a:cubicBezTo>
                    <a:pt x="209697" y="200739"/>
                    <a:pt x="205887" y="229314"/>
                    <a:pt x="201125" y="258842"/>
                  </a:cubicBezTo>
                  <a:cubicBezTo>
                    <a:pt x="196362" y="287417"/>
                    <a:pt x="191600" y="316944"/>
                    <a:pt x="183027" y="345519"/>
                  </a:cubicBezTo>
                  <a:cubicBezTo>
                    <a:pt x="181122" y="352187"/>
                    <a:pt x="178265" y="359807"/>
                    <a:pt x="175407" y="366474"/>
                  </a:cubicBezTo>
                  <a:cubicBezTo>
                    <a:pt x="172550" y="373142"/>
                    <a:pt x="169692" y="379809"/>
                    <a:pt x="165882" y="386477"/>
                  </a:cubicBezTo>
                  <a:cubicBezTo>
                    <a:pt x="159215" y="399812"/>
                    <a:pt x="152547" y="413147"/>
                    <a:pt x="145880" y="425529"/>
                  </a:cubicBezTo>
                  <a:cubicBezTo>
                    <a:pt x="132545" y="451247"/>
                    <a:pt x="118257" y="476964"/>
                    <a:pt x="103017" y="502682"/>
                  </a:cubicBezTo>
                  <a:cubicBezTo>
                    <a:pt x="76347" y="552212"/>
                    <a:pt x="45867" y="602694"/>
                    <a:pt x="14435" y="652224"/>
                  </a:cubicBezTo>
                  <a:close/>
                  <a:moveTo>
                    <a:pt x="14435" y="652224"/>
                  </a:moveTo>
                  <a:cubicBezTo>
                    <a:pt x="43962" y="601742"/>
                    <a:pt x="73490" y="551259"/>
                    <a:pt x="101112" y="499824"/>
                  </a:cubicBezTo>
                  <a:cubicBezTo>
                    <a:pt x="115400" y="474107"/>
                    <a:pt x="128735" y="448389"/>
                    <a:pt x="142070" y="422672"/>
                  </a:cubicBezTo>
                  <a:cubicBezTo>
                    <a:pt x="148737" y="409337"/>
                    <a:pt x="155405" y="396954"/>
                    <a:pt x="161120" y="383619"/>
                  </a:cubicBezTo>
                  <a:cubicBezTo>
                    <a:pt x="163977" y="376952"/>
                    <a:pt x="166835" y="370284"/>
                    <a:pt x="169692" y="363617"/>
                  </a:cubicBezTo>
                  <a:cubicBezTo>
                    <a:pt x="172550" y="356949"/>
                    <a:pt x="174455" y="350282"/>
                    <a:pt x="176360" y="343614"/>
                  </a:cubicBezTo>
                  <a:cubicBezTo>
                    <a:pt x="183980" y="315992"/>
                    <a:pt x="188742" y="286464"/>
                    <a:pt x="193505" y="257889"/>
                  </a:cubicBezTo>
                  <a:cubicBezTo>
                    <a:pt x="198267" y="229314"/>
                    <a:pt x="201125" y="199787"/>
                    <a:pt x="203982" y="171212"/>
                  </a:cubicBezTo>
                  <a:cubicBezTo>
                    <a:pt x="206840" y="141684"/>
                    <a:pt x="208745" y="113109"/>
                    <a:pt x="209697" y="83582"/>
                  </a:cubicBezTo>
                  <a:cubicBezTo>
                    <a:pt x="209697" y="69294"/>
                    <a:pt x="210650" y="54054"/>
                    <a:pt x="209697" y="39767"/>
                  </a:cubicBezTo>
                  <a:cubicBezTo>
                    <a:pt x="209697" y="32147"/>
                    <a:pt x="208745" y="25479"/>
                    <a:pt x="206840" y="18812"/>
                  </a:cubicBezTo>
                  <a:cubicBezTo>
                    <a:pt x="205887" y="15954"/>
                    <a:pt x="204935" y="12144"/>
                    <a:pt x="203982" y="10239"/>
                  </a:cubicBezTo>
                  <a:cubicBezTo>
                    <a:pt x="203030" y="9287"/>
                    <a:pt x="203982" y="10239"/>
                    <a:pt x="203982" y="10239"/>
                  </a:cubicBezTo>
                  <a:cubicBezTo>
                    <a:pt x="203982" y="10239"/>
                    <a:pt x="202077" y="12144"/>
                    <a:pt x="200172" y="12144"/>
                  </a:cubicBezTo>
                  <a:cubicBezTo>
                    <a:pt x="175407" y="26432"/>
                    <a:pt x="154452" y="47387"/>
                    <a:pt x="135402" y="69294"/>
                  </a:cubicBezTo>
                  <a:cubicBezTo>
                    <a:pt x="116352" y="91202"/>
                    <a:pt x="102065" y="116919"/>
                    <a:pt x="87777" y="141684"/>
                  </a:cubicBezTo>
                  <a:cubicBezTo>
                    <a:pt x="61107" y="193119"/>
                    <a:pt x="42057" y="249317"/>
                    <a:pt x="27770" y="305514"/>
                  </a:cubicBezTo>
                  <a:cubicBezTo>
                    <a:pt x="20150" y="334089"/>
                    <a:pt x="14435" y="362664"/>
                    <a:pt x="9672" y="391239"/>
                  </a:cubicBezTo>
                  <a:lnTo>
                    <a:pt x="6815" y="413147"/>
                  </a:lnTo>
                  <a:lnTo>
                    <a:pt x="3957" y="435054"/>
                  </a:lnTo>
                  <a:cubicBezTo>
                    <a:pt x="2052" y="449342"/>
                    <a:pt x="3005" y="463629"/>
                    <a:pt x="3005" y="478869"/>
                  </a:cubicBezTo>
                  <a:cubicBezTo>
                    <a:pt x="3957" y="508397"/>
                    <a:pt x="5862" y="536972"/>
                    <a:pt x="8720" y="566499"/>
                  </a:cubicBezTo>
                  <a:lnTo>
                    <a:pt x="11577" y="610314"/>
                  </a:lnTo>
                  <a:lnTo>
                    <a:pt x="12530" y="632222"/>
                  </a:lnTo>
                  <a:lnTo>
                    <a:pt x="12530" y="643652"/>
                  </a:lnTo>
                  <a:lnTo>
                    <a:pt x="12530" y="649367"/>
                  </a:lnTo>
                  <a:cubicBezTo>
                    <a:pt x="12530" y="650319"/>
                    <a:pt x="12530" y="651272"/>
                    <a:pt x="12530" y="652224"/>
                  </a:cubicBezTo>
                  <a:cubicBezTo>
                    <a:pt x="15387" y="650319"/>
                    <a:pt x="15387" y="652224"/>
                    <a:pt x="14435" y="652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B0F3A0AE-9C77-4E4F-AF5D-F61794C608C9}"/>
                </a:ext>
              </a:extLst>
            </p:cNvPr>
            <p:cNvSpPr/>
            <p:nvPr/>
          </p:nvSpPr>
          <p:spPr>
            <a:xfrm>
              <a:off x="5334000" y="2472690"/>
              <a:ext cx="429577" cy="479107"/>
            </a:xfrm>
            <a:custGeom>
              <a:avLst/>
              <a:gdLst>
                <a:gd name="connsiteX0" fmla="*/ 429578 w 429577"/>
                <a:gd name="connsiteY0" fmla="*/ 475298 h 479107"/>
                <a:gd name="connsiteX1" fmla="*/ 420053 w 429577"/>
                <a:gd name="connsiteY1" fmla="*/ 478155 h 479107"/>
                <a:gd name="connsiteX2" fmla="*/ 409575 w 429577"/>
                <a:gd name="connsiteY2" fmla="*/ 479108 h 479107"/>
                <a:gd name="connsiteX3" fmla="*/ 388620 w 429577"/>
                <a:gd name="connsiteY3" fmla="*/ 478155 h 479107"/>
                <a:gd name="connsiteX4" fmla="*/ 347663 w 429577"/>
                <a:gd name="connsiteY4" fmla="*/ 468630 h 479107"/>
                <a:gd name="connsiteX5" fmla="*/ 272415 w 429577"/>
                <a:gd name="connsiteY5" fmla="*/ 430530 h 479107"/>
                <a:gd name="connsiteX6" fmla="*/ 151448 w 429577"/>
                <a:gd name="connsiteY6" fmla="*/ 312420 h 479107"/>
                <a:gd name="connsiteX7" fmla="*/ 60008 w 429577"/>
                <a:gd name="connsiteY7" fmla="*/ 170498 h 479107"/>
                <a:gd name="connsiteX8" fmla="*/ 57150 w 429577"/>
                <a:gd name="connsiteY8" fmla="*/ 164783 h 479107"/>
                <a:gd name="connsiteX9" fmla="*/ 55245 w 429577"/>
                <a:gd name="connsiteY9" fmla="*/ 160020 h 479107"/>
                <a:gd name="connsiteX10" fmla="*/ 51435 w 429577"/>
                <a:gd name="connsiteY10" fmla="*/ 150495 h 479107"/>
                <a:gd name="connsiteX11" fmla="*/ 42863 w 429577"/>
                <a:gd name="connsiteY11" fmla="*/ 131445 h 479107"/>
                <a:gd name="connsiteX12" fmla="*/ 26670 w 429577"/>
                <a:gd name="connsiteY12" fmla="*/ 92392 h 479107"/>
                <a:gd name="connsiteX13" fmla="*/ 11430 w 429577"/>
                <a:gd name="connsiteY13" fmla="*/ 52387 h 479107"/>
                <a:gd name="connsiteX14" fmla="*/ 4763 w 429577"/>
                <a:gd name="connsiteY14" fmla="*/ 32385 h 479107"/>
                <a:gd name="connsiteX15" fmla="*/ 0 w 429577"/>
                <a:gd name="connsiteY15" fmla="*/ 10478 h 479107"/>
                <a:gd name="connsiteX16" fmla="*/ 0 w 429577"/>
                <a:gd name="connsiteY16" fmla="*/ 6667 h 479107"/>
                <a:gd name="connsiteX17" fmla="*/ 3810 w 429577"/>
                <a:gd name="connsiteY17" fmla="*/ 953 h 479107"/>
                <a:gd name="connsiteX18" fmla="*/ 11430 w 429577"/>
                <a:gd name="connsiteY18" fmla="*/ 0 h 479107"/>
                <a:gd name="connsiteX19" fmla="*/ 22860 w 429577"/>
                <a:gd name="connsiteY19" fmla="*/ 1905 h 479107"/>
                <a:gd name="connsiteX20" fmla="*/ 43815 w 429577"/>
                <a:gd name="connsiteY20" fmla="*/ 7620 h 479107"/>
                <a:gd name="connsiteX21" fmla="*/ 83820 w 429577"/>
                <a:gd name="connsiteY21" fmla="*/ 22860 h 479107"/>
                <a:gd name="connsiteX22" fmla="*/ 160973 w 429577"/>
                <a:gd name="connsiteY22" fmla="*/ 58103 h 479107"/>
                <a:gd name="connsiteX23" fmla="*/ 180023 w 429577"/>
                <a:gd name="connsiteY23" fmla="*/ 68580 h 479107"/>
                <a:gd name="connsiteX24" fmla="*/ 198120 w 429577"/>
                <a:gd name="connsiteY24" fmla="*/ 80962 h 479107"/>
                <a:gd name="connsiteX25" fmla="*/ 229553 w 429577"/>
                <a:gd name="connsiteY25" fmla="*/ 109537 h 479107"/>
                <a:gd name="connsiteX26" fmla="*/ 283845 w 429577"/>
                <a:gd name="connsiteY26" fmla="*/ 175260 h 479107"/>
                <a:gd name="connsiteX27" fmla="*/ 367665 w 429577"/>
                <a:gd name="connsiteY27" fmla="*/ 321945 h 479107"/>
                <a:gd name="connsiteX28" fmla="*/ 429578 w 429577"/>
                <a:gd name="connsiteY28" fmla="*/ 475298 h 479107"/>
                <a:gd name="connsiteX29" fmla="*/ 429578 w 429577"/>
                <a:gd name="connsiteY29" fmla="*/ 475298 h 479107"/>
                <a:gd name="connsiteX30" fmla="*/ 361950 w 429577"/>
                <a:gd name="connsiteY30" fmla="*/ 320993 h 479107"/>
                <a:gd name="connsiteX31" fmla="*/ 276225 w 429577"/>
                <a:gd name="connsiteY31" fmla="*/ 177165 h 479107"/>
                <a:gd name="connsiteX32" fmla="*/ 221933 w 429577"/>
                <a:gd name="connsiteY32" fmla="*/ 113348 h 479107"/>
                <a:gd name="connsiteX33" fmla="*/ 190500 w 429577"/>
                <a:gd name="connsiteY33" fmla="*/ 85725 h 479107"/>
                <a:gd name="connsiteX34" fmla="*/ 173355 w 429577"/>
                <a:gd name="connsiteY34" fmla="*/ 74295 h 479107"/>
                <a:gd name="connsiteX35" fmla="*/ 155258 w 429577"/>
                <a:gd name="connsiteY35" fmla="*/ 64770 h 479107"/>
                <a:gd name="connsiteX36" fmla="*/ 79058 w 429577"/>
                <a:gd name="connsiteY36" fmla="*/ 30480 h 479107"/>
                <a:gd name="connsiteX37" fmla="*/ 40005 w 429577"/>
                <a:gd name="connsiteY37" fmla="*/ 16192 h 479107"/>
                <a:gd name="connsiteX38" fmla="*/ 20003 w 429577"/>
                <a:gd name="connsiteY38" fmla="*/ 10478 h 479107"/>
                <a:gd name="connsiteX39" fmla="*/ 10478 w 429577"/>
                <a:gd name="connsiteY39" fmla="*/ 9525 h 479107"/>
                <a:gd name="connsiteX40" fmla="*/ 7620 w 429577"/>
                <a:gd name="connsiteY40" fmla="*/ 9525 h 479107"/>
                <a:gd name="connsiteX41" fmla="*/ 9525 w 429577"/>
                <a:gd name="connsiteY41" fmla="*/ 7620 h 479107"/>
                <a:gd name="connsiteX42" fmla="*/ 9525 w 429577"/>
                <a:gd name="connsiteY42" fmla="*/ 9525 h 479107"/>
                <a:gd name="connsiteX43" fmla="*/ 20955 w 429577"/>
                <a:gd name="connsiteY43" fmla="*/ 48578 h 479107"/>
                <a:gd name="connsiteX44" fmla="*/ 35243 w 429577"/>
                <a:gd name="connsiteY44" fmla="*/ 87630 h 479107"/>
                <a:gd name="connsiteX45" fmla="*/ 50483 w 429577"/>
                <a:gd name="connsiteY45" fmla="*/ 127635 h 479107"/>
                <a:gd name="connsiteX46" fmla="*/ 66675 w 429577"/>
                <a:gd name="connsiteY46" fmla="*/ 165735 h 479107"/>
                <a:gd name="connsiteX47" fmla="*/ 156210 w 429577"/>
                <a:gd name="connsiteY47" fmla="*/ 307658 h 479107"/>
                <a:gd name="connsiteX48" fmla="*/ 274320 w 429577"/>
                <a:gd name="connsiteY48" fmla="*/ 425768 h 479107"/>
                <a:gd name="connsiteX49" fmla="*/ 347663 w 429577"/>
                <a:gd name="connsiteY49" fmla="*/ 465773 h 479107"/>
                <a:gd name="connsiteX50" fmla="*/ 387668 w 429577"/>
                <a:gd name="connsiteY50" fmla="*/ 476250 h 479107"/>
                <a:gd name="connsiteX51" fmla="*/ 408623 w 429577"/>
                <a:gd name="connsiteY51" fmla="*/ 478155 h 479107"/>
                <a:gd name="connsiteX52" fmla="*/ 419100 w 429577"/>
                <a:gd name="connsiteY52" fmla="*/ 478155 h 479107"/>
                <a:gd name="connsiteX53" fmla="*/ 429578 w 429577"/>
                <a:gd name="connsiteY53" fmla="*/ 475298 h 479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29577" h="479107">
                  <a:moveTo>
                    <a:pt x="429578" y="475298"/>
                  </a:moveTo>
                  <a:cubicBezTo>
                    <a:pt x="426720" y="477202"/>
                    <a:pt x="422910" y="477202"/>
                    <a:pt x="420053" y="478155"/>
                  </a:cubicBezTo>
                  <a:cubicBezTo>
                    <a:pt x="416243" y="478155"/>
                    <a:pt x="413385" y="479108"/>
                    <a:pt x="409575" y="479108"/>
                  </a:cubicBezTo>
                  <a:cubicBezTo>
                    <a:pt x="402908" y="479108"/>
                    <a:pt x="395288" y="479108"/>
                    <a:pt x="388620" y="478155"/>
                  </a:cubicBezTo>
                  <a:cubicBezTo>
                    <a:pt x="374333" y="476250"/>
                    <a:pt x="360998" y="473393"/>
                    <a:pt x="347663" y="468630"/>
                  </a:cubicBezTo>
                  <a:cubicBezTo>
                    <a:pt x="320993" y="459105"/>
                    <a:pt x="295275" y="445770"/>
                    <a:pt x="272415" y="430530"/>
                  </a:cubicBezTo>
                  <a:cubicBezTo>
                    <a:pt x="225743" y="398145"/>
                    <a:pt x="186690" y="357187"/>
                    <a:pt x="151448" y="312420"/>
                  </a:cubicBezTo>
                  <a:cubicBezTo>
                    <a:pt x="117158" y="267653"/>
                    <a:pt x="86678" y="220028"/>
                    <a:pt x="60008" y="170498"/>
                  </a:cubicBezTo>
                  <a:lnTo>
                    <a:pt x="57150" y="164783"/>
                  </a:lnTo>
                  <a:cubicBezTo>
                    <a:pt x="56198" y="162878"/>
                    <a:pt x="55245" y="160973"/>
                    <a:pt x="55245" y="160020"/>
                  </a:cubicBezTo>
                  <a:lnTo>
                    <a:pt x="51435" y="150495"/>
                  </a:lnTo>
                  <a:lnTo>
                    <a:pt x="42863" y="131445"/>
                  </a:lnTo>
                  <a:lnTo>
                    <a:pt x="26670" y="92392"/>
                  </a:lnTo>
                  <a:cubicBezTo>
                    <a:pt x="21908" y="79058"/>
                    <a:pt x="16193" y="65723"/>
                    <a:pt x="11430" y="52387"/>
                  </a:cubicBezTo>
                  <a:cubicBezTo>
                    <a:pt x="9525" y="45720"/>
                    <a:pt x="6668" y="39053"/>
                    <a:pt x="4763" y="32385"/>
                  </a:cubicBezTo>
                  <a:cubicBezTo>
                    <a:pt x="2858" y="25717"/>
                    <a:pt x="953" y="19050"/>
                    <a:pt x="0" y="10478"/>
                  </a:cubicBezTo>
                  <a:cubicBezTo>
                    <a:pt x="0" y="9525"/>
                    <a:pt x="0" y="8572"/>
                    <a:pt x="0" y="6667"/>
                  </a:cubicBezTo>
                  <a:cubicBezTo>
                    <a:pt x="0" y="5715"/>
                    <a:pt x="0" y="2857"/>
                    <a:pt x="3810" y="953"/>
                  </a:cubicBezTo>
                  <a:cubicBezTo>
                    <a:pt x="6668" y="0"/>
                    <a:pt x="8573" y="0"/>
                    <a:pt x="11430" y="0"/>
                  </a:cubicBezTo>
                  <a:cubicBezTo>
                    <a:pt x="15240" y="0"/>
                    <a:pt x="19050" y="953"/>
                    <a:pt x="22860" y="1905"/>
                  </a:cubicBezTo>
                  <a:cubicBezTo>
                    <a:pt x="30480" y="3810"/>
                    <a:pt x="37148" y="5715"/>
                    <a:pt x="43815" y="7620"/>
                  </a:cubicBezTo>
                  <a:cubicBezTo>
                    <a:pt x="57150" y="12382"/>
                    <a:pt x="70485" y="17145"/>
                    <a:pt x="83820" y="22860"/>
                  </a:cubicBezTo>
                  <a:cubicBezTo>
                    <a:pt x="109538" y="33338"/>
                    <a:pt x="135255" y="44767"/>
                    <a:pt x="160973" y="58103"/>
                  </a:cubicBezTo>
                  <a:cubicBezTo>
                    <a:pt x="167640" y="60960"/>
                    <a:pt x="173355" y="64770"/>
                    <a:pt x="180023" y="68580"/>
                  </a:cubicBezTo>
                  <a:cubicBezTo>
                    <a:pt x="186690" y="72390"/>
                    <a:pt x="192405" y="77153"/>
                    <a:pt x="198120" y="80962"/>
                  </a:cubicBezTo>
                  <a:cubicBezTo>
                    <a:pt x="209550" y="89535"/>
                    <a:pt x="220028" y="99060"/>
                    <a:pt x="229553" y="109537"/>
                  </a:cubicBezTo>
                  <a:cubicBezTo>
                    <a:pt x="249555" y="129540"/>
                    <a:pt x="267653" y="151448"/>
                    <a:pt x="283845" y="175260"/>
                  </a:cubicBezTo>
                  <a:cubicBezTo>
                    <a:pt x="316230" y="220980"/>
                    <a:pt x="343853" y="270510"/>
                    <a:pt x="367665" y="321945"/>
                  </a:cubicBezTo>
                  <a:cubicBezTo>
                    <a:pt x="390525" y="370523"/>
                    <a:pt x="412433" y="421958"/>
                    <a:pt x="429578" y="475298"/>
                  </a:cubicBezTo>
                  <a:close/>
                  <a:moveTo>
                    <a:pt x="429578" y="475298"/>
                  </a:moveTo>
                  <a:cubicBezTo>
                    <a:pt x="409575" y="422910"/>
                    <a:pt x="387668" y="371475"/>
                    <a:pt x="361950" y="320993"/>
                  </a:cubicBezTo>
                  <a:cubicBezTo>
                    <a:pt x="337185" y="270510"/>
                    <a:pt x="308610" y="221933"/>
                    <a:pt x="276225" y="177165"/>
                  </a:cubicBezTo>
                  <a:cubicBezTo>
                    <a:pt x="260033" y="154305"/>
                    <a:pt x="241935" y="133350"/>
                    <a:pt x="221933" y="113348"/>
                  </a:cubicBezTo>
                  <a:cubicBezTo>
                    <a:pt x="212408" y="103823"/>
                    <a:pt x="201930" y="94298"/>
                    <a:pt x="190500" y="85725"/>
                  </a:cubicBezTo>
                  <a:cubicBezTo>
                    <a:pt x="184785" y="81915"/>
                    <a:pt x="180023" y="77153"/>
                    <a:pt x="173355" y="74295"/>
                  </a:cubicBezTo>
                  <a:cubicBezTo>
                    <a:pt x="167640" y="70485"/>
                    <a:pt x="160973" y="67628"/>
                    <a:pt x="155258" y="64770"/>
                  </a:cubicBezTo>
                  <a:cubicBezTo>
                    <a:pt x="130493" y="52387"/>
                    <a:pt x="104775" y="40957"/>
                    <a:pt x="79058" y="30480"/>
                  </a:cubicBezTo>
                  <a:cubicBezTo>
                    <a:pt x="65723" y="25717"/>
                    <a:pt x="53340" y="20003"/>
                    <a:pt x="40005" y="16192"/>
                  </a:cubicBezTo>
                  <a:cubicBezTo>
                    <a:pt x="33338" y="14288"/>
                    <a:pt x="26670" y="12382"/>
                    <a:pt x="20003" y="10478"/>
                  </a:cubicBezTo>
                  <a:cubicBezTo>
                    <a:pt x="17145" y="9525"/>
                    <a:pt x="13335" y="9525"/>
                    <a:pt x="10478" y="9525"/>
                  </a:cubicBezTo>
                  <a:cubicBezTo>
                    <a:pt x="9525" y="9525"/>
                    <a:pt x="7620" y="9525"/>
                    <a:pt x="7620" y="9525"/>
                  </a:cubicBezTo>
                  <a:cubicBezTo>
                    <a:pt x="10478" y="7620"/>
                    <a:pt x="9525" y="7620"/>
                    <a:pt x="9525" y="7620"/>
                  </a:cubicBezTo>
                  <a:cubicBezTo>
                    <a:pt x="9525" y="7620"/>
                    <a:pt x="9525" y="8572"/>
                    <a:pt x="9525" y="9525"/>
                  </a:cubicBezTo>
                  <a:cubicBezTo>
                    <a:pt x="11430" y="21907"/>
                    <a:pt x="16193" y="36195"/>
                    <a:pt x="20955" y="48578"/>
                  </a:cubicBezTo>
                  <a:cubicBezTo>
                    <a:pt x="25718" y="61912"/>
                    <a:pt x="30480" y="75248"/>
                    <a:pt x="35243" y="87630"/>
                  </a:cubicBezTo>
                  <a:lnTo>
                    <a:pt x="50483" y="127635"/>
                  </a:lnTo>
                  <a:cubicBezTo>
                    <a:pt x="56198" y="140017"/>
                    <a:pt x="60960" y="154305"/>
                    <a:pt x="66675" y="165735"/>
                  </a:cubicBezTo>
                  <a:cubicBezTo>
                    <a:pt x="93345" y="215265"/>
                    <a:pt x="122873" y="262890"/>
                    <a:pt x="156210" y="307658"/>
                  </a:cubicBezTo>
                  <a:cubicBezTo>
                    <a:pt x="189548" y="352425"/>
                    <a:pt x="228600" y="393383"/>
                    <a:pt x="274320" y="425768"/>
                  </a:cubicBezTo>
                  <a:cubicBezTo>
                    <a:pt x="297180" y="441960"/>
                    <a:pt x="320993" y="456248"/>
                    <a:pt x="347663" y="465773"/>
                  </a:cubicBezTo>
                  <a:cubicBezTo>
                    <a:pt x="360998" y="470535"/>
                    <a:pt x="374333" y="474345"/>
                    <a:pt x="387668" y="476250"/>
                  </a:cubicBezTo>
                  <a:cubicBezTo>
                    <a:pt x="394335" y="477202"/>
                    <a:pt x="401955" y="478155"/>
                    <a:pt x="408623" y="478155"/>
                  </a:cubicBezTo>
                  <a:cubicBezTo>
                    <a:pt x="412433" y="478155"/>
                    <a:pt x="415290" y="478155"/>
                    <a:pt x="419100" y="478155"/>
                  </a:cubicBezTo>
                  <a:cubicBezTo>
                    <a:pt x="422910" y="477202"/>
                    <a:pt x="427673" y="478155"/>
                    <a:pt x="429578" y="4752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3CB0F169-9C24-42C9-939B-8C41E3DEA360}"/>
                </a:ext>
              </a:extLst>
            </p:cNvPr>
            <p:cNvSpPr/>
            <p:nvPr/>
          </p:nvSpPr>
          <p:spPr>
            <a:xfrm>
              <a:off x="5672092" y="2219325"/>
              <a:ext cx="182232" cy="538162"/>
            </a:xfrm>
            <a:custGeom>
              <a:avLst/>
              <a:gdLst>
                <a:gd name="connsiteX0" fmla="*/ 998 w 182232"/>
                <a:gd name="connsiteY0" fmla="*/ 344805 h 538162"/>
                <a:gd name="connsiteX1" fmla="*/ 5760 w 182232"/>
                <a:gd name="connsiteY1" fmla="*/ 285750 h 538162"/>
                <a:gd name="connsiteX2" fmla="*/ 22905 w 182232"/>
                <a:gd name="connsiteY2" fmla="*/ 229553 h 538162"/>
                <a:gd name="connsiteX3" fmla="*/ 69578 w 182232"/>
                <a:gd name="connsiteY3" fmla="*/ 120968 h 538162"/>
                <a:gd name="connsiteX4" fmla="*/ 128633 w 182232"/>
                <a:gd name="connsiteY4" fmla="*/ 18098 h 538162"/>
                <a:gd name="connsiteX5" fmla="*/ 138158 w 182232"/>
                <a:gd name="connsiteY5" fmla="*/ 6668 h 538162"/>
                <a:gd name="connsiteX6" fmla="*/ 144825 w 182232"/>
                <a:gd name="connsiteY6" fmla="*/ 1905 h 538162"/>
                <a:gd name="connsiteX7" fmla="*/ 151493 w 182232"/>
                <a:gd name="connsiteY7" fmla="*/ 0 h 538162"/>
                <a:gd name="connsiteX8" fmla="*/ 156255 w 182232"/>
                <a:gd name="connsiteY8" fmla="*/ 3810 h 538162"/>
                <a:gd name="connsiteX9" fmla="*/ 165780 w 182232"/>
                <a:gd name="connsiteY9" fmla="*/ 33338 h 538162"/>
                <a:gd name="connsiteX10" fmla="*/ 174353 w 182232"/>
                <a:gd name="connsiteY10" fmla="*/ 92393 h 538162"/>
                <a:gd name="connsiteX11" fmla="*/ 180068 w 182232"/>
                <a:gd name="connsiteY11" fmla="*/ 151448 h 538162"/>
                <a:gd name="connsiteX12" fmla="*/ 181973 w 182232"/>
                <a:gd name="connsiteY12" fmla="*/ 211455 h 538162"/>
                <a:gd name="connsiteX13" fmla="*/ 158160 w 182232"/>
                <a:gd name="connsiteY13" fmla="*/ 327660 h 538162"/>
                <a:gd name="connsiteX14" fmla="*/ 118155 w 182232"/>
                <a:gd name="connsiteY14" fmla="*/ 439103 h 538162"/>
                <a:gd name="connsiteX15" fmla="*/ 92438 w 182232"/>
                <a:gd name="connsiteY15" fmla="*/ 492443 h 538162"/>
                <a:gd name="connsiteX16" fmla="*/ 76245 w 182232"/>
                <a:gd name="connsiteY16" fmla="*/ 517208 h 538162"/>
                <a:gd name="connsiteX17" fmla="*/ 54338 w 182232"/>
                <a:gd name="connsiteY17" fmla="*/ 538163 h 538162"/>
                <a:gd name="connsiteX18" fmla="*/ 52433 w 182232"/>
                <a:gd name="connsiteY18" fmla="*/ 537210 h 538162"/>
                <a:gd name="connsiteX19" fmla="*/ 52433 w 182232"/>
                <a:gd name="connsiteY19" fmla="*/ 537210 h 538162"/>
                <a:gd name="connsiteX20" fmla="*/ 35288 w 182232"/>
                <a:gd name="connsiteY20" fmla="*/ 490538 h 538162"/>
                <a:gd name="connsiteX21" fmla="*/ 21000 w 182232"/>
                <a:gd name="connsiteY21" fmla="*/ 442913 h 538162"/>
                <a:gd name="connsiteX22" fmla="*/ 998 w 182232"/>
                <a:gd name="connsiteY22" fmla="*/ 344805 h 538162"/>
                <a:gd name="connsiteX23" fmla="*/ 998 w 182232"/>
                <a:gd name="connsiteY23" fmla="*/ 344805 h 538162"/>
                <a:gd name="connsiteX24" fmla="*/ 21953 w 182232"/>
                <a:gd name="connsiteY24" fmla="*/ 441960 h 538162"/>
                <a:gd name="connsiteX25" fmla="*/ 54338 w 182232"/>
                <a:gd name="connsiteY25" fmla="*/ 536258 h 538162"/>
                <a:gd name="connsiteX26" fmla="*/ 52433 w 182232"/>
                <a:gd name="connsiteY26" fmla="*/ 536258 h 538162"/>
                <a:gd name="connsiteX27" fmla="*/ 72435 w 182232"/>
                <a:gd name="connsiteY27" fmla="*/ 516255 h 538162"/>
                <a:gd name="connsiteX28" fmla="*/ 87675 w 182232"/>
                <a:gd name="connsiteY28" fmla="*/ 490538 h 538162"/>
                <a:gd name="connsiteX29" fmla="*/ 112440 w 182232"/>
                <a:gd name="connsiteY29" fmla="*/ 437198 h 538162"/>
                <a:gd name="connsiteX30" fmla="*/ 149588 w 182232"/>
                <a:gd name="connsiteY30" fmla="*/ 325755 h 538162"/>
                <a:gd name="connsiteX31" fmla="*/ 171495 w 182232"/>
                <a:gd name="connsiteY31" fmla="*/ 210503 h 538162"/>
                <a:gd name="connsiteX32" fmla="*/ 169590 w 182232"/>
                <a:gd name="connsiteY32" fmla="*/ 152400 h 538162"/>
                <a:gd name="connsiteX33" fmla="*/ 164828 w 182232"/>
                <a:gd name="connsiteY33" fmla="*/ 93345 h 538162"/>
                <a:gd name="connsiteX34" fmla="*/ 157208 w 182232"/>
                <a:gd name="connsiteY34" fmla="*/ 35243 h 538162"/>
                <a:gd name="connsiteX35" fmla="*/ 149588 w 182232"/>
                <a:gd name="connsiteY35" fmla="*/ 8573 h 538162"/>
                <a:gd name="connsiteX36" fmla="*/ 148635 w 182232"/>
                <a:gd name="connsiteY36" fmla="*/ 7620 h 538162"/>
                <a:gd name="connsiteX37" fmla="*/ 147683 w 182232"/>
                <a:gd name="connsiteY37" fmla="*/ 8573 h 538162"/>
                <a:gd name="connsiteX38" fmla="*/ 142920 w 182232"/>
                <a:gd name="connsiteY38" fmla="*/ 12383 h 538162"/>
                <a:gd name="connsiteX39" fmla="*/ 133395 w 182232"/>
                <a:gd name="connsiteY39" fmla="*/ 22860 h 538162"/>
                <a:gd name="connsiteX40" fmla="*/ 72435 w 182232"/>
                <a:gd name="connsiteY40" fmla="*/ 122873 h 538162"/>
                <a:gd name="connsiteX41" fmla="*/ 23858 w 182232"/>
                <a:gd name="connsiteY41" fmla="*/ 230505 h 538162"/>
                <a:gd name="connsiteX42" fmla="*/ 6713 w 182232"/>
                <a:gd name="connsiteY42" fmla="*/ 286703 h 538162"/>
                <a:gd name="connsiteX43" fmla="*/ 998 w 182232"/>
                <a:gd name="connsiteY43" fmla="*/ 344805 h 53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82232" h="538162">
                  <a:moveTo>
                    <a:pt x="998" y="344805"/>
                  </a:moveTo>
                  <a:cubicBezTo>
                    <a:pt x="-1860" y="324803"/>
                    <a:pt x="1950" y="305753"/>
                    <a:pt x="5760" y="285750"/>
                  </a:cubicBezTo>
                  <a:cubicBezTo>
                    <a:pt x="10523" y="266700"/>
                    <a:pt x="16238" y="247650"/>
                    <a:pt x="22905" y="229553"/>
                  </a:cubicBezTo>
                  <a:cubicBezTo>
                    <a:pt x="36240" y="192405"/>
                    <a:pt x="51480" y="156210"/>
                    <a:pt x="69578" y="120968"/>
                  </a:cubicBezTo>
                  <a:cubicBezTo>
                    <a:pt x="86723" y="85725"/>
                    <a:pt x="105773" y="50483"/>
                    <a:pt x="128633" y="18098"/>
                  </a:cubicBezTo>
                  <a:cubicBezTo>
                    <a:pt x="131490" y="14288"/>
                    <a:pt x="134348" y="10478"/>
                    <a:pt x="138158" y="6668"/>
                  </a:cubicBezTo>
                  <a:cubicBezTo>
                    <a:pt x="140063" y="4763"/>
                    <a:pt x="141968" y="2858"/>
                    <a:pt x="144825" y="1905"/>
                  </a:cubicBezTo>
                  <a:cubicBezTo>
                    <a:pt x="146730" y="953"/>
                    <a:pt x="147683" y="0"/>
                    <a:pt x="151493" y="0"/>
                  </a:cubicBezTo>
                  <a:cubicBezTo>
                    <a:pt x="154350" y="953"/>
                    <a:pt x="155303" y="2858"/>
                    <a:pt x="156255" y="3810"/>
                  </a:cubicBezTo>
                  <a:cubicBezTo>
                    <a:pt x="161970" y="14288"/>
                    <a:pt x="162923" y="23813"/>
                    <a:pt x="165780" y="33338"/>
                  </a:cubicBezTo>
                  <a:cubicBezTo>
                    <a:pt x="169590" y="53340"/>
                    <a:pt x="172448" y="72390"/>
                    <a:pt x="174353" y="92393"/>
                  </a:cubicBezTo>
                  <a:cubicBezTo>
                    <a:pt x="176258" y="112395"/>
                    <a:pt x="178163" y="131445"/>
                    <a:pt x="180068" y="151448"/>
                  </a:cubicBezTo>
                  <a:cubicBezTo>
                    <a:pt x="181020" y="171450"/>
                    <a:pt x="182925" y="190500"/>
                    <a:pt x="181973" y="211455"/>
                  </a:cubicBezTo>
                  <a:cubicBezTo>
                    <a:pt x="179115" y="251460"/>
                    <a:pt x="169590" y="289560"/>
                    <a:pt x="158160" y="327660"/>
                  </a:cubicBezTo>
                  <a:cubicBezTo>
                    <a:pt x="146730" y="365760"/>
                    <a:pt x="133395" y="402908"/>
                    <a:pt x="118155" y="439103"/>
                  </a:cubicBezTo>
                  <a:cubicBezTo>
                    <a:pt x="110535" y="457200"/>
                    <a:pt x="101963" y="475298"/>
                    <a:pt x="92438" y="492443"/>
                  </a:cubicBezTo>
                  <a:cubicBezTo>
                    <a:pt x="87675" y="501015"/>
                    <a:pt x="82913" y="509588"/>
                    <a:pt x="76245" y="517208"/>
                  </a:cubicBezTo>
                  <a:cubicBezTo>
                    <a:pt x="70530" y="524828"/>
                    <a:pt x="63863" y="533400"/>
                    <a:pt x="54338" y="538163"/>
                  </a:cubicBezTo>
                  <a:cubicBezTo>
                    <a:pt x="53385" y="538163"/>
                    <a:pt x="53385" y="538163"/>
                    <a:pt x="52433" y="537210"/>
                  </a:cubicBezTo>
                  <a:lnTo>
                    <a:pt x="52433" y="537210"/>
                  </a:lnTo>
                  <a:cubicBezTo>
                    <a:pt x="45765" y="521970"/>
                    <a:pt x="40050" y="505778"/>
                    <a:pt x="35288" y="490538"/>
                  </a:cubicBezTo>
                  <a:cubicBezTo>
                    <a:pt x="30525" y="474345"/>
                    <a:pt x="25763" y="459105"/>
                    <a:pt x="21000" y="442913"/>
                  </a:cubicBezTo>
                  <a:cubicBezTo>
                    <a:pt x="12428" y="410528"/>
                    <a:pt x="5760" y="378143"/>
                    <a:pt x="998" y="344805"/>
                  </a:cubicBezTo>
                  <a:close/>
                  <a:moveTo>
                    <a:pt x="998" y="344805"/>
                  </a:moveTo>
                  <a:cubicBezTo>
                    <a:pt x="5760" y="378143"/>
                    <a:pt x="12428" y="410528"/>
                    <a:pt x="21953" y="441960"/>
                  </a:cubicBezTo>
                  <a:cubicBezTo>
                    <a:pt x="30525" y="474345"/>
                    <a:pt x="41003" y="505778"/>
                    <a:pt x="54338" y="536258"/>
                  </a:cubicBezTo>
                  <a:lnTo>
                    <a:pt x="52433" y="536258"/>
                  </a:lnTo>
                  <a:cubicBezTo>
                    <a:pt x="61005" y="532448"/>
                    <a:pt x="66720" y="523875"/>
                    <a:pt x="72435" y="516255"/>
                  </a:cubicBezTo>
                  <a:cubicBezTo>
                    <a:pt x="78150" y="508635"/>
                    <a:pt x="82913" y="500063"/>
                    <a:pt x="87675" y="490538"/>
                  </a:cubicBezTo>
                  <a:cubicBezTo>
                    <a:pt x="97200" y="473393"/>
                    <a:pt x="104820" y="455295"/>
                    <a:pt x="112440" y="437198"/>
                  </a:cubicBezTo>
                  <a:cubicBezTo>
                    <a:pt x="126728" y="401003"/>
                    <a:pt x="139110" y="363855"/>
                    <a:pt x="149588" y="325755"/>
                  </a:cubicBezTo>
                  <a:cubicBezTo>
                    <a:pt x="160065" y="287655"/>
                    <a:pt x="169590" y="249555"/>
                    <a:pt x="171495" y="210503"/>
                  </a:cubicBezTo>
                  <a:cubicBezTo>
                    <a:pt x="172448" y="191453"/>
                    <a:pt x="170543" y="171450"/>
                    <a:pt x="169590" y="152400"/>
                  </a:cubicBezTo>
                  <a:cubicBezTo>
                    <a:pt x="168638" y="132398"/>
                    <a:pt x="166733" y="113348"/>
                    <a:pt x="164828" y="93345"/>
                  </a:cubicBezTo>
                  <a:cubicBezTo>
                    <a:pt x="162923" y="74295"/>
                    <a:pt x="160065" y="54293"/>
                    <a:pt x="157208" y="35243"/>
                  </a:cubicBezTo>
                  <a:cubicBezTo>
                    <a:pt x="155303" y="25718"/>
                    <a:pt x="153398" y="15240"/>
                    <a:pt x="149588" y="8573"/>
                  </a:cubicBezTo>
                  <a:cubicBezTo>
                    <a:pt x="149588" y="7620"/>
                    <a:pt x="148635" y="7620"/>
                    <a:pt x="148635" y="7620"/>
                  </a:cubicBezTo>
                  <a:cubicBezTo>
                    <a:pt x="149588" y="7620"/>
                    <a:pt x="148635" y="7620"/>
                    <a:pt x="147683" y="8573"/>
                  </a:cubicBezTo>
                  <a:cubicBezTo>
                    <a:pt x="145778" y="9525"/>
                    <a:pt x="143873" y="10478"/>
                    <a:pt x="142920" y="12383"/>
                  </a:cubicBezTo>
                  <a:cubicBezTo>
                    <a:pt x="139110" y="15240"/>
                    <a:pt x="136253" y="19050"/>
                    <a:pt x="133395" y="22860"/>
                  </a:cubicBezTo>
                  <a:cubicBezTo>
                    <a:pt x="109583" y="53340"/>
                    <a:pt x="90533" y="88583"/>
                    <a:pt x="72435" y="122873"/>
                  </a:cubicBezTo>
                  <a:cubicBezTo>
                    <a:pt x="54338" y="158115"/>
                    <a:pt x="37193" y="193358"/>
                    <a:pt x="23858" y="230505"/>
                  </a:cubicBezTo>
                  <a:cubicBezTo>
                    <a:pt x="17190" y="248603"/>
                    <a:pt x="11475" y="267653"/>
                    <a:pt x="6713" y="286703"/>
                  </a:cubicBezTo>
                  <a:cubicBezTo>
                    <a:pt x="2903" y="305753"/>
                    <a:pt x="-907" y="324803"/>
                    <a:pt x="998" y="3448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62E8C970-FF69-4027-B3B3-05EEE4ECD7F8}"/>
                </a:ext>
              </a:extLst>
            </p:cNvPr>
            <p:cNvSpPr/>
            <p:nvPr/>
          </p:nvSpPr>
          <p:spPr>
            <a:xfrm>
              <a:off x="5435352" y="2894482"/>
              <a:ext cx="206415" cy="206402"/>
            </a:xfrm>
            <a:custGeom>
              <a:avLst/>
              <a:gdLst>
                <a:gd name="connsiteX0" fmla="*/ 55810 w 206415"/>
                <a:gd name="connsiteY0" fmla="*/ 11595 h 206402"/>
                <a:gd name="connsiteX1" fmla="*/ 132963 w 206415"/>
                <a:gd name="connsiteY1" fmla="*/ 4928 h 206402"/>
                <a:gd name="connsiteX2" fmla="*/ 193923 w 206415"/>
                <a:gd name="connsiteY2" fmla="*/ 54457 h 206402"/>
                <a:gd name="connsiteX3" fmla="*/ 201542 w 206415"/>
                <a:gd name="connsiteY3" fmla="*/ 133515 h 206402"/>
                <a:gd name="connsiteX4" fmla="*/ 150108 w 206415"/>
                <a:gd name="connsiteY4" fmla="*/ 195428 h 206402"/>
                <a:gd name="connsiteX5" fmla="*/ 70098 w 206415"/>
                <a:gd name="connsiteY5" fmla="*/ 201143 h 206402"/>
                <a:gd name="connsiteX6" fmla="*/ 10090 w 206415"/>
                <a:gd name="connsiteY6" fmla="*/ 147803 h 206402"/>
                <a:gd name="connsiteX7" fmla="*/ 5327 w 206415"/>
                <a:gd name="connsiteY7" fmla="*/ 69697 h 206402"/>
                <a:gd name="connsiteX8" fmla="*/ 55810 w 206415"/>
                <a:gd name="connsiteY8" fmla="*/ 11595 h 206402"/>
                <a:gd name="connsiteX9" fmla="*/ 55810 w 206415"/>
                <a:gd name="connsiteY9" fmla="*/ 11595 h 206402"/>
                <a:gd name="connsiteX10" fmla="*/ 6280 w 206415"/>
                <a:gd name="connsiteY10" fmla="*/ 70650 h 206402"/>
                <a:gd name="connsiteX11" fmla="*/ 13900 w 206415"/>
                <a:gd name="connsiteY11" fmla="*/ 146850 h 206402"/>
                <a:gd name="connsiteX12" fmla="*/ 72003 w 206415"/>
                <a:gd name="connsiteY12" fmla="*/ 194475 h 206402"/>
                <a:gd name="connsiteX13" fmla="*/ 145345 w 206415"/>
                <a:gd name="connsiteY13" fmla="*/ 187807 h 206402"/>
                <a:gd name="connsiteX14" fmla="*/ 193923 w 206415"/>
                <a:gd name="connsiteY14" fmla="*/ 131610 h 206402"/>
                <a:gd name="connsiteX15" fmla="*/ 189160 w 206415"/>
                <a:gd name="connsiteY15" fmla="*/ 57315 h 206402"/>
                <a:gd name="connsiteX16" fmla="*/ 132010 w 206415"/>
                <a:gd name="connsiteY16" fmla="*/ 6832 h 206402"/>
                <a:gd name="connsiteX17" fmla="*/ 55810 w 206415"/>
                <a:gd name="connsiteY17" fmla="*/ 11595 h 206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6415" h="206402">
                  <a:moveTo>
                    <a:pt x="55810" y="11595"/>
                  </a:moveTo>
                  <a:cubicBezTo>
                    <a:pt x="79623" y="-787"/>
                    <a:pt x="107245" y="-3645"/>
                    <a:pt x="132963" y="4928"/>
                  </a:cubicBezTo>
                  <a:cubicBezTo>
                    <a:pt x="158680" y="12547"/>
                    <a:pt x="180588" y="30645"/>
                    <a:pt x="193923" y="54457"/>
                  </a:cubicBezTo>
                  <a:cubicBezTo>
                    <a:pt x="207258" y="78270"/>
                    <a:pt x="210115" y="107797"/>
                    <a:pt x="201542" y="133515"/>
                  </a:cubicBezTo>
                  <a:cubicBezTo>
                    <a:pt x="192970" y="160185"/>
                    <a:pt x="173920" y="182093"/>
                    <a:pt x="150108" y="195428"/>
                  </a:cubicBezTo>
                  <a:cubicBezTo>
                    <a:pt x="125342" y="207810"/>
                    <a:pt x="95815" y="209715"/>
                    <a:pt x="70098" y="201143"/>
                  </a:cubicBezTo>
                  <a:cubicBezTo>
                    <a:pt x="44380" y="192570"/>
                    <a:pt x="22472" y="172568"/>
                    <a:pt x="10090" y="147803"/>
                  </a:cubicBezTo>
                  <a:cubicBezTo>
                    <a:pt x="-1340" y="123038"/>
                    <a:pt x="-3245" y="94463"/>
                    <a:pt x="5327" y="69697"/>
                  </a:cubicBezTo>
                  <a:cubicBezTo>
                    <a:pt x="12947" y="43980"/>
                    <a:pt x="31997" y="23025"/>
                    <a:pt x="55810" y="11595"/>
                  </a:cubicBezTo>
                  <a:close/>
                  <a:moveTo>
                    <a:pt x="55810" y="11595"/>
                  </a:moveTo>
                  <a:cubicBezTo>
                    <a:pt x="31997" y="23978"/>
                    <a:pt x="13900" y="45885"/>
                    <a:pt x="6280" y="70650"/>
                  </a:cubicBezTo>
                  <a:cubicBezTo>
                    <a:pt x="-1340" y="95415"/>
                    <a:pt x="1518" y="123990"/>
                    <a:pt x="13900" y="146850"/>
                  </a:cubicBezTo>
                  <a:cubicBezTo>
                    <a:pt x="26282" y="169710"/>
                    <a:pt x="47238" y="186855"/>
                    <a:pt x="72003" y="194475"/>
                  </a:cubicBezTo>
                  <a:cubicBezTo>
                    <a:pt x="95815" y="202095"/>
                    <a:pt x="123438" y="200190"/>
                    <a:pt x="145345" y="187807"/>
                  </a:cubicBezTo>
                  <a:cubicBezTo>
                    <a:pt x="168205" y="176378"/>
                    <a:pt x="186303" y="156375"/>
                    <a:pt x="193923" y="131610"/>
                  </a:cubicBezTo>
                  <a:cubicBezTo>
                    <a:pt x="202495" y="107797"/>
                    <a:pt x="200590" y="80175"/>
                    <a:pt x="189160" y="57315"/>
                  </a:cubicBezTo>
                  <a:cubicBezTo>
                    <a:pt x="177730" y="34455"/>
                    <a:pt x="156775" y="15405"/>
                    <a:pt x="132010" y="6832"/>
                  </a:cubicBezTo>
                  <a:cubicBezTo>
                    <a:pt x="108198" y="-2693"/>
                    <a:pt x="79623" y="-787"/>
                    <a:pt x="55810" y="115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E98B13ED-7A09-4069-B6A2-1C08681BE918}"/>
                </a:ext>
              </a:extLst>
            </p:cNvPr>
            <p:cNvSpPr/>
            <p:nvPr/>
          </p:nvSpPr>
          <p:spPr>
            <a:xfrm>
              <a:off x="6156642" y="3186707"/>
              <a:ext cx="161598" cy="160514"/>
            </a:xfrm>
            <a:custGeom>
              <a:avLst/>
              <a:gdLst>
                <a:gd name="connsiteX0" fmla="*/ 44133 w 161598"/>
                <a:gd name="connsiteY0" fmla="*/ 8930 h 160514"/>
                <a:gd name="connsiteX1" fmla="*/ 104140 w 161598"/>
                <a:gd name="connsiteY1" fmla="*/ 3215 h 160514"/>
                <a:gd name="connsiteX2" fmla="*/ 151765 w 161598"/>
                <a:gd name="connsiteY2" fmla="*/ 41315 h 160514"/>
                <a:gd name="connsiteX3" fmla="*/ 158433 w 161598"/>
                <a:gd name="connsiteY3" fmla="*/ 103227 h 160514"/>
                <a:gd name="connsiteX4" fmla="*/ 117475 w 161598"/>
                <a:gd name="connsiteY4" fmla="*/ 151805 h 160514"/>
                <a:gd name="connsiteX5" fmla="*/ 54610 w 161598"/>
                <a:gd name="connsiteY5" fmla="*/ 156567 h 160514"/>
                <a:gd name="connsiteX6" fmla="*/ 7937 w 161598"/>
                <a:gd name="connsiteY6" fmla="*/ 114657 h 160514"/>
                <a:gd name="connsiteX7" fmla="*/ 5080 w 161598"/>
                <a:gd name="connsiteY7" fmla="*/ 53697 h 160514"/>
                <a:gd name="connsiteX8" fmla="*/ 44133 w 161598"/>
                <a:gd name="connsiteY8" fmla="*/ 8930 h 160514"/>
                <a:gd name="connsiteX9" fmla="*/ 44133 w 161598"/>
                <a:gd name="connsiteY9" fmla="*/ 8930 h 160514"/>
                <a:gd name="connsiteX10" fmla="*/ 6033 w 161598"/>
                <a:gd name="connsiteY10" fmla="*/ 54650 h 160514"/>
                <a:gd name="connsiteX11" fmla="*/ 11748 w 161598"/>
                <a:gd name="connsiteY11" fmla="*/ 112752 h 160514"/>
                <a:gd name="connsiteX12" fmla="*/ 56515 w 161598"/>
                <a:gd name="connsiteY12" fmla="*/ 148947 h 160514"/>
                <a:gd name="connsiteX13" fmla="*/ 112712 w 161598"/>
                <a:gd name="connsiteY13" fmla="*/ 144185 h 160514"/>
                <a:gd name="connsiteX14" fmla="*/ 149860 w 161598"/>
                <a:gd name="connsiteY14" fmla="*/ 101322 h 160514"/>
                <a:gd name="connsiteX15" fmla="*/ 147003 w 161598"/>
                <a:gd name="connsiteY15" fmla="*/ 44172 h 160514"/>
                <a:gd name="connsiteX16" fmla="*/ 103187 w 161598"/>
                <a:gd name="connsiteY16" fmla="*/ 5120 h 160514"/>
                <a:gd name="connsiteX17" fmla="*/ 44133 w 161598"/>
                <a:gd name="connsiteY17" fmla="*/ 8930 h 160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1598" h="160514">
                  <a:moveTo>
                    <a:pt x="44133" y="8930"/>
                  </a:moveTo>
                  <a:cubicBezTo>
                    <a:pt x="62230" y="-595"/>
                    <a:pt x="84137" y="-2500"/>
                    <a:pt x="104140" y="3215"/>
                  </a:cubicBezTo>
                  <a:cubicBezTo>
                    <a:pt x="124143" y="8930"/>
                    <a:pt x="141287" y="23217"/>
                    <a:pt x="151765" y="41315"/>
                  </a:cubicBezTo>
                  <a:cubicBezTo>
                    <a:pt x="162243" y="59412"/>
                    <a:pt x="164148" y="82272"/>
                    <a:pt x="158433" y="103227"/>
                  </a:cubicBezTo>
                  <a:cubicBezTo>
                    <a:pt x="152718" y="124182"/>
                    <a:pt x="137478" y="141327"/>
                    <a:pt x="117475" y="151805"/>
                  </a:cubicBezTo>
                  <a:cubicBezTo>
                    <a:pt x="98425" y="161330"/>
                    <a:pt x="74612" y="163235"/>
                    <a:pt x="54610" y="156567"/>
                  </a:cubicBezTo>
                  <a:cubicBezTo>
                    <a:pt x="34608" y="149900"/>
                    <a:pt x="17462" y="133707"/>
                    <a:pt x="7937" y="114657"/>
                  </a:cubicBezTo>
                  <a:cubicBezTo>
                    <a:pt x="-1588" y="95607"/>
                    <a:pt x="-2540" y="72747"/>
                    <a:pt x="5080" y="53697"/>
                  </a:cubicBezTo>
                  <a:cubicBezTo>
                    <a:pt x="10795" y="34647"/>
                    <a:pt x="25083" y="17502"/>
                    <a:pt x="44133" y="8930"/>
                  </a:cubicBezTo>
                  <a:close/>
                  <a:moveTo>
                    <a:pt x="44133" y="8930"/>
                  </a:moveTo>
                  <a:cubicBezTo>
                    <a:pt x="26035" y="18455"/>
                    <a:pt x="11748" y="34647"/>
                    <a:pt x="6033" y="54650"/>
                  </a:cubicBezTo>
                  <a:cubicBezTo>
                    <a:pt x="318" y="73700"/>
                    <a:pt x="2223" y="95607"/>
                    <a:pt x="11748" y="112752"/>
                  </a:cubicBezTo>
                  <a:cubicBezTo>
                    <a:pt x="21273" y="129897"/>
                    <a:pt x="37465" y="143232"/>
                    <a:pt x="56515" y="148947"/>
                  </a:cubicBezTo>
                  <a:cubicBezTo>
                    <a:pt x="74612" y="154662"/>
                    <a:pt x="95568" y="152757"/>
                    <a:pt x="112712" y="144185"/>
                  </a:cubicBezTo>
                  <a:cubicBezTo>
                    <a:pt x="129858" y="135612"/>
                    <a:pt x="143193" y="120372"/>
                    <a:pt x="149860" y="101322"/>
                  </a:cubicBezTo>
                  <a:cubicBezTo>
                    <a:pt x="156528" y="83225"/>
                    <a:pt x="155575" y="62270"/>
                    <a:pt x="147003" y="44172"/>
                  </a:cubicBezTo>
                  <a:cubicBezTo>
                    <a:pt x="138430" y="26075"/>
                    <a:pt x="122237" y="11787"/>
                    <a:pt x="103187" y="5120"/>
                  </a:cubicBezTo>
                  <a:cubicBezTo>
                    <a:pt x="84137" y="-2500"/>
                    <a:pt x="62230" y="-595"/>
                    <a:pt x="44133" y="8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348397ED-708B-43CF-9BD9-3823B10A64BD}"/>
                </a:ext>
              </a:extLst>
            </p:cNvPr>
            <p:cNvSpPr/>
            <p:nvPr/>
          </p:nvSpPr>
          <p:spPr>
            <a:xfrm>
              <a:off x="6280467" y="3356252"/>
              <a:ext cx="161598" cy="160514"/>
            </a:xfrm>
            <a:custGeom>
              <a:avLst/>
              <a:gdLst>
                <a:gd name="connsiteX0" fmla="*/ 44133 w 161598"/>
                <a:gd name="connsiteY0" fmla="*/ 8930 h 160514"/>
                <a:gd name="connsiteX1" fmla="*/ 104140 w 161598"/>
                <a:gd name="connsiteY1" fmla="*/ 3215 h 160514"/>
                <a:gd name="connsiteX2" fmla="*/ 151765 w 161598"/>
                <a:gd name="connsiteY2" fmla="*/ 41315 h 160514"/>
                <a:gd name="connsiteX3" fmla="*/ 158433 w 161598"/>
                <a:gd name="connsiteY3" fmla="*/ 103227 h 160514"/>
                <a:gd name="connsiteX4" fmla="*/ 117475 w 161598"/>
                <a:gd name="connsiteY4" fmla="*/ 151805 h 160514"/>
                <a:gd name="connsiteX5" fmla="*/ 54610 w 161598"/>
                <a:gd name="connsiteY5" fmla="*/ 156567 h 160514"/>
                <a:gd name="connsiteX6" fmla="*/ 7937 w 161598"/>
                <a:gd name="connsiteY6" fmla="*/ 114657 h 160514"/>
                <a:gd name="connsiteX7" fmla="*/ 5080 w 161598"/>
                <a:gd name="connsiteY7" fmla="*/ 53697 h 160514"/>
                <a:gd name="connsiteX8" fmla="*/ 44133 w 161598"/>
                <a:gd name="connsiteY8" fmla="*/ 8930 h 160514"/>
                <a:gd name="connsiteX9" fmla="*/ 44133 w 161598"/>
                <a:gd name="connsiteY9" fmla="*/ 8930 h 160514"/>
                <a:gd name="connsiteX10" fmla="*/ 6033 w 161598"/>
                <a:gd name="connsiteY10" fmla="*/ 54650 h 160514"/>
                <a:gd name="connsiteX11" fmla="*/ 11748 w 161598"/>
                <a:gd name="connsiteY11" fmla="*/ 112752 h 160514"/>
                <a:gd name="connsiteX12" fmla="*/ 56515 w 161598"/>
                <a:gd name="connsiteY12" fmla="*/ 148947 h 160514"/>
                <a:gd name="connsiteX13" fmla="*/ 112712 w 161598"/>
                <a:gd name="connsiteY13" fmla="*/ 144185 h 160514"/>
                <a:gd name="connsiteX14" fmla="*/ 149860 w 161598"/>
                <a:gd name="connsiteY14" fmla="*/ 101322 h 160514"/>
                <a:gd name="connsiteX15" fmla="*/ 147003 w 161598"/>
                <a:gd name="connsiteY15" fmla="*/ 44172 h 160514"/>
                <a:gd name="connsiteX16" fmla="*/ 103187 w 161598"/>
                <a:gd name="connsiteY16" fmla="*/ 5120 h 160514"/>
                <a:gd name="connsiteX17" fmla="*/ 44133 w 161598"/>
                <a:gd name="connsiteY17" fmla="*/ 8930 h 160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1598" h="160514">
                  <a:moveTo>
                    <a:pt x="44133" y="8930"/>
                  </a:moveTo>
                  <a:cubicBezTo>
                    <a:pt x="62230" y="-595"/>
                    <a:pt x="84137" y="-2500"/>
                    <a:pt x="104140" y="3215"/>
                  </a:cubicBezTo>
                  <a:cubicBezTo>
                    <a:pt x="124143" y="8930"/>
                    <a:pt x="141287" y="23217"/>
                    <a:pt x="151765" y="41315"/>
                  </a:cubicBezTo>
                  <a:cubicBezTo>
                    <a:pt x="162243" y="59412"/>
                    <a:pt x="164148" y="82272"/>
                    <a:pt x="158433" y="103227"/>
                  </a:cubicBezTo>
                  <a:cubicBezTo>
                    <a:pt x="152718" y="124182"/>
                    <a:pt x="137478" y="141327"/>
                    <a:pt x="117475" y="151805"/>
                  </a:cubicBezTo>
                  <a:cubicBezTo>
                    <a:pt x="98425" y="161330"/>
                    <a:pt x="74612" y="163235"/>
                    <a:pt x="54610" y="156567"/>
                  </a:cubicBezTo>
                  <a:cubicBezTo>
                    <a:pt x="34608" y="149900"/>
                    <a:pt x="17462" y="133707"/>
                    <a:pt x="7937" y="114657"/>
                  </a:cubicBezTo>
                  <a:cubicBezTo>
                    <a:pt x="-1588" y="95607"/>
                    <a:pt x="-2540" y="72747"/>
                    <a:pt x="5080" y="53697"/>
                  </a:cubicBezTo>
                  <a:cubicBezTo>
                    <a:pt x="10795" y="34647"/>
                    <a:pt x="25083" y="18455"/>
                    <a:pt x="44133" y="8930"/>
                  </a:cubicBezTo>
                  <a:close/>
                  <a:moveTo>
                    <a:pt x="44133" y="8930"/>
                  </a:moveTo>
                  <a:cubicBezTo>
                    <a:pt x="26035" y="18455"/>
                    <a:pt x="11748" y="34647"/>
                    <a:pt x="6033" y="54650"/>
                  </a:cubicBezTo>
                  <a:cubicBezTo>
                    <a:pt x="318" y="73700"/>
                    <a:pt x="2223" y="95607"/>
                    <a:pt x="11748" y="112752"/>
                  </a:cubicBezTo>
                  <a:cubicBezTo>
                    <a:pt x="21273" y="129897"/>
                    <a:pt x="37465" y="143232"/>
                    <a:pt x="56515" y="148947"/>
                  </a:cubicBezTo>
                  <a:cubicBezTo>
                    <a:pt x="74612" y="154662"/>
                    <a:pt x="95568" y="152757"/>
                    <a:pt x="112712" y="144185"/>
                  </a:cubicBezTo>
                  <a:cubicBezTo>
                    <a:pt x="129858" y="135612"/>
                    <a:pt x="143193" y="120372"/>
                    <a:pt x="149860" y="101322"/>
                  </a:cubicBezTo>
                  <a:cubicBezTo>
                    <a:pt x="156528" y="83225"/>
                    <a:pt x="155575" y="62270"/>
                    <a:pt x="147003" y="44172"/>
                  </a:cubicBezTo>
                  <a:cubicBezTo>
                    <a:pt x="138430" y="26075"/>
                    <a:pt x="122237" y="11787"/>
                    <a:pt x="103187" y="5120"/>
                  </a:cubicBezTo>
                  <a:cubicBezTo>
                    <a:pt x="84137" y="-1548"/>
                    <a:pt x="62230" y="-595"/>
                    <a:pt x="44133" y="89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6A5F1CAF-1395-4A55-99EC-C688D523F1B8}"/>
                </a:ext>
              </a:extLst>
            </p:cNvPr>
            <p:cNvSpPr/>
            <p:nvPr/>
          </p:nvSpPr>
          <p:spPr>
            <a:xfrm>
              <a:off x="5696902" y="2223135"/>
              <a:ext cx="124777" cy="533400"/>
            </a:xfrm>
            <a:custGeom>
              <a:avLst/>
              <a:gdLst>
                <a:gd name="connsiteX0" fmla="*/ 124778 w 124777"/>
                <a:gd name="connsiteY0" fmla="*/ 0 h 533400"/>
                <a:gd name="connsiteX1" fmla="*/ 89535 w 124777"/>
                <a:gd name="connsiteY1" fmla="*/ 60960 h 533400"/>
                <a:gd name="connsiteX2" fmla="*/ 74295 w 124777"/>
                <a:gd name="connsiteY2" fmla="*/ 91440 h 533400"/>
                <a:gd name="connsiteX3" fmla="*/ 60960 w 124777"/>
                <a:gd name="connsiteY3" fmla="*/ 123825 h 533400"/>
                <a:gd name="connsiteX4" fmla="*/ 21908 w 124777"/>
                <a:gd name="connsiteY4" fmla="*/ 257175 h 533400"/>
                <a:gd name="connsiteX5" fmla="*/ 11430 w 124777"/>
                <a:gd name="connsiteY5" fmla="*/ 325755 h 533400"/>
                <a:gd name="connsiteX6" fmla="*/ 9525 w 124777"/>
                <a:gd name="connsiteY6" fmla="*/ 395288 h 533400"/>
                <a:gd name="connsiteX7" fmla="*/ 10478 w 124777"/>
                <a:gd name="connsiteY7" fmla="*/ 430530 h 533400"/>
                <a:gd name="connsiteX8" fmla="*/ 14288 w 124777"/>
                <a:gd name="connsiteY8" fmla="*/ 464820 h 533400"/>
                <a:gd name="connsiteX9" fmla="*/ 16193 w 124777"/>
                <a:gd name="connsiteY9" fmla="*/ 481965 h 533400"/>
                <a:gd name="connsiteX10" fmla="*/ 20003 w 124777"/>
                <a:gd name="connsiteY10" fmla="*/ 499110 h 533400"/>
                <a:gd name="connsiteX11" fmla="*/ 26670 w 124777"/>
                <a:gd name="connsiteY11" fmla="*/ 533400 h 533400"/>
                <a:gd name="connsiteX12" fmla="*/ 17145 w 124777"/>
                <a:gd name="connsiteY12" fmla="*/ 500063 h 533400"/>
                <a:gd name="connsiteX13" fmla="*/ 12383 w 124777"/>
                <a:gd name="connsiteY13" fmla="*/ 482918 h 533400"/>
                <a:gd name="connsiteX14" fmla="*/ 9525 w 124777"/>
                <a:gd name="connsiteY14" fmla="*/ 465773 h 533400"/>
                <a:gd name="connsiteX15" fmla="*/ 3810 w 124777"/>
                <a:gd name="connsiteY15" fmla="*/ 431483 h 533400"/>
                <a:gd name="connsiteX16" fmla="*/ 953 w 124777"/>
                <a:gd name="connsiteY16" fmla="*/ 396240 h 533400"/>
                <a:gd name="connsiteX17" fmla="*/ 0 w 124777"/>
                <a:gd name="connsiteY17" fmla="*/ 379095 h 533400"/>
                <a:gd name="connsiteX18" fmla="*/ 0 w 124777"/>
                <a:gd name="connsiteY18" fmla="*/ 361950 h 533400"/>
                <a:gd name="connsiteX19" fmla="*/ 953 w 124777"/>
                <a:gd name="connsiteY19" fmla="*/ 326708 h 533400"/>
                <a:gd name="connsiteX20" fmla="*/ 10478 w 124777"/>
                <a:gd name="connsiteY20" fmla="*/ 257175 h 533400"/>
                <a:gd name="connsiteX21" fmla="*/ 52388 w 124777"/>
                <a:gd name="connsiteY21" fmla="*/ 122873 h 533400"/>
                <a:gd name="connsiteX22" fmla="*/ 124778 w 124777"/>
                <a:gd name="connsiteY22" fmla="*/ 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4777" h="533400">
                  <a:moveTo>
                    <a:pt x="124778" y="0"/>
                  </a:moveTo>
                  <a:cubicBezTo>
                    <a:pt x="112395" y="20003"/>
                    <a:pt x="100013" y="40005"/>
                    <a:pt x="89535" y="60960"/>
                  </a:cubicBezTo>
                  <a:cubicBezTo>
                    <a:pt x="84773" y="70485"/>
                    <a:pt x="80010" y="80963"/>
                    <a:pt x="74295" y="91440"/>
                  </a:cubicBezTo>
                  <a:lnTo>
                    <a:pt x="60960" y="123825"/>
                  </a:lnTo>
                  <a:cubicBezTo>
                    <a:pt x="43815" y="166688"/>
                    <a:pt x="30480" y="211455"/>
                    <a:pt x="21908" y="257175"/>
                  </a:cubicBezTo>
                  <a:cubicBezTo>
                    <a:pt x="16193" y="280035"/>
                    <a:pt x="15240" y="302895"/>
                    <a:pt x="11430" y="325755"/>
                  </a:cubicBezTo>
                  <a:cubicBezTo>
                    <a:pt x="10478" y="348615"/>
                    <a:pt x="8573" y="372428"/>
                    <a:pt x="9525" y="395288"/>
                  </a:cubicBezTo>
                  <a:cubicBezTo>
                    <a:pt x="10478" y="406718"/>
                    <a:pt x="9525" y="418148"/>
                    <a:pt x="10478" y="430530"/>
                  </a:cubicBezTo>
                  <a:lnTo>
                    <a:pt x="14288" y="464820"/>
                  </a:lnTo>
                  <a:cubicBezTo>
                    <a:pt x="15240" y="470535"/>
                    <a:pt x="15240" y="476250"/>
                    <a:pt x="16193" y="481965"/>
                  </a:cubicBezTo>
                  <a:lnTo>
                    <a:pt x="20003" y="499110"/>
                  </a:lnTo>
                  <a:lnTo>
                    <a:pt x="26670" y="533400"/>
                  </a:lnTo>
                  <a:lnTo>
                    <a:pt x="17145" y="500063"/>
                  </a:lnTo>
                  <a:lnTo>
                    <a:pt x="12383" y="482918"/>
                  </a:lnTo>
                  <a:cubicBezTo>
                    <a:pt x="10478" y="477203"/>
                    <a:pt x="10478" y="471488"/>
                    <a:pt x="9525" y="465773"/>
                  </a:cubicBezTo>
                  <a:lnTo>
                    <a:pt x="3810" y="431483"/>
                  </a:lnTo>
                  <a:cubicBezTo>
                    <a:pt x="1905" y="420053"/>
                    <a:pt x="1905" y="407670"/>
                    <a:pt x="953" y="396240"/>
                  </a:cubicBezTo>
                  <a:lnTo>
                    <a:pt x="0" y="379095"/>
                  </a:lnTo>
                  <a:cubicBezTo>
                    <a:pt x="0" y="373380"/>
                    <a:pt x="0" y="367665"/>
                    <a:pt x="0" y="361950"/>
                  </a:cubicBezTo>
                  <a:lnTo>
                    <a:pt x="953" y="326708"/>
                  </a:lnTo>
                  <a:cubicBezTo>
                    <a:pt x="3810" y="303848"/>
                    <a:pt x="5715" y="280035"/>
                    <a:pt x="10478" y="257175"/>
                  </a:cubicBezTo>
                  <a:cubicBezTo>
                    <a:pt x="20003" y="211455"/>
                    <a:pt x="33338" y="165735"/>
                    <a:pt x="52388" y="122873"/>
                  </a:cubicBezTo>
                  <a:cubicBezTo>
                    <a:pt x="73343" y="78105"/>
                    <a:pt x="96203" y="36195"/>
                    <a:pt x="1247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05A3FFE9-2F63-447E-B86F-8AEE91A24DCA}"/>
                </a:ext>
              </a:extLst>
            </p:cNvPr>
            <p:cNvSpPr/>
            <p:nvPr/>
          </p:nvSpPr>
          <p:spPr>
            <a:xfrm>
              <a:off x="5727382" y="2223135"/>
              <a:ext cx="94297" cy="531495"/>
            </a:xfrm>
            <a:custGeom>
              <a:avLst/>
              <a:gdLst>
                <a:gd name="connsiteX0" fmla="*/ 94298 w 94297"/>
                <a:gd name="connsiteY0" fmla="*/ 0 h 531495"/>
                <a:gd name="connsiteX1" fmla="*/ 77153 w 94297"/>
                <a:gd name="connsiteY1" fmla="*/ 65723 h 531495"/>
                <a:gd name="connsiteX2" fmla="*/ 61913 w 94297"/>
                <a:gd name="connsiteY2" fmla="*/ 131445 h 531495"/>
                <a:gd name="connsiteX3" fmla="*/ 36195 w 94297"/>
                <a:gd name="connsiteY3" fmla="*/ 263843 h 531495"/>
                <a:gd name="connsiteX4" fmla="*/ 16193 w 94297"/>
                <a:gd name="connsiteY4" fmla="*/ 397193 h 531495"/>
                <a:gd name="connsiteX5" fmla="*/ 0 w 94297"/>
                <a:gd name="connsiteY5" fmla="*/ 531495 h 531495"/>
                <a:gd name="connsiteX6" fmla="*/ 2857 w 94297"/>
                <a:gd name="connsiteY6" fmla="*/ 463868 h 531495"/>
                <a:gd name="connsiteX7" fmla="*/ 8573 w 94297"/>
                <a:gd name="connsiteY7" fmla="*/ 396240 h 531495"/>
                <a:gd name="connsiteX8" fmla="*/ 17145 w 94297"/>
                <a:gd name="connsiteY8" fmla="*/ 328613 h 531495"/>
                <a:gd name="connsiteX9" fmla="*/ 27623 w 94297"/>
                <a:gd name="connsiteY9" fmla="*/ 261938 h 531495"/>
                <a:gd name="connsiteX10" fmla="*/ 55245 w 94297"/>
                <a:gd name="connsiteY10" fmla="*/ 129540 h 531495"/>
                <a:gd name="connsiteX11" fmla="*/ 94298 w 94297"/>
                <a:gd name="connsiteY11" fmla="*/ 0 h 531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297" h="531495">
                  <a:moveTo>
                    <a:pt x="94298" y="0"/>
                  </a:moveTo>
                  <a:cubicBezTo>
                    <a:pt x="88582" y="21908"/>
                    <a:pt x="81915" y="43815"/>
                    <a:pt x="77153" y="65723"/>
                  </a:cubicBezTo>
                  <a:cubicBezTo>
                    <a:pt x="71438" y="87630"/>
                    <a:pt x="66675" y="109538"/>
                    <a:pt x="61913" y="131445"/>
                  </a:cubicBezTo>
                  <a:cubicBezTo>
                    <a:pt x="52388" y="175260"/>
                    <a:pt x="43815" y="220028"/>
                    <a:pt x="36195" y="263843"/>
                  </a:cubicBezTo>
                  <a:cubicBezTo>
                    <a:pt x="28575" y="308610"/>
                    <a:pt x="21907" y="352425"/>
                    <a:pt x="16193" y="397193"/>
                  </a:cubicBezTo>
                  <a:cubicBezTo>
                    <a:pt x="10478" y="441960"/>
                    <a:pt x="5715" y="486728"/>
                    <a:pt x="0" y="531495"/>
                  </a:cubicBezTo>
                  <a:cubicBezTo>
                    <a:pt x="953" y="508635"/>
                    <a:pt x="1905" y="486728"/>
                    <a:pt x="2857" y="463868"/>
                  </a:cubicBezTo>
                  <a:cubicBezTo>
                    <a:pt x="4763" y="441008"/>
                    <a:pt x="5715" y="419100"/>
                    <a:pt x="8573" y="396240"/>
                  </a:cubicBezTo>
                  <a:cubicBezTo>
                    <a:pt x="10478" y="373380"/>
                    <a:pt x="13335" y="351473"/>
                    <a:pt x="17145" y="328613"/>
                  </a:cubicBezTo>
                  <a:cubicBezTo>
                    <a:pt x="20003" y="305753"/>
                    <a:pt x="23813" y="283845"/>
                    <a:pt x="27623" y="261938"/>
                  </a:cubicBezTo>
                  <a:cubicBezTo>
                    <a:pt x="36195" y="217170"/>
                    <a:pt x="44768" y="173355"/>
                    <a:pt x="55245" y="129540"/>
                  </a:cubicBezTo>
                  <a:cubicBezTo>
                    <a:pt x="65723" y="85725"/>
                    <a:pt x="78105" y="41910"/>
                    <a:pt x="9429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B808294D-3658-4C57-9E28-43383E4E1BF9}"/>
                </a:ext>
              </a:extLst>
            </p:cNvPr>
            <p:cNvSpPr/>
            <p:nvPr/>
          </p:nvSpPr>
          <p:spPr>
            <a:xfrm>
              <a:off x="5739764" y="2234565"/>
              <a:ext cx="89721" cy="510540"/>
            </a:xfrm>
            <a:custGeom>
              <a:avLst/>
              <a:gdLst>
                <a:gd name="connsiteX0" fmla="*/ 89535 w 89721"/>
                <a:gd name="connsiteY0" fmla="*/ 0 h 510540"/>
                <a:gd name="connsiteX1" fmla="*/ 84773 w 89721"/>
                <a:gd name="connsiteY1" fmla="*/ 130493 h 510540"/>
                <a:gd name="connsiteX2" fmla="*/ 70485 w 89721"/>
                <a:gd name="connsiteY2" fmla="*/ 260033 h 510540"/>
                <a:gd name="connsiteX3" fmla="*/ 43815 w 89721"/>
                <a:gd name="connsiteY3" fmla="*/ 387668 h 510540"/>
                <a:gd name="connsiteX4" fmla="*/ 0 w 89721"/>
                <a:gd name="connsiteY4" fmla="*/ 510540 h 510540"/>
                <a:gd name="connsiteX5" fmla="*/ 10478 w 89721"/>
                <a:gd name="connsiteY5" fmla="*/ 480060 h 510540"/>
                <a:gd name="connsiteX6" fmla="*/ 20003 w 89721"/>
                <a:gd name="connsiteY6" fmla="*/ 448628 h 510540"/>
                <a:gd name="connsiteX7" fmla="*/ 24765 w 89721"/>
                <a:gd name="connsiteY7" fmla="*/ 433388 h 510540"/>
                <a:gd name="connsiteX8" fmla="*/ 28575 w 89721"/>
                <a:gd name="connsiteY8" fmla="*/ 418148 h 510540"/>
                <a:gd name="connsiteX9" fmla="*/ 36195 w 89721"/>
                <a:gd name="connsiteY9" fmla="*/ 386715 h 510540"/>
                <a:gd name="connsiteX10" fmla="*/ 60008 w 89721"/>
                <a:gd name="connsiteY10" fmla="*/ 259080 h 510540"/>
                <a:gd name="connsiteX11" fmla="*/ 77153 w 89721"/>
                <a:gd name="connsiteY11" fmla="*/ 130493 h 510540"/>
                <a:gd name="connsiteX12" fmla="*/ 83820 w 89721"/>
                <a:gd name="connsiteY12" fmla="*/ 65723 h 510540"/>
                <a:gd name="connsiteX13" fmla="*/ 89535 w 89721"/>
                <a:gd name="connsiteY13" fmla="*/ 0 h 51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721" h="510540">
                  <a:moveTo>
                    <a:pt x="89535" y="0"/>
                  </a:moveTo>
                  <a:cubicBezTo>
                    <a:pt x="90488" y="43815"/>
                    <a:pt x="87630" y="86678"/>
                    <a:pt x="84773" y="130493"/>
                  </a:cubicBezTo>
                  <a:cubicBezTo>
                    <a:pt x="81915" y="173355"/>
                    <a:pt x="76200" y="217170"/>
                    <a:pt x="70485" y="260033"/>
                  </a:cubicBezTo>
                  <a:cubicBezTo>
                    <a:pt x="62865" y="302895"/>
                    <a:pt x="55245" y="345758"/>
                    <a:pt x="43815" y="387668"/>
                  </a:cubicBezTo>
                  <a:cubicBezTo>
                    <a:pt x="32385" y="429578"/>
                    <a:pt x="19050" y="471488"/>
                    <a:pt x="0" y="510540"/>
                  </a:cubicBezTo>
                  <a:lnTo>
                    <a:pt x="10478" y="480060"/>
                  </a:lnTo>
                  <a:cubicBezTo>
                    <a:pt x="14288" y="469583"/>
                    <a:pt x="17145" y="459105"/>
                    <a:pt x="20003" y="448628"/>
                  </a:cubicBezTo>
                  <a:lnTo>
                    <a:pt x="24765" y="433388"/>
                  </a:lnTo>
                  <a:lnTo>
                    <a:pt x="28575" y="418148"/>
                  </a:lnTo>
                  <a:cubicBezTo>
                    <a:pt x="31433" y="407670"/>
                    <a:pt x="34290" y="397193"/>
                    <a:pt x="36195" y="386715"/>
                  </a:cubicBezTo>
                  <a:cubicBezTo>
                    <a:pt x="45720" y="344805"/>
                    <a:pt x="53340" y="301943"/>
                    <a:pt x="60008" y="259080"/>
                  </a:cubicBezTo>
                  <a:cubicBezTo>
                    <a:pt x="66675" y="216218"/>
                    <a:pt x="72390" y="173355"/>
                    <a:pt x="77153" y="130493"/>
                  </a:cubicBezTo>
                  <a:cubicBezTo>
                    <a:pt x="80010" y="108585"/>
                    <a:pt x="81915" y="87630"/>
                    <a:pt x="83820" y="65723"/>
                  </a:cubicBezTo>
                  <a:cubicBezTo>
                    <a:pt x="86678" y="42863"/>
                    <a:pt x="87630" y="21908"/>
                    <a:pt x="8953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7E3E6665-2BFE-4F79-AB78-572EAAABFEC1}"/>
                </a:ext>
              </a:extLst>
            </p:cNvPr>
            <p:cNvSpPr/>
            <p:nvPr/>
          </p:nvSpPr>
          <p:spPr>
            <a:xfrm>
              <a:off x="5339715" y="2477452"/>
              <a:ext cx="423862" cy="470534"/>
            </a:xfrm>
            <a:custGeom>
              <a:avLst/>
              <a:gdLst>
                <a:gd name="connsiteX0" fmla="*/ 0 w 423862"/>
                <a:gd name="connsiteY0" fmla="*/ 0 h 470534"/>
                <a:gd name="connsiteX1" fmla="*/ 44768 w 423862"/>
                <a:gd name="connsiteY1" fmla="*/ 66675 h 470534"/>
                <a:gd name="connsiteX2" fmla="*/ 90488 w 423862"/>
                <a:gd name="connsiteY2" fmla="*/ 133350 h 470534"/>
                <a:gd name="connsiteX3" fmla="*/ 186690 w 423862"/>
                <a:gd name="connsiteY3" fmla="*/ 261937 h 470534"/>
                <a:gd name="connsiteX4" fmla="*/ 292418 w 423862"/>
                <a:gd name="connsiteY4" fmla="*/ 381952 h 470534"/>
                <a:gd name="connsiteX5" fmla="*/ 353378 w 423862"/>
                <a:gd name="connsiteY5" fmla="*/ 434340 h 470534"/>
                <a:gd name="connsiteX6" fmla="*/ 423863 w 423862"/>
                <a:gd name="connsiteY6" fmla="*/ 470535 h 470534"/>
                <a:gd name="connsiteX7" fmla="*/ 350520 w 423862"/>
                <a:gd name="connsiteY7" fmla="*/ 438150 h 470534"/>
                <a:gd name="connsiteX8" fmla="*/ 287655 w 423862"/>
                <a:gd name="connsiteY8" fmla="*/ 387668 h 470534"/>
                <a:gd name="connsiteX9" fmla="*/ 179070 w 423862"/>
                <a:gd name="connsiteY9" fmla="*/ 267653 h 470534"/>
                <a:gd name="connsiteX10" fmla="*/ 84773 w 423862"/>
                <a:gd name="connsiteY10" fmla="*/ 137160 h 470534"/>
                <a:gd name="connsiteX11" fmla="*/ 0 w 423862"/>
                <a:gd name="connsiteY11" fmla="*/ 0 h 47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862" h="470534">
                  <a:moveTo>
                    <a:pt x="0" y="0"/>
                  </a:moveTo>
                  <a:cubicBezTo>
                    <a:pt x="14287" y="22860"/>
                    <a:pt x="29528" y="44767"/>
                    <a:pt x="44768" y="66675"/>
                  </a:cubicBezTo>
                  <a:cubicBezTo>
                    <a:pt x="60008" y="88583"/>
                    <a:pt x="75248" y="111442"/>
                    <a:pt x="90488" y="133350"/>
                  </a:cubicBezTo>
                  <a:cubicBezTo>
                    <a:pt x="120968" y="177165"/>
                    <a:pt x="153353" y="220028"/>
                    <a:pt x="186690" y="261937"/>
                  </a:cubicBezTo>
                  <a:cubicBezTo>
                    <a:pt x="220028" y="303848"/>
                    <a:pt x="254318" y="344805"/>
                    <a:pt x="292418" y="381952"/>
                  </a:cubicBezTo>
                  <a:cubicBezTo>
                    <a:pt x="311468" y="401002"/>
                    <a:pt x="331470" y="418148"/>
                    <a:pt x="353378" y="434340"/>
                  </a:cubicBezTo>
                  <a:cubicBezTo>
                    <a:pt x="375285" y="450533"/>
                    <a:pt x="398145" y="463868"/>
                    <a:pt x="423863" y="470535"/>
                  </a:cubicBezTo>
                  <a:cubicBezTo>
                    <a:pt x="397193" y="465773"/>
                    <a:pt x="372428" y="452437"/>
                    <a:pt x="350520" y="438150"/>
                  </a:cubicBezTo>
                  <a:cubicBezTo>
                    <a:pt x="327660" y="422910"/>
                    <a:pt x="307658" y="405765"/>
                    <a:pt x="287655" y="387668"/>
                  </a:cubicBezTo>
                  <a:cubicBezTo>
                    <a:pt x="248603" y="350520"/>
                    <a:pt x="213360" y="309562"/>
                    <a:pt x="179070" y="267653"/>
                  </a:cubicBezTo>
                  <a:cubicBezTo>
                    <a:pt x="145733" y="224790"/>
                    <a:pt x="114300" y="181928"/>
                    <a:pt x="84773" y="137160"/>
                  </a:cubicBezTo>
                  <a:cubicBezTo>
                    <a:pt x="54293" y="92392"/>
                    <a:pt x="26670" y="47625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D3933E61-0278-4399-86E1-42DD5E88DDD2}"/>
                </a:ext>
              </a:extLst>
            </p:cNvPr>
            <p:cNvSpPr/>
            <p:nvPr/>
          </p:nvSpPr>
          <p:spPr>
            <a:xfrm>
              <a:off x="5339715" y="2477452"/>
              <a:ext cx="423862" cy="470534"/>
            </a:xfrm>
            <a:custGeom>
              <a:avLst/>
              <a:gdLst>
                <a:gd name="connsiteX0" fmla="*/ 0 w 423862"/>
                <a:gd name="connsiteY0" fmla="*/ 0 h 470534"/>
                <a:gd name="connsiteX1" fmla="*/ 108585 w 423862"/>
                <a:gd name="connsiteY1" fmla="*/ 115253 h 470534"/>
                <a:gd name="connsiteX2" fmla="*/ 215265 w 423862"/>
                <a:gd name="connsiteY2" fmla="*/ 232410 h 470534"/>
                <a:gd name="connsiteX3" fmla="*/ 320040 w 423862"/>
                <a:gd name="connsiteY3" fmla="*/ 350520 h 470534"/>
                <a:gd name="connsiteX4" fmla="*/ 372428 w 423862"/>
                <a:gd name="connsiteY4" fmla="*/ 410527 h 470534"/>
                <a:gd name="connsiteX5" fmla="*/ 423863 w 423862"/>
                <a:gd name="connsiteY5" fmla="*/ 470535 h 470534"/>
                <a:gd name="connsiteX6" fmla="*/ 369570 w 423862"/>
                <a:gd name="connsiteY6" fmla="*/ 413385 h 470534"/>
                <a:gd name="connsiteX7" fmla="*/ 315278 w 423862"/>
                <a:gd name="connsiteY7" fmla="*/ 355283 h 470534"/>
                <a:gd name="connsiteX8" fmla="*/ 208598 w 423862"/>
                <a:gd name="connsiteY8" fmla="*/ 238125 h 470534"/>
                <a:gd name="connsiteX9" fmla="*/ 103823 w 423862"/>
                <a:gd name="connsiteY9" fmla="*/ 120015 h 470534"/>
                <a:gd name="connsiteX10" fmla="*/ 0 w 423862"/>
                <a:gd name="connsiteY10" fmla="*/ 0 h 47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3862" h="470534">
                  <a:moveTo>
                    <a:pt x="0" y="0"/>
                  </a:moveTo>
                  <a:cubicBezTo>
                    <a:pt x="37148" y="38100"/>
                    <a:pt x="72390" y="76200"/>
                    <a:pt x="108585" y="115253"/>
                  </a:cubicBezTo>
                  <a:cubicBezTo>
                    <a:pt x="144780" y="154305"/>
                    <a:pt x="180023" y="193358"/>
                    <a:pt x="215265" y="232410"/>
                  </a:cubicBezTo>
                  <a:cubicBezTo>
                    <a:pt x="250508" y="271462"/>
                    <a:pt x="285750" y="311468"/>
                    <a:pt x="320040" y="350520"/>
                  </a:cubicBezTo>
                  <a:lnTo>
                    <a:pt x="372428" y="410527"/>
                  </a:lnTo>
                  <a:cubicBezTo>
                    <a:pt x="389573" y="430530"/>
                    <a:pt x="406718" y="450533"/>
                    <a:pt x="423863" y="470535"/>
                  </a:cubicBezTo>
                  <a:cubicBezTo>
                    <a:pt x="405765" y="451485"/>
                    <a:pt x="387668" y="432435"/>
                    <a:pt x="369570" y="413385"/>
                  </a:cubicBezTo>
                  <a:lnTo>
                    <a:pt x="315278" y="355283"/>
                  </a:lnTo>
                  <a:cubicBezTo>
                    <a:pt x="279083" y="316230"/>
                    <a:pt x="243840" y="277178"/>
                    <a:pt x="208598" y="238125"/>
                  </a:cubicBezTo>
                  <a:cubicBezTo>
                    <a:pt x="173355" y="199073"/>
                    <a:pt x="138113" y="159067"/>
                    <a:pt x="103823" y="120015"/>
                  </a:cubicBezTo>
                  <a:cubicBezTo>
                    <a:pt x="68580" y="80962"/>
                    <a:pt x="34290" y="40957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E529284F-8027-49F5-B759-B470115AD3E3}"/>
                </a:ext>
              </a:extLst>
            </p:cNvPr>
            <p:cNvSpPr/>
            <p:nvPr/>
          </p:nvSpPr>
          <p:spPr>
            <a:xfrm>
              <a:off x="5339715" y="2477452"/>
              <a:ext cx="423862" cy="470534"/>
            </a:xfrm>
            <a:custGeom>
              <a:avLst/>
              <a:gdLst>
                <a:gd name="connsiteX0" fmla="*/ 0 w 423862"/>
                <a:gd name="connsiteY0" fmla="*/ 0 h 470534"/>
                <a:gd name="connsiteX1" fmla="*/ 137160 w 423862"/>
                <a:gd name="connsiteY1" fmla="*/ 84773 h 470534"/>
                <a:gd name="connsiteX2" fmla="*/ 252413 w 423862"/>
                <a:gd name="connsiteY2" fmla="*/ 198120 h 470534"/>
                <a:gd name="connsiteX3" fmla="*/ 278130 w 423862"/>
                <a:gd name="connsiteY3" fmla="*/ 229553 h 470534"/>
                <a:gd name="connsiteX4" fmla="*/ 301943 w 423862"/>
                <a:gd name="connsiteY4" fmla="*/ 261937 h 470534"/>
                <a:gd name="connsiteX5" fmla="*/ 347663 w 423862"/>
                <a:gd name="connsiteY5" fmla="*/ 328612 h 470534"/>
                <a:gd name="connsiteX6" fmla="*/ 368618 w 423862"/>
                <a:gd name="connsiteY6" fmla="*/ 362902 h 470534"/>
                <a:gd name="connsiteX7" fmla="*/ 388620 w 423862"/>
                <a:gd name="connsiteY7" fmla="*/ 398145 h 470534"/>
                <a:gd name="connsiteX8" fmla="*/ 423863 w 423862"/>
                <a:gd name="connsiteY8" fmla="*/ 470535 h 470534"/>
                <a:gd name="connsiteX9" fmla="*/ 383858 w 423862"/>
                <a:gd name="connsiteY9" fmla="*/ 400050 h 470534"/>
                <a:gd name="connsiteX10" fmla="*/ 362903 w 423862"/>
                <a:gd name="connsiteY10" fmla="*/ 365760 h 470534"/>
                <a:gd name="connsiteX11" fmla="*/ 340995 w 423862"/>
                <a:gd name="connsiteY11" fmla="*/ 331470 h 470534"/>
                <a:gd name="connsiteX12" fmla="*/ 295275 w 423862"/>
                <a:gd name="connsiteY12" fmla="*/ 265748 h 470534"/>
                <a:gd name="connsiteX13" fmla="*/ 270510 w 423862"/>
                <a:gd name="connsiteY13" fmla="*/ 234315 h 470534"/>
                <a:gd name="connsiteX14" fmla="*/ 244793 w 423862"/>
                <a:gd name="connsiteY14" fmla="*/ 203835 h 470534"/>
                <a:gd name="connsiteX15" fmla="*/ 131445 w 423862"/>
                <a:gd name="connsiteY15" fmla="*/ 90487 h 470534"/>
                <a:gd name="connsiteX16" fmla="*/ 100013 w 423862"/>
                <a:gd name="connsiteY16" fmla="*/ 64770 h 470534"/>
                <a:gd name="connsiteX17" fmla="*/ 83820 w 423862"/>
                <a:gd name="connsiteY17" fmla="*/ 52387 h 470534"/>
                <a:gd name="connsiteX18" fmla="*/ 67628 w 423862"/>
                <a:gd name="connsiteY18" fmla="*/ 40957 h 470534"/>
                <a:gd name="connsiteX19" fmla="*/ 0 w 423862"/>
                <a:gd name="connsiteY19" fmla="*/ 0 h 470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3862" h="470534">
                  <a:moveTo>
                    <a:pt x="0" y="0"/>
                  </a:moveTo>
                  <a:cubicBezTo>
                    <a:pt x="49530" y="20003"/>
                    <a:pt x="95250" y="51435"/>
                    <a:pt x="137160" y="84773"/>
                  </a:cubicBezTo>
                  <a:cubicBezTo>
                    <a:pt x="179070" y="119062"/>
                    <a:pt x="217170" y="157162"/>
                    <a:pt x="252413" y="198120"/>
                  </a:cubicBezTo>
                  <a:lnTo>
                    <a:pt x="278130" y="229553"/>
                  </a:lnTo>
                  <a:cubicBezTo>
                    <a:pt x="286703" y="240030"/>
                    <a:pt x="294323" y="251460"/>
                    <a:pt x="301943" y="261937"/>
                  </a:cubicBezTo>
                  <a:cubicBezTo>
                    <a:pt x="318135" y="283845"/>
                    <a:pt x="332423" y="305753"/>
                    <a:pt x="347663" y="328612"/>
                  </a:cubicBezTo>
                  <a:cubicBezTo>
                    <a:pt x="355283" y="340043"/>
                    <a:pt x="361950" y="351473"/>
                    <a:pt x="368618" y="362902"/>
                  </a:cubicBezTo>
                  <a:lnTo>
                    <a:pt x="388620" y="398145"/>
                  </a:lnTo>
                  <a:cubicBezTo>
                    <a:pt x="401003" y="421958"/>
                    <a:pt x="412433" y="446723"/>
                    <a:pt x="423863" y="470535"/>
                  </a:cubicBezTo>
                  <a:cubicBezTo>
                    <a:pt x="410528" y="447675"/>
                    <a:pt x="398145" y="423862"/>
                    <a:pt x="383858" y="400050"/>
                  </a:cubicBezTo>
                  <a:lnTo>
                    <a:pt x="362903" y="365760"/>
                  </a:lnTo>
                  <a:cubicBezTo>
                    <a:pt x="356235" y="354330"/>
                    <a:pt x="349568" y="342900"/>
                    <a:pt x="340995" y="331470"/>
                  </a:cubicBezTo>
                  <a:cubicBezTo>
                    <a:pt x="325755" y="309562"/>
                    <a:pt x="311468" y="286703"/>
                    <a:pt x="295275" y="265748"/>
                  </a:cubicBezTo>
                  <a:cubicBezTo>
                    <a:pt x="286703" y="255270"/>
                    <a:pt x="279083" y="243840"/>
                    <a:pt x="270510" y="234315"/>
                  </a:cubicBezTo>
                  <a:lnTo>
                    <a:pt x="244793" y="203835"/>
                  </a:lnTo>
                  <a:cubicBezTo>
                    <a:pt x="210503" y="162878"/>
                    <a:pt x="172403" y="124778"/>
                    <a:pt x="131445" y="90487"/>
                  </a:cubicBezTo>
                  <a:cubicBezTo>
                    <a:pt x="120968" y="81915"/>
                    <a:pt x="111443" y="73342"/>
                    <a:pt x="100013" y="64770"/>
                  </a:cubicBezTo>
                  <a:lnTo>
                    <a:pt x="83820" y="52387"/>
                  </a:lnTo>
                  <a:lnTo>
                    <a:pt x="67628" y="40957"/>
                  </a:lnTo>
                  <a:cubicBezTo>
                    <a:pt x="47625" y="25717"/>
                    <a:pt x="24765" y="11430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EC3F0616-58E1-454D-BD6B-DB6CBCE22018}"/>
                </a:ext>
              </a:extLst>
            </p:cNvPr>
            <p:cNvSpPr/>
            <p:nvPr/>
          </p:nvSpPr>
          <p:spPr>
            <a:xfrm>
              <a:off x="5473767" y="2932181"/>
              <a:ext cx="43879" cy="43803"/>
            </a:xfrm>
            <a:custGeom>
              <a:avLst/>
              <a:gdLst>
                <a:gd name="connsiteX0" fmla="*/ 11680 w 43879"/>
                <a:gd name="connsiteY0" fmla="*/ 2471 h 43803"/>
                <a:gd name="connsiteX1" fmla="*/ 40255 w 43879"/>
                <a:gd name="connsiteY1" fmla="*/ 10091 h 43803"/>
                <a:gd name="connsiteX2" fmla="*/ 43113 w 43879"/>
                <a:gd name="connsiteY2" fmla="*/ 27236 h 43803"/>
                <a:gd name="connsiteX3" fmla="*/ 31683 w 43879"/>
                <a:gd name="connsiteY3" fmla="*/ 41523 h 43803"/>
                <a:gd name="connsiteX4" fmla="*/ 13585 w 43879"/>
                <a:gd name="connsiteY4" fmla="*/ 42476 h 43803"/>
                <a:gd name="connsiteX5" fmla="*/ 1203 w 43879"/>
                <a:gd name="connsiteY5" fmla="*/ 30093 h 43803"/>
                <a:gd name="connsiteX6" fmla="*/ 11680 w 43879"/>
                <a:gd name="connsiteY6" fmla="*/ 2471 h 43803"/>
                <a:gd name="connsiteX7" fmla="*/ 11680 w 43879"/>
                <a:gd name="connsiteY7" fmla="*/ 2471 h 43803"/>
                <a:gd name="connsiteX8" fmla="*/ 3108 w 43879"/>
                <a:gd name="connsiteY8" fmla="*/ 13901 h 43803"/>
                <a:gd name="connsiteX9" fmla="*/ 5965 w 43879"/>
                <a:gd name="connsiteY9" fmla="*/ 27236 h 43803"/>
                <a:gd name="connsiteX10" fmla="*/ 27873 w 43879"/>
                <a:gd name="connsiteY10" fmla="*/ 32951 h 43803"/>
                <a:gd name="connsiteX11" fmla="*/ 36445 w 43879"/>
                <a:gd name="connsiteY11" fmla="*/ 11996 h 43803"/>
                <a:gd name="connsiteX12" fmla="*/ 26920 w 43879"/>
                <a:gd name="connsiteY12" fmla="*/ 1518 h 43803"/>
                <a:gd name="connsiteX13" fmla="*/ 11680 w 43879"/>
                <a:gd name="connsiteY13" fmla="*/ 2471 h 4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879" h="43803">
                  <a:moveTo>
                    <a:pt x="11680" y="2471"/>
                  </a:moveTo>
                  <a:cubicBezTo>
                    <a:pt x="20253" y="-2292"/>
                    <a:pt x="33588" y="-387"/>
                    <a:pt x="40255" y="10091"/>
                  </a:cubicBezTo>
                  <a:cubicBezTo>
                    <a:pt x="43113" y="14853"/>
                    <a:pt x="45018" y="21521"/>
                    <a:pt x="43113" y="27236"/>
                  </a:cubicBezTo>
                  <a:cubicBezTo>
                    <a:pt x="41208" y="32951"/>
                    <a:pt x="37398" y="38666"/>
                    <a:pt x="31683" y="41523"/>
                  </a:cubicBezTo>
                  <a:cubicBezTo>
                    <a:pt x="25968" y="44381"/>
                    <a:pt x="19300" y="44381"/>
                    <a:pt x="13585" y="42476"/>
                  </a:cubicBezTo>
                  <a:cubicBezTo>
                    <a:pt x="7870" y="40571"/>
                    <a:pt x="3108" y="35808"/>
                    <a:pt x="1203" y="30093"/>
                  </a:cubicBezTo>
                  <a:cubicBezTo>
                    <a:pt x="-2607" y="18663"/>
                    <a:pt x="3108" y="7233"/>
                    <a:pt x="11680" y="2471"/>
                  </a:cubicBezTo>
                  <a:close/>
                  <a:moveTo>
                    <a:pt x="11680" y="2471"/>
                  </a:moveTo>
                  <a:cubicBezTo>
                    <a:pt x="6918" y="4376"/>
                    <a:pt x="4060" y="9138"/>
                    <a:pt x="3108" y="13901"/>
                  </a:cubicBezTo>
                  <a:cubicBezTo>
                    <a:pt x="2155" y="18663"/>
                    <a:pt x="3108" y="23426"/>
                    <a:pt x="5965" y="27236"/>
                  </a:cubicBezTo>
                  <a:cubicBezTo>
                    <a:pt x="11680" y="34856"/>
                    <a:pt x="21205" y="35808"/>
                    <a:pt x="27873" y="32951"/>
                  </a:cubicBezTo>
                  <a:cubicBezTo>
                    <a:pt x="34540" y="30093"/>
                    <a:pt x="39303" y="20568"/>
                    <a:pt x="36445" y="11996"/>
                  </a:cubicBezTo>
                  <a:cubicBezTo>
                    <a:pt x="35493" y="8186"/>
                    <a:pt x="31683" y="3423"/>
                    <a:pt x="26920" y="1518"/>
                  </a:cubicBezTo>
                  <a:cubicBezTo>
                    <a:pt x="22158" y="-387"/>
                    <a:pt x="16443" y="566"/>
                    <a:pt x="11680" y="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196B201E-6C4F-43A9-86A9-E87EC89B3213}"/>
                </a:ext>
              </a:extLst>
            </p:cNvPr>
            <p:cNvSpPr/>
            <p:nvPr/>
          </p:nvSpPr>
          <p:spPr>
            <a:xfrm>
              <a:off x="6206683" y="3204596"/>
              <a:ext cx="44388" cy="43803"/>
            </a:xfrm>
            <a:custGeom>
              <a:avLst/>
              <a:gdLst>
                <a:gd name="connsiteX0" fmla="*/ 12189 w 44388"/>
                <a:gd name="connsiteY0" fmla="*/ 2471 h 43803"/>
                <a:gd name="connsiteX1" fmla="*/ 40764 w 44388"/>
                <a:gd name="connsiteY1" fmla="*/ 10091 h 43803"/>
                <a:gd name="connsiteX2" fmla="*/ 43622 w 44388"/>
                <a:gd name="connsiteY2" fmla="*/ 27236 h 43803"/>
                <a:gd name="connsiteX3" fmla="*/ 32192 w 44388"/>
                <a:gd name="connsiteY3" fmla="*/ 41523 h 43803"/>
                <a:gd name="connsiteX4" fmla="*/ 14094 w 44388"/>
                <a:gd name="connsiteY4" fmla="*/ 42476 h 43803"/>
                <a:gd name="connsiteX5" fmla="*/ 1712 w 44388"/>
                <a:gd name="connsiteY5" fmla="*/ 30093 h 43803"/>
                <a:gd name="connsiteX6" fmla="*/ 12189 w 44388"/>
                <a:gd name="connsiteY6" fmla="*/ 2471 h 43803"/>
                <a:gd name="connsiteX7" fmla="*/ 12189 w 44388"/>
                <a:gd name="connsiteY7" fmla="*/ 2471 h 43803"/>
                <a:gd name="connsiteX8" fmla="*/ 3617 w 44388"/>
                <a:gd name="connsiteY8" fmla="*/ 13901 h 43803"/>
                <a:gd name="connsiteX9" fmla="*/ 6474 w 44388"/>
                <a:gd name="connsiteY9" fmla="*/ 27236 h 43803"/>
                <a:gd name="connsiteX10" fmla="*/ 28382 w 44388"/>
                <a:gd name="connsiteY10" fmla="*/ 32951 h 43803"/>
                <a:gd name="connsiteX11" fmla="*/ 36954 w 44388"/>
                <a:gd name="connsiteY11" fmla="*/ 11996 h 43803"/>
                <a:gd name="connsiteX12" fmla="*/ 27429 w 44388"/>
                <a:gd name="connsiteY12" fmla="*/ 1518 h 43803"/>
                <a:gd name="connsiteX13" fmla="*/ 12189 w 44388"/>
                <a:gd name="connsiteY13" fmla="*/ 2471 h 4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388" h="43803">
                  <a:moveTo>
                    <a:pt x="12189" y="2471"/>
                  </a:moveTo>
                  <a:cubicBezTo>
                    <a:pt x="20762" y="-2292"/>
                    <a:pt x="34097" y="-387"/>
                    <a:pt x="40764" y="10091"/>
                  </a:cubicBezTo>
                  <a:cubicBezTo>
                    <a:pt x="43622" y="14853"/>
                    <a:pt x="45527" y="21521"/>
                    <a:pt x="43622" y="27236"/>
                  </a:cubicBezTo>
                  <a:cubicBezTo>
                    <a:pt x="41717" y="32951"/>
                    <a:pt x="37907" y="38666"/>
                    <a:pt x="32192" y="41523"/>
                  </a:cubicBezTo>
                  <a:cubicBezTo>
                    <a:pt x="26477" y="44381"/>
                    <a:pt x="19809" y="44381"/>
                    <a:pt x="14094" y="42476"/>
                  </a:cubicBezTo>
                  <a:cubicBezTo>
                    <a:pt x="8379" y="40571"/>
                    <a:pt x="3617" y="35808"/>
                    <a:pt x="1712" y="30093"/>
                  </a:cubicBezTo>
                  <a:cubicBezTo>
                    <a:pt x="-3051" y="18663"/>
                    <a:pt x="2664" y="7233"/>
                    <a:pt x="12189" y="2471"/>
                  </a:cubicBezTo>
                  <a:close/>
                  <a:moveTo>
                    <a:pt x="12189" y="2471"/>
                  </a:moveTo>
                  <a:cubicBezTo>
                    <a:pt x="7427" y="4376"/>
                    <a:pt x="4569" y="9138"/>
                    <a:pt x="3617" y="13901"/>
                  </a:cubicBezTo>
                  <a:cubicBezTo>
                    <a:pt x="2664" y="18663"/>
                    <a:pt x="3617" y="23426"/>
                    <a:pt x="6474" y="27236"/>
                  </a:cubicBezTo>
                  <a:cubicBezTo>
                    <a:pt x="12189" y="34856"/>
                    <a:pt x="21714" y="35808"/>
                    <a:pt x="28382" y="32951"/>
                  </a:cubicBezTo>
                  <a:cubicBezTo>
                    <a:pt x="35049" y="30093"/>
                    <a:pt x="39812" y="20568"/>
                    <a:pt x="36954" y="11996"/>
                  </a:cubicBezTo>
                  <a:cubicBezTo>
                    <a:pt x="36002" y="8186"/>
                    <a:pt x="32192" y="3423"/>
                    <a:pt x="27429" y="1518"/>
                  </a:cubicBezTo>
                  <a:cubicBezTo>
                    <a:pt x="21714" y="566"/>
                    <a:pt x="16952" y="566"/>
                    <a:pt x="12189" y="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74522F0C-2F14-44A6-8829-5F3643E053F8}"/>
                </a:ext>
              </a:extLst>
            </p:cNvPr>
            <p:cNvSpPr/>
            <p:nvPr/>
          </p:nvSpPr>
          <p:spPr>
            <a:xfrm>
              <a:off x="6329112" y="3368426"/>
              <a:ext cx="43879" cy="43803"/>
            </a:xfrm>
            <a:custGeom>
              <a:avLst/>
              <a:gdLst>
                <a:gd name="connsiteX0" fmla="*/ 11680 w 43879"/>
                <a:gd name="connsiteY0" fmla="*/ 2471 h 43803"/>
                <a:gd name="connsiteX1" fmla="*/ 40255 w 43879"/>
                <a:gd name="connsiteY1" fmla="*/ 10091 h 43803"/>
                <a:gd name="connsiteX2" fmla="*/ 43113 w 43879"/>
                <a:gd name="connsiteY2" fmla="*/ 27236 h 43803"/>
                <a:gd name="connsiteX3" fmla="*/ 31683 w 43879"/>
                <a:gd name="connsiteY3" fmla="*/ 41523 h 43803"/>
                <a:gd name="connsiteX4" fmla="*/ 13585 w 43879"/>
                <a:gd name="connsiteY4" fmla="*/ 42476 h 43803"/>
                <a:gd name="connsiteX5" fmla="*/ 1203 w 43879"/>
                <a:gd name="connsiteY5" fmla="*/ 30093 h 43803"/>
                <a:gd name="connsiteX6" fmla="*/ 11680 w 43879"/>
                <a:gd name="connsiteY6" fmla="*/ 2471 h 43803"/>
                <a:gd name="connsiteX7" fmla="*/ 11680 w 43879"/>
                <a:gd name="connsiteY7" fmla="*/ 2471 h 43803"/>
                <a:gd name="connsiteX8" fmla="*/ 3108 w 43879"/>
                <a:gd name="connsiteY8" fmla="*/ 13901 h 43803"/>
                <a:gd name="connsiteX9" fmla="*/ 5965 w 43879"/>
                <a:gd name="connsiteY9" fmla="*/ 27236 h 43803"/>
                <a:gd name="connsiteX10" fmla="*/ 27873 w 43879"/>
                <a:gd name="connsiteY10" fmla="*/ 32951 h 43803"/>
                <a:gd name="connsiteX11" fmla="*/ 36445 w 43879"/>
                <a:gd name="connsiteY11" fmla="*/ 11996 h 43803"/>
                <a:gd name="connsiteX12" fmla="*/ 26920 w 43879"/>
                <a:gd name="connsiteY12" fmla="*/ 1518 h 43803"/>
                <a:gd name="connsiteX13" fmla="*/ 11680 w 43879"/>
                <a:gd name="connsiteY13" fmla="*/ 2471 h 4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879" h="43803">
                  <a:moveTo>
                    <a:pt x="11680" y="2471"/>
                  </a:moveTo>
                  <a:cubicBezTo>
                    <a:pt x="20253" y="-2292"/>
                    <a:pt x="33588" y="-387"/>
                    <a:pt x="40255" y="10091"/>
                  </a:cubicBezTo>
                  <a:cubicBezTo>
                    <a:pt x="43113" y="14853"/>
                    <a:pt x="45018" y="21521"/>
                    <a:pt x="43113" y="27236"/>
                  </a:cubicBezTo>
                  <a:cubicBezTo>
                    <a:pt x="41208" y="32951"/>
                    <a:pt x="37398" y="38666"/>
                    <a:pt x="31683" y="41523"/>
                  </a:cubicBezTo>
                  <a:cubicBezTo>
                    <a:pt x="25968" y="44381"/>
                    <a:pt x="19300" y="44381"/>
                    <a:pt x="13585" y="42476"/>
                  </a:cubicBezTo>
                  <a:cubicBezTo>
                    <a:pt x="7870" y="40571"/>
                    <a:pt x="3108" y="35808"/>
                    <a:pt x="1203" y="30093"/>
                  </a:cubicBezTo>
                  <a:cubicBezTo>
                    <a:pt x="-2607" y="18663"/>
                    <a:pt x="3108" y="7233"/>
                    <a:pt x="11680" y="2471"/>
                  </a:cubicBezTo>
                  <a:close/>
                  <a:moveTo>
                    <a:pt x="11680" y="2471"/>
                  </a:moveTo>
                  <a:cubicBezTo>
                    <a:pt x="6918" y="4376"/>
                    <a:pt x="4060" y="9138"/>
                    <a:pt x="3108" y="13901"/>
                  </a:cubicBezTo>
                  <a:cubicBezTo>
                    <a:pt x="2155" y="18663"/>
                    <a:pt x="3108" y="23426"/>
                    <a:pt x="5965" y="27236"/>
                  </a:cubicBezTo>
                  <a:cubicBezTo>
                    <a:pt x="11680" y="34856"/>
                    <a:pt x="21205" y="35808"/>
                    <a:pt x="27873" y="32951"/>
                  </a:cubicBezTo>
                  <a:cubicBezTo>
                    <a:pt x="34540" y="30093"/>
                    <a:pt x="39303" y="20568"/>
                    <a:pt x="36445" y="11996"/>
                  </a:cubicBezTo>
                  <a:cubicBezTo>
                    <a:pt x="35493" y="8186"/>
                    <a:pt x="31683" y="3423"/>
                    <a:pt x="26920" y="1518"/>
                  </a:cubicBezTo>
                  <a:cubicBezTo>
                    <a:pt x="22158" y="566"/>
                    <a:pt x="16443" y="566"/>
                    <a:pt x="11680" y="24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49AA79EB-8DFC-4161-BE8F-987C4D1BB6D5}"/>
                </a:ext>
              </a:extLst>
            </p:cNvPr>
            <p:cNvSpPr/>
            <p:nvPr/>
          </p:nvSpPr>
          <p:spPr>
            <a:xfrm>
              <a:off x="5829300" y="2466022"/>
              <a:ext cx="188595" cy="647700"/>
            </a:xfrm>
            <a:custGeom>
              <a:avLst/>
              <a:gdLst>
                <a:gd name="connsiteX0" fmla="*/ 188595 w 188595"/>
                <a:gd name="connsiteY0" fmla="*/ 0 h 647700"/>
                <a:gd name="connsiteX1" fmla="*/ 141923 w 188595"/>
                <a:gd name="connsiteY1" fmla="*/ 71438 h 647700"/>
                <a:gd name="connsiteX2" fmla="*/ 131445 w 188595"/>
                <a:gd name="connsiteY2" fmla="*/ 90488 h 647700"/>
                <a:gd name="connsiteX3" fmla="*/ 121920 w 188595"/>
                <a:gd name="connsiteY3" fmla="*/ 109538 h 647700"/>
                <a:gd name="connsiteX4" fmla="*/ 103823 w 188595"/>
                <a:gd name="connsiteY4" fmla="*/ 148590 h 647700"/>
                <a:gd name="connsiteX5" fmla="*/ 47625 w 188595"/>
                <a:gd name="connsiteY5" fmla="*/ 309563 h 647700"/>
                <a:gd name="connsiteX6" fmla="*/ 38100 w 188595"/>
                <a:gd name="connsiteY6" fmla="*/ 350520 h 647700"/>
                <a:gd name="connsiteX7" fmla="*/ 29527 w 188595"/>
                <a:gd name="connsiteY7" fmla="*/ 392430 h 647700"/>
                <a:gd name="connsiteX8" fmla="*/ 21907 w 188595"/>
                <a:gd name="connsiteY8" fmla="*/ 434340 h 647700"/>
                <a:gd name="connsiteX9" fmla="*/ 15240 w 188595"/>
                <a:gd name="connsiteY9" fmla="*/ 476250 h 647700"/>
                <a:gd name="connsiteX10" fmla="*/ 10477 w 188595"/>
                <a:gd name="connsiteY10" fmla="*/ 519113 h 647700"/>
                <a:gd name="connsiteX11" fmla="*/ 5715 w 188595"/>
                <a:gd name="connsiteY11" fmla="*/ 561975 h 647700"/>
                <a:gd name="connsiteX12" fmla="*/ 0 w 188595"/>
                <a:gd name="connsiteY12" fmla="*/ 647700 h 647700"/>
                <a:gd name="connsiteX13" fmla="*/ 952 w 188595"/>
                <a:gd name="connsiteY13" fmla="*/ 561975 h 647700"/>
                <a:gd name="connsiteX14" fmla="*/ 3810 w 188595"/>
                <a:gd name="connsiteY14" fmla="*/ 519113 h 647700"/>
                <a:gd name="connsiteX15" fmla="*/ 7620 w 188595"/>
                <a:gd name="connsiteY15" fmla="*/ 476250 h 647700"/>
                <a:gd name="connsiteX16" fmla="*/ 20002 w 188595"/>
                <a:gd name="connsiteY16" fmla="*/ 391478 h 647700"/>
                <a:gd name="connsiteX17" fmla="*/ 28575 w 188595"/>
                <a:gd name="connsiteY17" fmla="*/ 349568 h 647700"/>
                <a:gd name="connsiteX18" fmla="*/ 39052 w 188595"/>
                <a:gd name="connsiteY18" fmla="*/ 307658 h 647700"/>
                <a:gd name="connsiteX19" fmla="*/ 97155 w 188595"/>
                <a:gd name="connsiteY19" fmla="*/ 145733 h 647700"/>
                <a:gd name="connsiteX20" fmla="*/ 188595 w 188595"/>
                <a:gd name="connsiteY20" fmla="*/ 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8595" h="647700">
                  <a:moveTo>
                    <a:pt x="188595" y="0"/>
                  </a:moveTo>
                  <a:cubicBezTo>
                    <a:pt x="171450" y="22860"/>
                    <a:pt x="156210" y="46672"/>
                    <a:pt x="141923" y="71438"/>
                  </a:cubicBezTo>
                  <a:lnTo>
                    <a:pt x="131445" y="90488"/>
                  </a:lnTo>
                  <a:lnTo>
                    <a:pt x="121920" y="109538"/>
                  </a:lnTo>
                  <a:cubicBezTo>
                    <a:pt x="115252" y="121920"/>
                    <a:pt x="109538" y="135255"/>
                    <a:pt x="103823" y="148590"/>
                  </a:cubicBezTo>
                  <a:cubicBezTo>
                    <a:pt x="80963" y="200978"/>
                    <a:pt x="62865" y="254317"/>
                    <a:pt x="47625" y="309563"/>
                  </a:cubicBezTo>
                  <a:lnTo>
                    <a:pt x="38100" y="350520"/>
                  </a:lnTo>
                  <a:cubicBezTo>
                    <a:pt x="34290" y="363855"/>
                    <a:pt x="32385" y="378143"/>
                    <a:pt x="29527" y="392430"/>
                  </a:cubicBezTo>
                  <a:cubicBezTo>
                    <a:pt x="26670" y="406718"/>
                    <a:pt x="23813" y="420053"/>
                    <a:pt x="21907" y="434340"/>
                  </a:cubicBezTo>
                  <a:cubicBezTo>
                    <a:pt x="20002" y="448628"/>
                    <a:pt x="18098" y="462915"/>
                    <a:pt x="15240" y="476250"/>
                  </a:cubicBezTo>
                  <a:cubicBezTo>
                    <a:pt x="12382" y="490538"/>
                    <a:pt x="11430" y="504825"/>
                    <a:pt x="10477" y="519113"/>
                  </a:cubicBezTo>
                  <a:lnTo>
                    <a:pt x="5715" y="561975"/>
                  </a:lnTo>
                  <a:cubicBezTo>
                    <a:pt x="3810" y="590550"/>
                    <a:pt x="1905" y="619125"/>
                    <a:pt x="0" y="647700"/>
                  </a:cubicBezTo>
                  <a:cubicBezTo>
                    <a:pt x="0" y="619125"/>
                    <a:pt x="0" y="590550"/>
                    <a:pt x="952" y="561975"/>
                  </a:cubicBezTo>
                  <a:lnTo>
                    <a:pt x="3810" y="519113"/>
                  </a:lnTo>
                  <a:cubicBezTo>
                    <a:pt x="4763" y="504825"/>
                    <a:pt x="5715" y="490538"/>
                    <a:pt x="7620" y="476250"/>
                  </a:cubicBezTo>
                  <a:cubicBezTo>
                    <a:pt x="11430" y="447675"/>
                    <a:pt x="14288" y="419100"/>
                    <a:pt x="20002" y="391478"/>
                  </a:cubicBezTo>
                  <a:cubicBezTo>
                    <a:pt x="22860" y="377190"/>
                    <a:pt x="24765" y="362903"/>
                    <a:pt x="28575" y="349568"/>
                  </a:cubicBezTo>
                  <a:lnTo>
                    <a:pt x="39052" y="307658"/>
                  </a:lnTo>
                  <a:cubicBezTo>
                    <a:pt x="54293" y="252413"/>
                    <a:pt x="73343" y="198120"/>
                    <a:pt x="97155" y="145733"/>
                  </a:cubicBezTo>
                  <a:cubicBezTo>
                    <a:pt x="121920" y="93345"/>
                    <a:pt x="150495" y="42863"/>
                    <a:pt x="18859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DAE10256-F14D-4204-9507-E776E9A1B4B0}"/>
                </a:ext>
              </a:extLst>
            </p:cNvPr>
            <p:cNvSpPr/>
            <p:nvPr/>
          </p:nvSpPr>
          <p:spPr>
            <a:xfrm>
              <a:off x="5829300" y="2466022"/>
              <a:ext cx="188595" cy="646747"/>
            </a:xfrm>
            <a:custGeom>
              <a:avLst/>
              <a:gdLst>
                <a:gd name="connsiteX0" fmla="*/ 188595 w 188595"/>
                <a:gd name="connsiteY0" fmla="*/ 0 h 646747"/>
                <a:gd name="connsiteX1" fmla="*/ 144780 w 188595"/>
                <a:gd name="connsiteY1" fmla="*/ 162878 h 646747"/>
                <a:gd name="connsiteX2" fmla="*/ 99060 w 188595"/>
                <a:gd name="connsiteY2" fmla="*/ 324803 h 646747"/>
                <a:gd name="connsiteX3" fmla="*/ 50482 w 188595"/>
                <a:gd name="connsiteY3" fmla="*/ 485775 h 646747"/>
                <a:gd name="connsiteX4" fmla="*/ 25718 w 188595"/>
                <a:gd name="connsiteY4" fmla="*/ 566738 h 646747"/>
                <a:gd name="connsiteX5" fmla="*/ 0 w 188595"/>
                <a:gd name="connsiteY5" fmla="*/ 646748 h 646747"/>
                <a:gd name="connsiteX6" fmla="*/ 20955 w 188595"/>
                <a:gd name="connsiteY6" fmla="*/ 564833 h 646747"/>
                <a:gd name="connsiteX7" fmla="*/ 42863 w 188595"/>
                <a:gd name="connsiteY7" fmla="*/ 483870 h 646747"/>
                <a:gd name="connsiteX8" fmla="*/ 88582 w 188595"/>
                <a:gd name="connsiteY8" fmla="*/ 321945 h 646747"/>
                <a:gd name="connsiteX9" fmla="*/ 137160 w 188595"/>
                <a:gd name="connsiteY9" fmla="*/ 160973 h 646747"/>
                <a:gd name="connsiteX10" fmla="*/ 188595 w 188595"/>
                <a:gd name="connsiteY10" fmla="*/ 0 h 646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595" h="646747">
                  <a:moveTo>
                    <a:pt x="188595" y="0"/>
                  </a:moveTo>
                  <a:cubicBezTo>
                    <a:pt x="174308" y="54293"/>
                    <a:pt x="160020" y="108585"/>
                    <a:pt x="144780" y="162878"/>
                  </a:cubicBezTo>
                  <a:cubicBezTo>
                    <a:pt x="129540" y="217170"/>
                    <a:pt x="114300" y="270510"/>
                    <a:pt x="99060" y="324803"/>
                  </a:cubicBezTo>
                  <a:cubicBezTo>
                    <a:pt x="82868" y="378143"/>
                    <a:pt x="67627" y="432435"/>
                    <a:pt x="50482" y="485775"/>
                  </a:cubicBezTo>
                  <a:lnTo>
                    <a:pt x="25718" y="566738"/>
                  </a:lnTo>
                  <a:cubicBezTo>
                    <a:pt x="17145" y="593408"/>
                    <a:pt x="8573" y="620078"/>
                    <a:pt x="0" y="646748"/>
                  </a:cubicBezTo>
                  <a:cubicBezTo>
                    <a:pt x="6668" y="619125"/>
                    <a:pt x="14288" y="592455"/>
                    <a:pt x="20955" y="564833"/>
                  </a:cubicBezTo>
                  <a:lnTo>
                    <a:pt x="42863" y="483870"/>
                  </a:lnTo>
                  <a:cubicBezTo>
                    <a:pt x="58102" y="429578"/>
                    <a:pt x="73343" y="376238"/>
                    <a:pt x="88582" y="321945"/>
                  </a:cubicBezTo>
                  <a:cubicBezTo>
                    <a:pt x="104775" y="268605"/>
                    <a:pt x="120015" y="214313"/>
                    <a:pt x="137160" y="160973"/>
                  </a:cubicBezTo>
                  <a:cubicBezTo>
                    <a:pt x="154305" y="106680"/>
                    <a:pt x="170498" y="53340"/>
                    <a:pt x="18859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509D6E05-6711-4BE3-A7C1-9CE6C143AC49}"/>
                </a:ext>
              </a:extLst>
            </p:cNvPr>
            <p:cNvSpPr/>
            <p:nvPr/>
          </p:nvSpPr>
          <p:spPr>
            <a:xfrm>
              <a:off x="5829300" y="2466022"/>
              <a:ext cx="193632" cy="646747"/>
            </a:xfrm>
            <a:custGeom>
              <a:avLst/>
              <a:gdLst>
                <a:gd name="connsiteX0" fmla="*/ 188595 w 193632"/>
                <a:gd name="connsiteY0" fmla="*/ 0 h 646747"/>
                <a:gd name="connsiteX1" fmla="*/ 191452 w 193632"/>
                <a:gd name="connsiteY1" fmla="*/ 84773 h 646747"/>
                <a:gd name="connsiteX2" fmla="*/ 177165 w 193632"/>
                <a:gd name="connsiteY2" fmla="*/ 168592 h 646747"/>
                <a:gd name="connsiteX3" fmla="*/ 130492 w 193632"/>
                <a:gd name="connsiteY3" fmla="*/ 332423 h 646747"/>
                <a:gd name="connsiteX4" fmla="*/ 69532 w 193632"/>
                <a:gd name="connsiteY4" fmla="*/ 491490 h 646747"/>
                <a:gd name="connsiteX5" fmla="*/ 0 w 193632"/>
                <a:gd name="connsiteY5" fmla="*/ 646748 h 646747"/>
                <a:gd name="connsiteX6" fmla="*/ 32385 w 193632"/>
                <a:gd name="connsiteY6" fmla="*/ 567690 h 646747"/>
                <a:gd name="connsiteX7" fmla="*/ 63818 w 193632"/>
                <a:gd name="connsiteY7" fmla="*/ 488632 h 646747"/>
                <a:gd name="connsiteX8" fmla="*/ 121920 w 193632"/>
                <a:gd name="connsiteY8" fmla="*/ 329565 h 646747"/>
                <a:gd name="connsiteX9" fmla="*/ 170498 w 193632"/>
                <a:gd name="connsiteY9" fmla="*/ 167640 h 646747"/>
                <a:gd name="connsiteX10" fmla="*/ 186690 w 193632"/>
                <a:gd name="connsiteY10" fmla="*/ 84773 h 646747"/>
                <a:gd name="connsiteX11" fmla="*/ 188595 w 193632"/>
                <a:gd name="connsiteY11" fmla="*/ 0 h 646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3632" h="646747">
                  <a:moveTo>
                    <a:pt x="188595" y="0"/>
                  </a:moveTo>
                  <a:cubicBezTo>
                    <a:pt x="195263" y="27622"/>
                    <a:pt x="194310" y="57150"/>
                    <a:pt x="191452" y="84773"/>
                  </a:cubicBezTo>
                  <a:cubicBezTo>
                    <a:pt x="188595" y="113348"/>
                    <a:pt x="183833" y="140970"/>
                    <a:pt x="177165" y="168592"/>
                  </a:cubicBezTo>
                  <a:cubicBezTo>
                    <a:pt x="164783" y="223838"/>
                    <a:pt x="147638" y="278130"/>
                    <a:pt x="130492" y="332423"/>
                  </a:cubicBezTo>
                  <a:cubicBezTo>
                    <a:pt x="111443" y="385763"/>
                    <a:pt x="91440" y="439103"/>
                    <a:pt x="69532" y="491490"/>
                  </a:cubicBezTo>
                  <a:cubicBezTo>
                    <a:pt x="48577" y="543878"/>
                    <a:pt x="25718" y="596265"/>
                    <a:pt x="0" y="646748"/>
                  </a:cubicBezTo>
                  <a:cubicBezTo>
                    <a:pt x="10477" y="620078"/>
                    <a:pt x="21907" y="594360"/>
                    <a:pt x="32385" y="567690"/>
                  </a:cubicBezTo>
                  <a:cubicBezTo>
                    <a:pt x="42863" y="541020"/>
                    <a:pt x="53340" y="515303"/>
                    <a:pt x="63818" y="488632"/>
                  </a:cubicBezTo>
                  <a:cubicBezTo>
                    <a:pt x="83820" y="436245"/>
                    <a:pt x="103823" y="382905"/>
                    <a:pt x="121920" y="329565"/>
                  </a:cubicBezTo>
                  <a:cubicBezTo>
                    <a:pt x="140970" y="276225"/>
                    <a:pt x="157163" y="221933"/>
                    <a:pt x="170498" y="167640"/>
                  </a:cubicBezTo>
                  <a:cubicBezTo>
                    <a:pt x="177165" y="140017"/>
                    <a:pt x="182880" y="112395"/>
                    <a:pt x="186690" y="84773"/>
                  </a:cubicBezTo>
                  <a:cubicBezTo>
                    <a:pt x="190500" y="56197"/>
                    <a:pt x="192405" y="27622"/>
                    <a:pt x="18859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9E9BDFAC-5389-4CE6-B485-B93123D79126}"/>
                </a:ext>
              </a:extLst>
            </p:cNvPr>
            <p:cNvSpPr/>
            <p:nvPr/>
          </p:nvSpPr>
          <p:spPr>
            <a:xfrm>
              <a:off x="6067091" y="2692717"/>
              <a:ext cx="97488" cy="847724"/>
            </a:xfrm>
            <a:custGeom>
              <a:avLst/>
              <a:gdLst>
                <a:gd name="connsiteX0" fmla="*/ 97488 w 97488"/>
                <a:gd name="connsiteY0" fmla="*/ 0 h 847724"/>
                <a:gd name="connsiteX1" fmla="*/ 70818 w 97488"/>
                <a:gd name="connsiteY1" fmla="*/ 103822 h 847724"/>
                <a:gd name="connsiteX2" fmla="*/ 47958 w 97488"/>
                <a:gd name="connsiteY2" fmla="*/ 208597 h 847724"/>
                <a:gd name="connsiteX3" fmla="*/ 16526 w 97488"/>
                <a:gd name="connsiteY3" fmla="*/ 421005 h 847724"/>
                <a:gd name="connsiteX4" fmla="*/ 8906 w 97488"/>
                <a:gd name="connsiteY4" fmla="*/ 635318 h 847724"/>
                <a:gd name="connsiteX5" fmla="*/ 18431 w 97488"/>
                <a:gd name="connsiteY5" fmla="*/ 741998 h 847724"/>
                <a:gd name="connsiteX6" fmla="*/ 37481 w 97488"/>
                <a:gd name="connsiteY6" fmla="*/ 847725 h 847724"/>
                <a:gd name="connsiteX7" fmla="*/ 1286 w 97488"/>
                <a:gd name="connsiteY7" fmla="*/ 635318 h 847724"/>
                <a:gd name="connsiteX8" fmla="*/ 7001 w 97488"/>
                <a:gd name="connsiteY8" fmla="*/ 419100 h 847724"/>
                <a:gd name="connsiteX9" fmla="*/ 41291 w 97488"/>
                <a:gd name="connsiteY9" fmla="*/ 205740 h 847724"/>
                <a:gd name="connsiteX10" fmla="*/ 97488 w 97488"/>
                <a:gd name="connsiteY10" fmla="*/ 0 h 847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488" h="847724">
                  <a:moveTo>
                    <a:pt x="97488" y="0"/>
                  </a:moveTo>
                  <a:cubicBezTo>
                    <a:pt x="87963" y="34290"/>
                    <a:pt x="78438" y="69532"/>
                    <a:pt x="70818" y="103822"/>
                  </a:cubicBezTo>
                  <a:cubicBezTo>
                    <a:pt x="62246" y="139065"/>
                    <a:pt x="54626" y="173355"/>
                    <a:pt x="47958" y="208597"/>
                  </a:cubicBezTo>
                  <a:cubicBezTo>
                    <a:pt x="34623" y="279083"/>
                    <a:pt x="23193" y="349568"/>
                    <a:pt x="16526" y="421005"/>
                  </a:cubicBezTo>
                  <a:cubicBezTo>
                    <a:pt x="9858" y="492443"/>
                    <a:pt x="7001" y="563880"/>
                    <a:pt x="8906" y="635318"/>
                  </a:cubicBezTo>
                  <a:cubicBezTo>
                    <a:pt x="11763" y="670560"/>
                    <a:pt x="12716" y="706755"/>
                    <a:pt x="18431" y="741998"/>
                  </a:cubicBezTo>
                  <a:cubicBezTo>
                    <a:pt x="21288" y="778192"/>
                    <a:pt x="30813" y="812483"/>
                    <a:pt x="37481" y="847725"/>
                  </a:cubicBezTo>
                  <a:cubicBezTo>
                    <a:pt x="17478" y="779145"/>
                    <a:pt x="6048" y="707708"/>
                    <a:pt x="1286" y="635318"/>
                  </a:cubicBezTo>
                  <a:cubicBezTo>
                    <a:pt x="-1572" y="562928"/>
                    <a:pt x="333" y="491490"/>
                    <a:pt x="7001" y="419100"/>
                  </a:cubicBezTo>
                  <a:cubicBezTo>
                    <a:pt x="14621" y="347662"/>
                    <a:pt x="26051" y="276225"/>
                    <a:pt x="41291" y="205740"/>
                  </a:cubicBezTo>
                  <a:cubicBezTo>
                    <a:pt x="55578" y="138112"/>
                    <a:pt x="73676" y="68580"/>
                    <a:pt x="974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E930CEDC-C433-4A47-B857-90BC9202483C}"/>
                </a:ext>
              </a:extLst>
            </p:cNvPr>
            <p:cNvSpPr/>
            <p:nvPr/>
          </p:nvSpPr>
          <p:spPr>
            <a:xfrm>
              <a:off x="6104572" y="2692717"/>
              <a:ext cx="60007" cy="848677"/>
            </a:xfrm>
            <a:custGeom>
              <a:avLst/>
              <a:gdLst>
                <a:gd name="connsiteX0" fmla="*/ 60007 w 60007"/>
                <a:gd name="connsiteY0" fmla="*/ 0 h 848677"/>
                <a:gd name="connsiteX1" fmla="*/ 48577 w 60007"/>
                <a:gd name="connsiteY1" fmla="*/ 212408 h 848677"/>
                <a:gd name="connsiteX2" fmla="*/ 34290 w 60007"/>
                <a:gd name="connsiteY2" fmla="*/ 424815 h 848677"/>
                <a:gd name="connsiteX3" fmla="*/ 18098 w 60007"/>
                <a:gd name="connsiteY3" fmla="*/ 637223 h 848677"/>
                <a:gd name="connsiteX4" fmla="*/ 9525 w 60007"/>
                <a:gd name="connsiteY4" fmla="*/ 742950 h 848677"/>
                <a:gd name="connsiteX5" fmla="*/ 0 w 60007"/>
                <a:gd name="connsiteY5" fmla="*/ 848678 h 848677"/>
                <a:gd name="connsiteX6" fmla="*/ 4763 w 60007"/>
                <a:gd name="connsiteY6" fmla="*/ 741998 h 848677"/>
                <a:gd name="connsiteX7" fmla="*/ 11430 w 60007"/>
                <a:gd name="connsiteY7" fmla="*/ 635318 h 848677"/>
                <a:gd name="connsiteX8" fmla="*/ 25717 w 60007"/>
                <a:gd name="connsiteY8" fmla="*/ 422910 h 848677"/>
                <a:gd name="connsiteX9" fmla="*/ 40957 w 60007"/>
                <a:gd name="connsiteY9" fmla="*/ 212408 h 848677"/>
                <a:gd name="connsiteX10" fmla="*/ 60007 w 60007"/>
                <a:gd name="connsiteY10" fmla="*/ 0 h 84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07" h="848677">
                  <a:moveTo>
                    <a:pt x="60007" y="0"/>
                  </a:moveTo>
                  <a:cubicBezTo>
                    <a:pt x="56198" y="71438"/>
                    <a:pt x="52388" y="141922"/>
                    <a:pt x="48577" y="212408"/>
                  </a:cubicBezTo>
                  <a:lnTo>
                    <a:pt x="34290" y="424815"/>
                  </a:lnTo>
                  <a:lnTo>
                    <a:pt x="18098" y="637223"/>
                  </a:lnTo>
                  <a:lnTo>
                    <a:pt x="9525" y="742950"/>
                  </a:lnTo>
                  <a:lnTo>
                    <a:pt x="0" y="848678"/>
                  </a:lnTo>
                  <a:lnTo>
                    <a:pt x="4763" y="741998"/>
                  </a:lnTo>
                  <a:lnTo>
                    <a:pt x="11430" y="635318"/>
                  </a:lnTo>
                  <a:lnTo>
                    <a:pt x="25717" y="422910"/>
                  </a:lnTo>
                  <a:lnTo>
                    <a:pt x="40957" y="212408"/>
                  </a:lnTo>
                  <a:cubicBezTo>
                    <a:pt x="46673" y="141922"/>
                    <a:pt x="52388" y="71438"/>
                    <a:pt x="6000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B3959A1F-16A7-4E8F-B49C-4D6AC96F7EA1}"/>
                </a:ext>
              </a:extLst>
            </p:cNvPr>
            <p:cNvSpPr/>
            <p:nvPr/>
          </p:nvSpPr>
          <p:spPr>
            <a:xfrm>
              <a:off x="6104572" y="2692717"/>
              <a:ext cx="67627" cy="848677"/>
            </a:xfrm>
            <a:custGeom>
              <a:avLst/>
              <a:gdLst>
                <a:gd name="connsiteX0" fmla="*/ 60007 w 67627"/>
                <a:gd name="connsiteY0" fmla="*/ 0 h 848677"/>
                <a:gd name="connsiteX1" fmla="*/ 67627 w 67627"/>
                <a:gd name="connsiteY1" fmla="*/ 213360 h 848677"/>
                <a:gd name="connsiteX2" fmla="*/ 62865 w 67627"/>
                <a:gd name="connsiteY2" fmla="*/ 426720 h 848677"/>
                <a:gd name="connsiteX3" fmla="*/ 42863 w 67627"/>
                <a:gd name="connsiteY3" fmla="*/ 639128 h 848677"/>
                <a:gd name="connsiteX4" fmla="*/ 0 w 67627"/>
                <a:gd name="connsiteY4" fmla="*/ 848678 h 848677"/>
                <a:gd name="connsiteX5" fmla="*/ 10477 w 67627"/>
                <a:gd name="connsiteY5" fmla="*/ 796290 h 848677"/>
                <a:gd name="connsiteX6" fmla="*/ 20002 w 67627"/>
                <a:gd name="connsiteY6" fmla="*/ 743903 h 848677"/>
                <a:gd name="connsiteX7" fmla="*/ 28575 w 67627"/>
                <a:gd name="connsiteY7" fmla="*/ 691515 h 848677"/>
                <a:gd name="connsiteX8" fmla="*/ 35242 w 67627"/>
                <a:gd name="connsiteY8" fmla="*/ 639128 h 848677"/>
                <a:gd name="connsiteX9" fmla="*/ 53340 w 67627"/>
                <a:gd name="connsiteY9" fmla="*/ 426720 h 848677"/>
                <a:gd name="connsiteX10" fmla="*/ 60960 w 67627"/>
                <a:gd name="connsiteY10" fmla="*/ 213360 h 848677"/>
                <a:gd name="connsiteX11" fmla="*/ 61913 w 67627"/>
                <a:gd name="connsiteY11" fmla="*/ 106680 h 848677"/>
                <a:gd name="connsiteX12" fmla="*/ 60007 w 67627"/>
                <a:gd name="connsiteY12" fmla="*/ 0 h 84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627" h="848677">
                  <a:moveTo>
                    <a:pt x="60007" y="0"/>
                  </a:moveTo>
                  <a:cubicBezTo>
                    <a:pt x="65723" y="71438"/>
                    <a:pt x="67627" y="141922"/>
                    <a:pt x="67627" y="213360"/>
                  </a:cubicBezTo>
                  <a:cubicBezTo>
                    <a:pt x="67627" y="284797"/>
                    <a:pt x="65723" y="356235"/>
                    <a:pt x="62865" y="426720"/>
                  </a:cubicBezTo>
                  <a:cubicBezTo>
                    <a:pt x="58102" y="498158"/>
                    <a:pt x="52388" y="568643"/>
                    <a:pt x="42863" y="639128"/>
                  </a:cubicBezTo>
                  <a:cubicBezTo>
                    <a:pt x="32385" y="709612"/>
                    <a:pt x="19050" y="780098"/>
                    <a:pt x="0" y="848678"/>
                  </a:cubicBezTo>
                  <a:lnTo>
                    <a:pt x="10477" y="796290"/>
                  </a:lnTo>
                  <a:cubicBezTo>
                    <a:pt x="14288" y="779145"/>
                    <a:pt x="16192" y="761048"/>
                    <a:pt x="20002" y="743903"/>
                  </a:cubicBezTo>
                  <a:cubicBezTo>
                    <a:pt x="22860" y="726758"/>
                    <a:pt x="25717" y="708660"/>
                    <a:pt x="28575" y="691515"/>
                  </a:cubicBezTo>
                  <a:cubicBezTo>
                    <a:pt x="30480" y="674370"/>
                    <a:pt x="33338" y="656273"/>
                    <a:pt x="35242" y="639128"/>
                  </a:cubicBezTo>
                  <a:cubicBezTo>
                    <a:pt x="43815" y="568643"/>
                    <a:pt x="49530" y="498158"/>
                    <a:pt x="53340" y="426720"/>
                  </a:cubicBezTo>
                  <a:cubicBezTo>
                    <a:pt x="57150" y="356235"/>
                    <a:pt x="59055" y="284797"/>
                    <a:pt x="60960" y="213360"/>
                  </a:cubicBezTo>
                  <a:cubicBezTo>
                    <a:pt x="61913" y="178118"/>
                    <a:pt x="61913" y="141922"/>
                    <a:pt x="61913" y="106680"/>
                  </a:cubicBezTo>
                  <a:cubicBezTo>
                    <a:pt x="60960" y="71438"/>
                    <a:pt x="60007" y="36195"/>
                    <a:pt x="6000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39184E29-B784-4043-8885-F3FE2F8A3460}"/>
                </a:ext>
              </a:extLst>
            </p:cNvPr>
            <p:cNvSpPr/>
            <p:nvPr/>
          </p:nvSpPr>
          <p:spPr>
            <a:xfrm>
              <a:off x="6492442" y="3193732"/>
              <a:ext cx="96952" cy="925829"/>
            </a:xfrm>
            <a:custGeom>
              <a:avLst/>
              <a:gdLst>
                <a:gd name="connsiteX0" fmla="*/ 38850 w 96952"/>
                <a:gd name="connsiteY0" fmla="*/ 0 h 925829"/>
                <a:gd name="connsiteX1" fmla="*/ 22658 w 96952"/>
                <a:gd name="connsiteY1" fmla="*/ 116205 h 925829"/>
                <a:gd name="connsiteX2" fmla="*/ 16943 w 96952"/>
                <a:gd name="connsiteY2" fmla="*/ 174307 h 925829"/>
                <a:gd name="connsiteX3" fmla="*/ 13133 w 96952"/>
                <a:gd name="connsiteY3" fmla="*/ 232410 h 925829"/>
                <a:gd name="connsiteX4" fmla="*/ 13133 w 96952"/>
                <a:gd name="connsiteY4" fmla="*/ 466725 h 925829"/>
                <a:gd name="connsiteX5" fmla="*/ 22658 w 96952"/>
                <a:gd name="connsiteY5" fmla="*/ 583883 h 925829"/>
                <a:gd name="connsiteX6" fmla="*/ 30278 w 96952"/>
                <a:gd name="connsiteY6" fmla="*/ 641985 h 925829"/>
                <a:gd name="connsiteX7" fmla="*/ 34088 w 96952"/>
                <a:gd name="connsiteY7" fmla="*/ 670560 h 925829"/>
                <a:gd name="connsiteX8" fmla="*/ 39803 w 96952"/>
                <a:gd name="connsiteY8" fmla="*/ 699135 h 925829"/>
                <a:gd name="connsiteX9" fmla="*/ 50280 w 96952"/>
                <a:gd name="connsiteY9" fmla="*/ 756285 h 925829"/>
                <a:gd name="connsiteX10" fmla="*/ 64568 w 96952"/>
                <a:gd name="connsiteY10" fmla="*/ 813435 h 925829"/>
                <a:gd name="connsiteX11" fmla="*/ 71235 w 96952"/>
                <a:gd name="connsiteY11" fmla="*/ 842010 h 925829"/>
                <a:gd name="connsiteX12" fmla="*/ 79808 w 96952"/>
                <a:gd name="connsiteY12" fmla="*/ 869633 h 925829"/>
                <a:gd name="connsiteX13" fmla="*/ 96953 w 96952"/>
                <a:gd name="connsiteY13" fmla="*/ 925830 h 925829"/>
                <a:gd name="connsiteX14" fmla="*/ 32183 w 96952"/>
                <a:gd name="connsiteY14" fmla="*/ 700088 h 925829"/>
                <a:gd name="connsiteX15" fmla="*/ 26468 w 96952"/>
                <a:gd name="connsiteY15" fmla="*/ 671513 h 925829"/>
                <a:gd name="connsiteX16" fmla="*/ 21705 w 96952"/>
                <a:gd name="connsiteY16" fmla="*/ 641985 h 925829"/>
                <a:gd name="connsiteX17" fmla="*/ 13133 w 96952"/>
                <a:gd name="connsiteY17" fmla="*/ 583883 h 925829"/>
                <a:gd name="connsiteX18" fmla="*/ 2655 w 96952"/>
                <a:gd name="connsiteY18" fmla="*/ 466725 h 925829"/>
                <a:gd name="connsiteX19" fmla="*/ 4560 w 96952"/>
                <a:gd name="connsiteY19" fmla="*/ 231457 h 925829"/>
                <a:gd name="connsiteX20" fmla="*/ 38850 w 96952"/>
                <a:gd name="connsiteY20" fmla="*/ 0 h 92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952" h="925829">
                  <a:moveTo>
                    <a:pt x="38850" y="0"/>
                  </a:moveTo>
                  <a:cubicBezTo>
                    <a:pt x="32183" y="38100"/>
                    <a:pt x="26468" y="77152"/>
                    <a:pt x="22658" y="116205"/>
                  </a:cubicBezTo>
                  <a:cubicBezTo>
                    <a:pt x="20753" y="135255"/>
                    <a:pt x="18848" y="155257"/>
                    <a:pt x="16943" y="174307"/>
                  </a:cubicBezTo>
                  <a:lnTo>
                    <a:pt x="13133" y="232410"/>
                  </a:lnTo>
                  <a:cubicBezTo>
                    <a:pt x="9323" y="310515"/>
                    <a:pt x="8370" y="388620"/>
                    <a:pt x="13133" y="466725"/>
                  </a:cubicBezTo>
                  <a:cubicBezTo>
                    <a:pt x="14085" y="505777"/>
                    <a:pt x="18848" y="544830"/>
                    <a:pt x="22658" y="583883"/>
                  </a:cubicBezTo>
                  <a:cubicBezTo>
                    <a:pt x="24563" y="602933"/>
                    <a:pt x="28373" y="622935"/>
                    <a:pt x="30278" y="641985"/>
                  </a:cubicBezTo>
                  <a:lnTo>
                    <a:pt x="34088" y="670560"/>
                  </a:lnTo>
                  <a:lnTo>
                    <a:pt x="39803" y="699135"/>
                  </a:lnTo>
                  <a:lnTo>
                    <a:pt x="50280" y="756285"/>
                  </a:lnTo>
                  <a:lnTo>
                    <a:pt x="64568" y="813435"/>
                  </a:lnTo>
                  <a:lnTo>
                    <a:pt x="71235" y="842010"/>
                  </a:lnTo>
                  <a:lnTo>
                    <a:pt x="79808" y="869633"/>
                  </a:lnTo>
                  <a:lnTo>
                    <a:pt x="96953" y="925830"/>
                  </a:lnTo>
                  <a:cubicBezTo>
                    <a:pt x="70283" y="852488"/>
                    <a:pt x="46470" y="777240"/>
                    <a:pt x="32183" y="700088"/>
                  </a:cubicBezTo>
                  <a:lnTo>
                    <a:pt x="26468" y="671513"/>
                  </a:lnTo>
                  <a:lnTo>
                    <a:pt x="21705" y="641985"/>
                  </a:lnTo>
                  <a:cubicBezTo>
                    <a:pt x="18848" y="622935"/>
                    <a:pt x="15990" y="602933"/>
                    <a:pt x="13133" y="583883"/>
                  </a:cubicBezTo>
                  <a:cubicBezTo>
                    <a:pt x="9323" y="544830"/>
                    <a:pt x="4560" y="505777"/>
                    <a:pt x="2655" y="466725"/>
                  </a:cubicBezTo>
                  <a:cubicBezTo>
                    <a:pt x="-1155" y="388620"/>
                    <a:pt x="-1155" y="309563"/>
                    <a:pt x="4560" y="231457"/>
                  </a:cubicBezTo>
                  <a:cubicBezTo>
                    <a:pt x="12180" y="154305"/>
                    <a:pt x="21705" y="76200"/>
                    <a:pt x="388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F9FA07EF-F437-43C6-8C34-7D2ED35A8611}"/>
                </a:ext>
              </a:extLst>
            </p:cNvPr>
            <p:cNvSpPr/>
            <p:nvPr/>
          </p:nvSpPr>
          <p:spPr>
            <a:xfrm>
              <a:off x="6531292" y="3193732"/>
              <a:ext cx="58102" cy="926782"/>
            </a:xfrm>
            <a:custGeom>
              <a:avLst/>
              <a:gdLst>
                <a:gd name="connsiteX0" fmla="*/ 0 w 58102"/>
                <a:gd name="connsiteY0" fmla="*/ 0 h 926782"/>
                <a:gd name="connsiteX1" fmla="*/ 18098 w 58102"/>
                <a:gd name="connsiteY1" fmla="*/ 231457 h 926782"/>
                <a:gd name="connsiteX2" fmla="*/ 34290 w 58102"/>
                <a:gd name="connsiteY2" fmla="*/ 462915 h 926782"/>
                <a:gd name="connsiteX3" fmla="*/ 47625 w 58102"/>
                <a:gd name="connsiteY3" fmla="*/ 694372 h 926782"/>
                <a:gd name="connsiteX4" fmla="*/ 53340 w 58102"/>
                <a:gd name="connsiteY4" fmla="*/ 810577 h 926782"/>
                <a:gd name="connsiteX5" fmla="*/ 58103 w 58102"/>
                <a:gd name="connsiteY5" fmla="*/ 926783 h 926782"/>
                <a:gd name="connsiteX6" fmla="*/ 48578 w 58102"/>
                <a:gd name="connsiteY6" fmla="*/ 810577 h 926782"/>
                <a:gd name="connsiteX7" fmla="*/ 40005 w 58102"/>
                <a:gd name="connsiteY7" fmla="*/ 694372 h 926782"/>
                <a:gd name="connsiteX8" fmla="*/ 23813 w 58102"/>
                <a:gd name="connsiteY8" fmla="*/ 462915 h 926782"/>
                <a:gd name="connsiteX9" fmla="*/ 10478 w 58102"/>
                <a:gd name="connsiteY9" fmla="*/ 231457 h 926782"/>
                <a:gd name="connsiteX10" fmla="*/ 0 w 58102"/>
                <a:gd name="connsiteY10" fmla="*/ 0 h 926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102" h="926782">
                  <a:moveTo>
                    <a:pt x="0" y="0"/>
                  </a:moveTo>
                  <a:cubicBezTo>
                    <a:pt x="6668" y="77152"/>
                    <a:pt x="12383" y="154305"/>
                    <a:pt x="18098" y="231457"/>
                  </a:cubicBezTo>
                  <a:lnTo>
                    <a:pt x="34290" y="462915"/>
                  </a:lnTo>
                  <a:lnTo>
                    <a:pt x="47625" y="694372"/>
                  </a:lnTo>
                  <a:lnTo>
                    <a:pt x="53340" y="810577"/>
                  </a:lnTo>
                  <a:lnTo>
                    <a:pt x="58103" y="926783"/>
                  </a:lnTo>
                  <a:lnTo>
                    <a:pt x="48578" y="810577"/>
                  </a:lnTo>
                  <a:lnTo>
                    <a:pt x="40005" y="694372"/>
                  </a:lnTo>
                  <a:lnTo>
                    <a:pt x="23813" y="462915"/>
                  </a:lnTo>
                  <a:lnTo>
                    <a:pt x="10478" y="231457"/>
                  </a:lnTo>
                  <a:cubicBezTo>
                    <a:pt x="7620" y="154305"/>
                    <a:pt x="2858" y="77152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4A97789A-0B68-4015-AB76-4827795E561D}"/>
                </a:ext>
              </a:extLst>
            </p:cNvPr>
            <p:cNvSpPr/>
            <p:nvPr/>
          </p:nvSpPr>
          <p:spPr>
            <a:xfrm>
              <a:off x="6531292" y="3193732"/>
              <a:ext cx="77152" cy="926782"/>
            </a:xfrm>
            <a:custGeom>
              <a:avLst/>
              <a:gdLst>
                <a:gd name="connsiteX0" fmla="*/ 0 w 77152"/>
                <a:gd name="connsiteY0" fmla="*/ 0 h 926782"/>
                <a:gd name="connsiteX1" fmla="*/ 41910 w 77152"/>
                <a:gd name="connsiteY1" fmla="*/ 229552 h 926782"/>
                <a:gd name="connsiteX2" fmla="*/ 68580 w 77152"/>
                <a:gd name="connsiteY2" fmla="*/ 461010 h 926782"/>
                <a:gd name="connsiteX3" fmla="*/ 77153 w 77152"/>
                <a:gd name="connsiteY3" fmla="*/ 694372 h 926782"/>
                <a:gd name="connsiteX4" fmla="*/ 59055 w 77152"/>
                <a:gd name="connsiteY4" fmla="*/ 926783 h 926782"/>
                <a:gd name="connsiteX5" fmla="*/ 67628 w 77152"/>
                <a:gd name="connsiteY5" fmla="*/ 810577 h 926782"/>
                <a:gd name="connsiteX6" fmla="*/ 70485 w 77152"/>
                <a:gd name="connsiteY6" fmla="*/ 694372 h 926782"/>
                <a:gd name="connsiteX7" fmla="*/ 60008 w 77152"/>
                <a:gd name="connsiteY7" fmla="*/ 461963 h 926782"/>
                <a:gd name="connsiteX8" fmla="*/ 35242 w 77152"/>
                <a:gd name="connsiteY8" fmla="*/ 230505 h 926782"/>
                <a:gd name="connsiteX9" fmla="*/ 19050 w 77152"/>
                <a:gd name="connsiteY9" fmla="*/ 115252 h 926782"/>
                <a:gd name="connsiteX10" fmla="*/ 0 w 77152"/>
                <a:gd name="connsiteY10" fmla="*/ 0 h 926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152" h="926782">
                  <a:moveTo>
                    <a:pt x="0" y="0"/>
                  </a:moveTo>
                  <a:cubicBezTo>
                    <a:pt x="17145" y="76200"/>
                    <a:pt x="30480" y="152400"/>
                    <a:pt x="41910" y="229552"/>
                  </a:cubicBezTo>
                  <a:cubicBezTo>
                    <a:pt x="53340" y="306705"/>
                    <a:pt x="61913" y="383858"/>
                    <a:pt x="68580" y="461010"/>
                  </a:cubicBezTo>
                  <a:cubicBezTo>
                    <a:pt x="74295" y="539115"/>
                    <a:pt x="77153" y="616268"/>
                    <a:pt x="77153" y="694372"/>
                  </a:cubicBezTo>
                  <a:cubicBezTo>
                    <a:pt x="76200" y="772477"/>
                    <a:pt x="70485" y="849630"/>
                    <a:pt x="59055" y="926783"/>
                  </a:cubicBezTo>
                  <a:cubicBezTo>
                    <a:pt x="61913" y="887730"/>
                    <a:pt x="66675" y="849630"/>
                    <a:pt x="67628" y="810577"/>
                  </a:cubicBezTo>
                  <a:cubicBezTo>
                    <a:pt x="70485" y="771525"/>
                    <a:pt x="69533" y="733425"/>
                    <a:pt x="70485" y="694372"/>
                  </a:cubicBezTo>
                  <a:cubicBezTo>
                    <a:pt x="69533" y="617220"/>
                    <a:pt x="65723" y="539115"/>
                    <a:pt x="60008" y="461963"/>
                  </a:cubicBezTo>
                  <a:cubicBezTo>
                    <a:pt x="54292" y="384810"/>
                    <a:pt x="45720" y="307658"/>
                    <a:pt x="35242" y="230505"/>
                  </a:cubicBezTo>
                  <a:cubicBezTo>
                    <a:pt x="30480" y="192405"/>
                    <a:pt x="24765" y="153352"/>
                    <a:pt x="19050" y="115252"/>
                  </a:cubicBezTo>
                  <a:cubicBezTo>
                    <a:pt x="13335" y="76200"/>
                    <a:pt x="6668" y="38100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18AB2F0A-B5EC-4748-8A37-0555D19975FC}"/>
                </a:ext>
              </a:extLst>
            </p:cNvPr>
            <p:cNvSpPr/>
            <p:nvPr/>
          </p:nvSpPr>
          <p:spPr>
            <a:xfrm>
              <a:off x="5775007" y="3821429"/>
              <a:ext cx="806767" cy="283845"/>
            </a:xfrm>
            <a:custGeom>
              <a:avLst/>
              <a:gdLst>
                <a:gd name="connsiteX0" fmla="*/ 0 w 806767"/>
                <a:gd name="connsiteY0" fmla="*/ 0 h 283845"/>
                <a:gd name="connsiteX1" fmla="*/ 91440 w 806767"/>
                <a:gd name="connsiteY1" fmla="*/ 57150 h 283845"/>
                <a:gd name="connsiteX2" fmla="*/ 139065 w 806767"/>
                <a:gd name="connsiteY2" fmla="*/ 82867 h 283845"/>
                <a:gd name="connsiteX3" fmla="*/ 187643 w 806767"/>
                <a:gd name="connsiteY3" fmla="*/ 106680 h 283845"/>
                <a:gd name="connsiteX4" fmla="*/ 386715 w 806767"/>
                <a:gd name="connsiteY4" fmla="*/ 188595 h 283845"/>
                <a:gd name="connsiteX5" fmla="*/ 438150 w 806767"/>
                <a:gd name="connsiteY5" fmla="*/ 204788 h 283845"/>
                <a:gd name="connsiteX6" fmla="*/ 463868 w 806767"/>
                <a:gd name="connsiteY6" fmla="*/ 213360 h 283845"/>
                <a:gd name="connsiteX7" fmla="*/ 489585 w 806767"/>
                <a:gd name="connsiteY7" fmla="*/ 220980 h 283845"/>
                <a:gd name="connsiteX8" fmla="*/ 541973 w 806767"/>
                <a:gd name="connsiteY8" fmla="*/ 235267 h 283845"/>
                <a:gd name="connsiteX9" fmla="*/ 594360 w 806767"/>
                <a:gd name="connsiteY9" fmla="*/ 247650 h 283845"/>
                <a:gd name="connsiteX10" fmla="*/ 700088 w 806767"/>
                <a:gd name="connsiteY10" fmla="*/ 268605 h 283845"/>
                <a:gd name="connsiteX11" fmla="*/ 806768 w 806767"/>
                <a:gd name="connsiteY11" fmla="*/ 283845 h 283845"/>
                <a:gd name="connsiteX12" fmla="*/ 752475 w 806767"/>
                <a:gd name="connsiteY12" fmla="*/ 279083 h 283845"/>
                <a:gd name="connsiteX13" fmla="*/ 699135 w 806767"/>
                <a:gd name="connsiteY13" fmla="*/ 273367 h 283845"/>
                <a:gd name="connsiteX14" fmla="*/ 592455 w 806767"/>
                <a:gd name="connsiteY14" fmla="*/ 255270 h 283845"/>
                <a:gd name="connsiteX15" fmla="*/ 539115 w 806767"/>
                <a:gd name="connsiteY15" fmla="*/ 243840 h 283845"/>
                <a:gd name="connsiteX16" fmla="*/ 486728 w 806767"/>
                <a:gd name="connsiteY16" fmla="*/ 230505 h 283845"/>
                <a:gd name="connsiteX17" fmla="*/ 461010 w 806767"/>
                <a:gd name="connsiteY17" fmla="*/ 223838 h 283845"/>
                <a:gd name="connsiteX18" fmla="*/ 435293 w 806767"/>
                <a:gd name="connsiteY18" fmla="*/ 216217 h 283845"/>
                <a:gd name="connsiteX19" fmla="*/ 383858 w 806767"/>
                <a:gd name="connsiteY19" fmla="*/ 200025 h 283845"/>
                <a:gd name="connsiteX20" fmla="*/ 333375 w 806767"/>
                <a:gd name="connsiteY20" fmla="*/ 181928 h 283845"/>
                <a:gd name="connsiteX21" fmla="*/ 282893 w 806767"/>
                <a:gd name="connsiteY21" fmla="*/ 161925 h 283845"/>
                <a:gd name="connsiteX22" fmla="*/ 233363 w 806767"/>
                <a:gd name="connsiteY22" fmla="*/ 140017 h 283845"/>
                <a:gd name="connsiteX23" fmla="*/ 208597 w 806767"/>
                <a:gd name="connsiteY23" fmla="*/ 128588 h 283845"/>
                <a:gd name="connsiteX24" fmla="*/ 184785 w 806767"/>
                <a:gd name="connsiteY24" fmla="*/ 116205 h 283845"/>
                <a:gd name="connsiteX25" fmla="*/ 0 w 806767"/>
                <a:gd name="connsiteY25" fmla="*/ 0 h 28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06767" h="283845">
                  <a:moveTo>
                    <a:pt x="0" y="0"/>
                  </a:moveTo>
                  <a:cubicBezTo>
                    <a:pt x="29528" y="20955"/>
                    <a:pt x="60007" y="40005"/>
                    <a:pt x="91440" y="57150"/>
                  </a:cubicBezTo>
                  <a:cubicBezTo>
                    <a:pt x="107632" y="65723"/>
                    <a:pt x="122873" y="75248"/>
                    <a:pt x="139065" y="82867"/>
                  </a:cubicBezTo>
                  <a:cubicBezTo>
                    <a:pt x="155258" y="91440"/>
                    <a:pt x="170497" y="99060"/>
                    <a:pt x="187643" y="106680"/>
                  </a:cubicBezTo>
                  <a:cubicBezTo>
                    <a:pt x="252413" y="137160"/>
                    <a:pt x="319088" y="165735"/>
                    <a:pt x="386715" y="188595"/>
                  </a:cubicBezTo>
                  <a:cubicBezTo>
                    <a:pt x="403860" y="195263"/>
                    <a:pt x="421005" y="200025"/>
                    <a:pt x="438150" y="204788"/>
                  </a:cubicBezTo>
                  <a:lnTo>
                    <a:pt x="463868" y="213360"/>
                  </a:lnTo>
                  <a:cubicBezTo>
                    <a:pt x="472440" y="216217"/>
                    <a:pt x="481013" y="218123"/>
                    <a:pt x="489585" y="220980"/>
                  </a:cubicBezTo>
                  <a:lnTo>
                    <a:pt x="541973" y="235267"/>
                  </a:lnTo>
                  <a:lnTo>
                    <a:pt x="594360" y="247650"/>
                  </a:lnTo>
                  <a:cubicBezTo>
                    <a:pt x="629603" y="256223"/>
                    <a:pt x="664845" y="261938"/>
                    <a:pt x="700088" y="268605"/>
                  </a:cubicBezTo>
                  <a:cubicBezTo>
                    <a:pt x="735330" y="275273"/>
                    <a:pt x="771525" y="278130"/>
                    <a:pt x="806768" y="283845"/>
                  </a:cubicBezTo>
                  <a:lnTo>
                    <a:pt x="752475" y="279083"/>
                  </a:lnTo>
                  <a:cubicBezTo>
                    <a:pt x="734378" y="277178"/>
                    <a:pt x="716280" y="276225"/>
                    <a:pt x="699135" y="273367"/>
                  </a:cubicBezTo>
                  <a:cubicBezTo>
                    <a:pt x="663893" y="267653"/>
                    <a:pt x="627698" y="262890"/>
                    <a:pt x="592455" y="255270"/>
                  </a:cubicBezTo>
                  <a:cubicBezTo>
                    <a:pt x="574358" y="251460"/>
                    <a:pt x="557213" y="248603"/>
                    <a:pt x="539115" y="243840"/>
                  </a:cubicBezTo>
                  <a:lnTo>
                    <a:pt x="486728" y="230505"/>
                  </a:lnTo>
                  <a:cubicBezTo>
                    <a:pt x="478155" y="228600"/>
                    <a:pt x="469583" y="225742"/>
                    <a:pt x="461010" y="223838"/>
                  </a:cubicBezTo>
                  <a:lnTo>
                    <a:pt x="435293" y="216217"/>
                  </a:lnTo>
                  <a:cubicBezTo>
                    <a:pt x="418147" y="210503"/>
                    <a:pt x="401003" y="205740"/>
                    <a:pt x="383858" y="200025"/>
                  </a:cubicBezTo>
                  <a:lnTo>
                    <a:pt x="333375" y="181928"/>
                  </a:lnTo>
                  <a:cubicBezTo>
                    <a:pt x="316230" y="175260"/>
                    <a:pt x="300038" y="168592"/>
                    <a:pt x="282893" y="161925"/>
                  </a:cubicBezTo>
                  <a:cubicBezTo>
                    <a:pt x="265747" y="155258"/>
                    <a:pt x="249555" y="147638"/>
                    <a:pt x="233363" y="140017"/>
                  </a:cubicBezTo>
                  <a:cubicBezTo>
                    <a:pt x="224790" y="136208"/>
                    <a:pt x="217170" y="132398"/>
                    <a:pt x="208597" y="128588"/>
                  </a:cubicBezTo>
                  <a:lnTo>
                    <a:pt x="184785" y="116205"/>
                  </a:lnTo>
                  <a:cubicBezTo>
                    <a:pt x="120015" y="80963"/>
                    <a:pt x="57150" y="44767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6AB00AFD-84FE-4AE3-B190-F4D76006DBE8}"/>
                </a:ext>
              </a:extLst>
            </p:cNvPr>
            <p:cNvSpPr/>
            <p:nvPr/>
          </p:nvSpPr>
          <p:spPr>
            <a:xfrm>
              <a:off x="5775007" y="3821429"/>
              <a:ext cx="807720" cy="283845"/>
            </a:xfrm>
            <a:custGeom>
              <a:avLst/>
              <a:gdLst>
                <a:gd name="connsiteX0" fmla="*/ 0 w 807720"/>
                <a:gd name="connsiteY0" fmla="*/ 0 h 283845"/>
                <a:gd name="connsiteX1" fmla="*/ 206693 w 807720"/>
                <a:gd name="connsiteY1" fmla="*/ 56198 h 283845"/>
                <a:gd name="connsiteX2" fmla="*/ 411480 w 807720"/>
                <a:gd name="connsiteY2" fmla="*/ 120015 h 283845"/>
                <a:gd name="connsiteX3" fmla="*/ 613410 w 807720"/>
                <a:gd name="connsiteY3" fmla="*/ 193358 h 283845"/>
                <a:gd name="connsiteX4" fmla="*/ 807720 w 807720"/>
                <a:gd name="connsiteY4" fmla="*/ 283845 h 283845"/>
                <a:gd name="connsiteX5" fmla="*/ 759143 w 807720"/>
                <a:gd name="connsiteY5" fmla="*/ 260985 h 283845"/>
                <a:gd name="connsiteX6" fmla="*/ 709613 w 807720"/>
                <a:gd name="connsiteY6" fmla="*/ 240030 h 283845"/>
                <a:gd name="connsiteX7" fmla="*/ 609600 w 807720"/>
                <a:gd name="connsiteY7" fmla="*/ 200978 h 283845"/>
                <a:gd name="connsiteX8" fmla="*/ 407670 w 807720"/>
                <a:gd name="connsiteY8" fmla="*/ 130492 h 283845"/>
                <a:gd name="connsiteX9" fmla="*/ 203835 w 807720"/>
                <a:gd name="connsiteY9" fmla="*/ 64770 h 283845"/>
                <a:gd name="connsiteX10" fmla="*/ 101918 w 807720"/>
                <a:gd name="connsiteY10" fmla="*/ 33338 h 283845"/>
                <a:gd name="connsiteX11" fmla="*/ 0 w 807720"/>
                <a:gd name="connsiteY11" fmla="*/ 0 h 28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7720" h="283845">
                  <a:moveTo>
                    <a:pt x="0" y="0"/>
                  </a:moveTo>
                  <a:cubicBezTo>
                    <a:pt x="69532" y="17145"/>
                    <a:pt x="138113" y="36195"/>
                    <a:pt x="206693" y="56198"/>
                  </a:cubicBezTo>
                  <a:cubicBezTo>
                    <a:pt x="275272" y="76200"/>
                    <a:pt x="342900" y="98108"/>
                    <a:pt x="411480" y="120015"/>
                  </a:cubicBezTo>
                  <a:cubicBezTo>
                    <a:pt x="479108" y="142875"/>
                    <a:pt x="546735" y="166688"/>
                    <a:pt x="613410" y="193358"/>
                  </a:cubicBezTo>
                  <a:cubicBezTo>
                    <a:pt x="680085" y="220028"/>
                    <a:pt x="745808" y="247650"/>
                    <a:pt x="807720" y="283845"/>
                  </a:cubicBezTo>
                  <a:lnTo>
                    <a:pt x="759143" y="260985"/>
                  </a:lnTo>
                  <a:lnTo>
                    <a:pt x="709613" y="240030"/>
                  </a:lnTo>
                  <a:cubicBezTo>
                    <a:pt x="676275" y="226695"/>
                    <a:pt x="643890" y="213360"/>
                    <a:pt x="609600" y="200978"/>
                  </a:cubicBezTo>
                  <a:cubicBezTo>
                    <a:pt x="542925" y="176213"/>
                    <a:pt x="475297" y="152400"/>
                    <a:pt x="407670" y="130492"/>
                  </a:cubicBezTo>
                  <a:cubicBezTo>
                    <a:pt x="340043" y="107633"/>
                    <a:pt x="272415" y="85725"/>
                    <a:pt x="203835" y="64770"/>
                  </a:cubicBezTo>
                  <a:lnTo>
                    <a:pt x="101918" y="3333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B9275A20-03E9-4925-8976-7DE6D48987E6}"/>
                </a:ext>
              </a:extLst>
            </p:cNvPr>
            <p:cNvSpPr/>
            <p:nvPr/>
          </p:nvSpPr>
          <p:spPr>
            <a:xfrm>
              <a:off x="5775007" y="3820114"/>
              <a:ext cx="805814" cy="284207"/>
            </a:xfrm>
            <a:custGeom>
              <a:avLst/>
              <a:gdLst>
                <a:gd name="connsiteX0" fmla="*/ 0 w 805814"/>
                <a:gd name="connsiteY0" fmla="*/ 1315 h 284207"/>
                <a:gd name="connsiteX1" fmla="*/ 219075 w 805814"/>
                <a:gd name="connsiteY1" fmla="*/ 11793 h 284207"/>
                <a:gd name="connsiteX2" fmla="*/ 434340 w 805814"/>
                <a:gd name="connsiteY2" fmla="*/ 58465 h 284207"/>
                <a:gd name="connsiteX3" fmla="*/ 537210 w 805814"/>
                <a:gd name="connsiteY3" fmla="*/ 97518 h 284207"/>
                <a:gd name="connsiteX4" fmla="*/ 635318 w 805814"/>
                <a:gd name="connsiteY4" fmla="*/ 147048 h 284207"/>
                <a:gd name="connsiteX5" fmla="*/ 725805 w 805814"/>
                <a:gd name="connsiteY5" fmla="*/ 208960 h 284207"/>
                <a:gd name="connsiteX6" fmla="*/ 805815 w 805814"/>
                <a:gd name="connsiteY6" fmla="*/ 284208 h 284207"/>
                <a:gd name="connsiteX7" fmla="*/ 631508 w 805814"/>
                <a:gd name="connsiteY7" fmla="*/ 152763 h 284207"/>
                <a:gd name="connsiteX8" fmla="*/ 430530 w 805814"/>
                <a:gd name="connsiteY8" fmla="*/ 67038 h 284207"/>
                <a:gd name="connsiteX9" fmla="*/ 324803 w 805814"/>
                <a:gd name="connsiteY9" fmla="*/ 38463 h 284207"/>
                <a:gd name="connsiteX10" fmla="*/ 217170 w 805814"/>
                <a:gd name="connsiteY10" fmla="*/ 18460 h 284207"/>
                <a:gd name="connsiteX11" fmla="*/ 108585 w 805814"/>
                <a:gd name="connsiteY11" fmla="*/ 6078 h 284207"/>
                <a:gd name="connsiteX12" fmla="*/ 0 w 805814"/>
                <a:gd name="connsiteY12" fmla="*/ 1315 h 284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05814" h="284207">
                  <a:moveTo>
                    <a:pt x="0" y="1315"/>
                  </a:moveTo>
                  <a:cubicBezTo>
                    <a:pt x="73343" y="-2495"/>
                    <a:pt x="146685" y="2268"/>
                    <a:pt x="219075" y="11793"/>
                  </a:cubicBezTo>
                  <a:cubicBezTo>
                    <a:pt x="291465" y="21318"/>
                    <a:pt x="363855" y="37510"/>
                    <a:pt x="434340" y="58465"/>
                  </a:cubicBezTo>
                  <a:cubicBezTo>
                    <a:pt x="469583" y="68943"/>
                    <a:pt x="503872" y="82278"/>
                    <a:pt x="537210" y="97518"/>
                  </a:cubicBezTo>
                  <a:cubicBezTo>
                    <a:pt x="570548" y="111805"/>
                    <a:pt x="603885" y="128950"/>
                    <a:pt x="635318" y="147048"/>
                  </a:cubicBezTo>
                  <a:cubicBezTo>
                    <a:pt x="666750" y="165145"/>
                    <a:pt x="697230" y="187053"/>
                    <a:pt x="725805" y="208960"/>
                  </a:cubicBezTo>
                  <a:cubicBezTo>
                    <a:pt x="754380" y="231820"/>
                    <a:pt x="781050" y="257538"/>
                    <a:pt x="805815" y="284208"/>
                  </a:cubicBezTo>
                  <a:cubicBezTo>
                    <a:pt x="753428" y="232773"/>
                    <a:pt x="695325" y="188958"/>
                    <a:pt x="631508" y="152763"/>
                  </a:cubicBezTo>
                  <a:cubicBezTo>
                    <a:pt x="567690" y="116568"/>
                    <a:pt x="500063" y="88945"/>
                    <a:pt x="430530" y="67038"/>
                  </a:cubicBezTo>
                  <a:cubicBezTo>
                    <a:pt x="396240" y="55608"/>
                    <a:pt x="360997" y="46083"/>
                    <a:pt x="324803" y="38463"/>
                  </a:cubicBezTo>
                  <a:cubicBezTo>
                    <a:pt x="289560" y="30843"/>
                    <a:pt x="253365" y="24175"/>
                    <a:pt x="217170" y="18460"/>
                  </a:cubicBezTo>
                  <a:cubicBezTo>
                    <a:pt x="180975" y="12745"/>
                    <a:pt x="144780" y="8935"/>
                    <a:pt x="108585" y="6078"/>
                  </a:cubicBezTo>
                  <a:cubicBezTo>
                    <a:pt x="73343" y="3220"/>
                    <a:pt x="37148" y="1315"/>
                    <a:pt x="0" y="1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022C6AB7-58B9-4CC0-8AF4-9B52D8E7B366}"/>
                </a:ext>
              </a:extLst>
            </p:cNvPr>
            <p:cNvSpPr/>
            <p:nvPr/>
          </p:nvSpPr>
          <p:spPr>
            <a:xfrm>
              <a:off x="5427345" y="3308985"/>
              <a:ext cx="728662" cy="300037"/>
            </a:xfrm>
            <a:custGeom>
              <a:avLst/>
              <a:gdLst>
                <a:gd name="connsiteX0" fmla="*/ 0 w 728662"/>
                <a:gd name="connsiteY0" fmla="*/ 0 h 300037"/>
                <a:gd name="connsiteX1" fmla="*/ 159068 w 728662"/>
                <a:gd name="connsiteY1" fmla="*/ 121920 h 300037"/>
                <a:gd name="connsiteX2" fmla="*/ 338138 w 728662"/>
                <a:gd name="connsiteY2" fmla="*/ 212407 h 300037"/>
                <a:gd name="connsiteX3" fmla="*/ 349568 w 728662"/>
                <a:gd name="connsiteY3" fmla="*/ 217170 h 300037"/>
                <a:gd name="connsiteX4" fmla="*/ 360998 w 728662"/>
                <a:gd name="connsiteY4" fmla="*/ 220980 h 300037"/>
                <a:gd name="connsiteX5" fmla="*/ 384810 w 728662"/>
                <a:gd name="connsiteY5" fmla="*/ 229552 h 300037"/>
                <a:gd name="connsiteX6" fmla="*/ 432435 w 728662"/>
                <a:gd name="connsiteY6" fmla="*/ 245745 h 300037"/>
                <a:gd name="connsiteX7" fmla="*/ 481013 w 728662"/>
                <a:gd name="connsiteY7" fmla="*/ 260032 h 300037"/>
                <a:gd name="connsiteX8" fmla="*/ 529590 w 728662"/>
                <a:gd name="connsiteY8" fmla="*/ 271462 h 300037"/>
                <a:gd name="connsiteX9" fmla="*/ 628650 w 728662"/>
                <a:gd name="connsiteY9" fmla="*/ 289560 h 300037"/>
                <a:gd name="connsiteX10" fmla="*/ 641033 w 728662"/>
                <a:gd name="connsiteY10" fmla="*/ 291465 h 300037"/>
                <a:gd name="connsiteX11" fmla="*/ 653415 w 728662"/>
                <a:gd name="connsiteY11" fmla="*/ 292418 h 300037"/>
                <a:gd name="connsiteX12" fmla="*/ 678180 w 728662"/>
                <a:gd name="connsiteY12" fmla="*/ 295275 h 300037"/>
                <a:gd name="connsiteX13" fmla="*/ 728663 w 728662"/>
                <a:gd name="connsiteY13" fmla="*/ 300037 h 300037"/>
                <a:gd name="connsiteX14" fmla="*/ 678180 w 728662"/>
                <a:gd name="connsiteY14" fmla="*/ 297180 h 300037"/>
                <a:gd name="connsiteX15" fmla="*/ 653415 w 728662"/>
                <a:gd name="connsiteY15" fmla="*/ 296228 h 300037"/>
                <a:gd name="connsiteX16" fmla="*/ 641033 w 728662"/>
                <a:gd name="connsiteY16" fmla="*/ 295275 h 300037"/>
                <a:gd name="connsiteX17" fmla="*/ 628650 w 728662"/>
                <a:gd name="connsiteY17" fmla="*/ 293370 h 300037"/>
                <a:gd name="connsiteX18" fmla="*/ 528638 w 728662"/>
                <a:gd name="connsiteY18" fmla="*/ 278130 h 300037"/>
                <a:gd name="connsiteX19" fmla="*/ 479107 w 728662"/>
                <a:gd name="connsiteY19" fmla="*/ 267653 h 300037"/>
                <a:gd name="connsiteX20" fmla="*/ 430530 w 728662"/>
                <a:gd name="connsiteY20" fmla="*/ 254318 h 300037"/>
                <a:gd name="connsiteX21" fmla="*/ 382905 w 728662"/>
                <a:gd name="connsiteY21" fmla="*/ 239077 h 300037"/>
                <a:gd name="connsiteX22" fmla="*/ 359093 w 728662"/>
                <a:gd name="connsiteY22" fmla="*/ 230505 h 300037"/>
                <a:gd name="connsiteX23" fmla="*/ 346710 w 728662"/>
                <a:gd name="connsiteY23" fmla="*/ 226695 h 300037"/>
                <a:gd name="connsiteX24" fmla="*/ 335280 w 728662"/>
                <a:gd name="connsiteY24" fmla="*/ 221932 h 300037"/>
                <a:gd name="connsiteX25" fmla="*/ 288607 w 728662"/>
                <a:gd name="connsiteY25" fmla="*/ 201930 h 300037"/>
                <a:gd name="connsiteX26" fmla="*/ 242887 w 728662"/>
                <a:gd name="connsiteY26" fmla="*/ 180023 h 300037"/>
                <a:gd name="connsiteX27" fmla="*/ 231457 w 728662"/>
                <a:gd name="connsiteY27" fmla="*/ 174307 h 300037"/>
                <a:gd name="connsiteX28" fmla="*/ 220028 w 728662"/>
                <a:gd name="connsiteY28" fmla="*/ 167640 h 300037"/>
                <a:gd name="connsiteX29" fmla="*/ 198120 w 728662"/>
                <a:gd name="connsiteY29" fmla="*/ 155257 h 300037"/>
                <a:gd name="connsiteX30" fmla="*/ 155258 w 728662"/>
                <a:gd name="connsiteY30" fmla="*/ 128588 h 300037"/>
                <a:gd name="connsiteX31" fmla="*/ 73343 w 728662"/>
                <a:gd name="connsiteY31" fmla="*/ 69532 h 300037"/>
                <a:gd name="connsiteX32" fmla="*/ 0 w 728662"/>
                <a:gd name="connsiteY32" fmla="*/ 0 h 300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728662" h="300037">
                  <a:moveTo>
                    <a:pt x="0" y="0"/>
                  </a:moveTo>
                  <a:cubicBezTo>
                    <a:pt x="47625" y="46673"/>
                    <a:pt x="101918" y="86677"/>
                    <a:pt x="159068" y="121920"/>
                  </a:cubicBezTo>
                  <a:cubicBezTo>
                    <a:pt x="216218" y="157162"/>
                    <a:pt x="275273" y="187643"/>
                    <a:pt x="338138" y="212407"/>
                  </a:cubicBezTo>
                  <a:lnTo>
                    <a:pt x="349568" y="217170"/>
                  </a:lnTo>
                  <a:lnTo>
                    <a:pt x="360998" y="220980"/>
                  </a:lnTo>
                  <a:lnTo>
                    <a:pt x="384810" y="229552"/>
                  </a:lnTo>
                  <a:cubicBezTo>
                    <a:pt x="400050" y="235268"/>
                    <a:pt x="416243" y="240982"/>
                    <a:pt x="432435" y="245745"/>
                  </a:cubicBezTo>
                  <a:lnTo>
                    <a:pt x="481013" y="260032"/>
                  </a:lnTo>
                  <a:cubicBezTo>
                    <a:pt x="497205" y="263843"/>
                    <a:pt x="513398" y="267653"/>
                    <a:pt x="529590" y="271462"/>
                  </a:cubicBezTo>
                  <a:cubicBezTo>
                    <a:pt x="561975" y="280035"/>
                    <a:pt x="595313" y="283845"/>
                    <a:pt x="628650" y="289560"/>
                  </a:cubicBezTo>
                  <a:lnTo>
                    <a:pt x="641033" y="291465"/>
                  </a:lnTo>
                  <a:lnTo>
                    <a:pt x="653415" y="292418"/>
                  </a:lnTo>
                  <a:lnTo>
                    <a:pt x="678180" y="295275"/>
                  </a:lnTo>
                  <a:lnTo>
                    <a:pt x="728663" y="300037"/>
                  </a:lnTo>
                  <a:lnTo>
                    <a:pt x="678180" y="297180"/>
                  </a:lnTo>
                  <a:lnTo>
                    <a:pt x="653415" y="296228"/>
                  </a:lnTo>
                  <a:lnTo>
                    <a:pt x="641033" y="295275"/>
                  </a:lnTo>
                  <a:lnTo>
                    <a:pt x="628650" y="293370"/>
                  </a:lnTo>
                  <a:cubicBezTo>
                    <a:pt x="595313" y="288607"/>
                    <a:pt x="561975" y="285750"/>
                    <a:pt x="528638" y="278130"/>
                  </a:cubicBezTo>
                  <a:cubicBezTo>
                    <a:pt x="512445" y="274320"/>
                    <a:pt x="495300" y="271462"/>
                    <a:pt x="479107" y="267653"/>
                  </a:cubicBezTo>
                  <a:lnTo>
                    <a:pt x="430530" y="254318"/>
                  </a:lnTo>
                  <a:cubicBezTo>
                    <a:pt x="414338" y="250507"/>
                    <a:pt x="398145" y="244793"/>
                    <a:pt x="382905" y="239077"/>
                  </a:cubicBezTo>
                  <a:lnTo>
                    <a:pt x="359093" y="230505"/>
                  </a:lnTo>
                  <a:lnTo>
                    <a:pt x="346710" y="226695"/>
                  </a:lnTo>
                  <a:lnTo>
                    <a:pt x="335280" y="221932"/>
                  </a:lnTo>
                  <a:lnTo>
                    <a:pt x="288607" y="201930"/>
                  </a:lnTo>
                  <a:cubicBezTo>
                    <a:pt x="273368" y="194310"/>
                    <a:pt x="258128" y="186690"/>
                    <a:pt x="242887" y="180023"/>
                  </a:cubicBezTo>
                  <a:lnTo>
                    <a:pt x="231457" y="174307"/>
                  </a:lnTo>
                  <a:lnTo>
                    <a:pt x="220028" y="167640"/>
                  </a:lnTo>
                  <a:lnTo>
                    <a:pt x="198120" y="155257"/>
                  </a:lnTo>
                  <a:cubicBezTo>
                    <a:pt x="182880" y="147637"/>
                    <a:pt x="169545" y="138112"/>
                    <a:pt x="155258" y="128588"/>
                  </a:cubicBezTo>
                  <a:cubicBezTo>
                    <a:pt x="126683" y="110490"/>
                    <a:pt x="100012" y="90488"/>
                    <a:pt x="73343" y="69532"/>
                  </a:cubicBezTo>
                  <a:cubicBezTo>
                    <a:pt x="47625" y="47625"/>
                    <a:pt x="21908" y="24765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05A5CD70-B133-48C7-BB7D-D77FDA44FB94}"/>
                </a:ext>
              </a:extLst>
            </p:cNvPr>
            <p:cNvSpPr/>
            <p:nvPr/>
          </p:nvSpPr>
          <p:spPr>
            <a:xfrm>
              <a:off x="5457825" y="3318510"/>
              <a:ext cx="634364" cy="266699"/>
            </a:xfrm>
            <a:custGeom>
              <a:avLst/>
              <a:gdLst>
                <a:gd name="connsiteX0" fmla="*/ 0 w 634364"/>
                <a:gd name="connsiteY0" fmla="*/ 0 h 266699"/>
                <a:gd name="connsiteX1" fmla="*/ 76200 w 634364"/>
                <a:gd name="connsiteY1" fmla="*/ 40957 h 266699"/>
                <a:gd name="connsiteX2" fmla="*/ 153353 w 634364"/>
                <a:gd name="connsiteY2" fmla="*/ 80010 h 266699"/>
                <a:gd name="connsiteX3" fmla="*/ 309563 w 634364"/>
                <a:gd name="connsiteY3" fmla="*/ 153352 h 266699"/>
                <a:gd name="connsiteX4" fmla="*/ 469583 w 634364"/>
                <a:gd name="connsiteY4" fmla="*/ 217170 h 266699"/>
                <a:gd name="connsiteX5" fmla="*/ 551498 w 634364"/>
                <a:gd name="connsiteY5" fmla="*/ 243840 h 266699"/>
                <a:gd name="connsiteX6" fmla="*/ 634365 w 634364"/>
                <a:gd name="connsiteY6" fmla="*/ 266700 h 266699"/>
                <a:gd name="connsiteX7" fmla="*/ 466725 w 634364"/>
                <a:gd name="connsiteY7" fmla="*/ 223837 h 266699"/>
                <a:gd name="connsiteX8" fmla="*/ 304800 w 634364"/>
                <a:gd name="connsiteY8" fmla="*/ 161925 h 266699"/>
                <a:gd name="connsiteX9" fmla="*/ 148590 w 634364"/>
                <a:gd name="connsiteY9" fmla="*/ 86677 h 266699"/>
                <a:gd name="connsiteX10" fmla="*/ 0 w 634364"/>
                <a:gd name="connsiteY10" fmla="*/ 0 h 266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4364" h="266699">
                  <a:moveTo>
                    <a:pt x="0" y="0"/>
                  </a:moveTo>
                  <a:cubicBezTo>
                    <a:pt x="25717" y="13335"/>
                    <a:pt x="50482" y="27623"/>
                    <a:pt x="76200" y="40957"/>
                  </a:cubicBezTo>
                  <a:cubicBezTo>
                    <a:pt x="101918" y="54292"/>
                    <a:pt x="127635" y="67627"/>
                    <a:pt x="153353" y="80010"/>
                  </a:cubicBezTo>
                  <a:cubicBezTo>
                    <a:pt x="204788" y="105727"/>
                    <a:pt x="257175" y="130493"/>
                    <a:pt x="309563" y="153352"/>
                  </a:cubicBezTo>
                  <a:cubicBezTo>
                    <a:pt x="361950" y="176212"/>
                    <a:pt x="416243" y="197168"/>
                    <a:pt x="469583" y="217170"/>
                  </a:cubicBezTo>
                  <a:cubicBezTo>
                    <a:pt x="497205" y="226695"/>
                    <a:pt x="523875" y="236220"/>
                    <a:pt x="551498" y="243840"/>
                  </a:cubicBezTo>
                  <a:cubicBezTo>
                    <a:pt x="579120" y="253365"/>
                    <a:pt x="606743" y="259080"/>
                    <a:pt x="634365" y="266700"/>
                  </a:cubicBezTo>
                  <a:cubicBezTo>
                    <a:pt x="577215" y="256223"/>
                    <a:pt x="521970" y="241935"/>
                    <a:pt x="466725" y="223837"/>
                  </a:cubicBezTo>
                  <a:cubicBezTo>
                    <a:pt x="412433" y="205740"/>
                    <a:pt x="358140" y="184785"/>
                    <a:pt x="304800" y="161925"/>
                  </a:cubicBezTo>
                  <a:cubicBezTo>
                    <a:pt x="252413" y="138112"/>
                    <a:pt x="200025" y="113348"/>
                    <a:pt x="148590" y="86677"/>
                  </a:cubicBezTo>
                  <a:cubicBezTo>
                    <a:pt x="99060" y="59055"/>
                    <a:pt x="48578" y="30480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76B4552D-BCDC-4E0F-915B-58D3983A79CB}"/>
                </a:ext>
              </a:extLst>
            </p:cNvPr>
            <p:cNvSpPr/>
            <p:nvPr/>
          </p:nvSpPr>
          <p:spPr>
            <a:xfrm>
              <a:off x="5544502" y="3323272"/>
              <a:ext cx="458152" cy="206692"/>
            </a:xfrm>
            <a:custGeom>
              <a:avLst/>
              <a:gdLst>
                <a:gd name="connsiteX0" fmla="*/ 0 w 458152"/>
                <a:gd name="connsiteY0" fmla="*/ 0 h 206692"/>
                <a:gd name="connsiteX1" fmla="*/ 120967 w 458152"/>
                <a:gd name="connsiteY1" fmla="*/ 36195 h 206692"/>
                <a:gd name="connsiteX2" fmla="*/ 238125 w 458152"/>
                <a:gd name="connsiteY2" fmla="*/ 82867 h 206692"/>
                <a:gd name="connsiteX3" fmla="*/ 351473 w 458152"/>
                <a:gd name="connsiteY3" fmla="*/ 139065 h 206692"/>
                <a:gd name="connsiteX4" fmla="*/ 458152 w 458152"/>
                <a:gd name="connsiteY4" fmla="*/ 206693 h 206692"/>
                <a:gd name="connsiteX5" fmla="*/ 403860 w 458152"/>
                <a:gd name="connsiteY5" fmla="*/ 175260 h 206692"/>
                <a:gd name="connsiteX6" fmla="*/ 376237 w 458152"/>
                <a:gd name="connsiteY6" fmla="*/ 160020 h 206692"/>
                <a:gd name="connsiteX7" fmla="*/ 348615 w 458152"/>
                <a:gd name="connsiteY7" fmla="*/ 145732 h 206692"/>
                <a:gd name="connsiteX8" fmla="*/ 235267 w 458152"/>
                <a:gd name="connsiteY8" fmla="*/ 91440 h 206692"/>
                <a:gd name="connsiteX9" fmla="*/ 119062 w 458152"/>
                <a:gd name="connsiteY9" fmla="*/ 42863 h 206692"/>
                <a:gd name="connsiteX10" fmla="*/ 60007 w 458152"/>
                <a:gd name="connsiteY10" fmla="*/ 20955 h 206692"/>
                <a:gd name="connsiteX11" fmla="*/ 0 w 458152"/>
                <a:gd name="connsiteY11" fmla="*/ 0 h 20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8152" h="206692">
                  <a:moveTo>
                    <a:pt x="0" y="0"/>
                  </a:moveTo>
                  <a:cubicBezTo>
                    <a:pt x="40957" y="9525"/>
                    <a:pt x="80963" y="22860"/>
                    <a:pt x="120967" y="36195"/>
                  </a:cubicBezTo>
                  <a:cubicBezTo>
                    <a:pt x="160973" y="50482"/>
                    <a:pt x="200025" y="65723"/>
                    <a:pt x="238125" y="82867"/>
                  </a:cubicBezTo>
                  <a:cubicBezTo>
                    <a:pt x="276225" y="100013"/>
                    <a:pt x="314325" y="119062"/>
                    <a:pt x="351473" y="139065"/>
                  </a:cubicBezTo>
                  <a:cubicBezTo>
                    <a:pt x="388620" y="159068"/>
                    <a:pt x="423862" y="181927"/>
                    <a:pt x="458152" y="206693"/>
                  </a:cubicBezTo>
                  <a:cubicBezTo>
                    <a:pt x="440055" y="196215"/>
                    <a:pt x="421958" y="184785"/>
                    <a:pt x="403860" y="175260"/>
                  </a:cubicBezTo>
                  <a:cubicBezTo>
                    <a:pt x="394335" y="170498"/>
                    <a:pt x="385762" y="164782"/>
                    <a:pt x="376237" y="160020"/>
                  </a:cubicBezTo>
                  <a:lnTo>
                    <a:pt x="348615" y="145732"/>
                  </a:lnTo>
                  <a:cubicBezTo>
                    <a:pt x="311468" y="126682"/>
                    <a:pt x="273368" y="107632"/>
                    <a:pt x="235267" y="91440"/>
                  </a:cubicBezTo>
                  <a:cubicBezTo>
                    <a:pt x="197167" y="74295"/>
                    <a:pt x="158115" y="58102"/>
                    <a:pt x="119062" y="42863"/>
                  </a:cubicBezTo>
                  <a:cubicBezTo>
                    <a:pt x="100012" y="35242"/>
                    <a:pt x="80010" y="27623"/>
                    <a:pt x="60007" y="20955"/>
                  </a:cubicBezTo>
                  <a:cubicBezTo>
                    <a:pt x="39053" y="13335"/>
                    <a:pt x="20003" y="6667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7" name="Drawing 56" descr="Picture looks like as food&#10;&#10;">
            <a:extLst>
              <a:ext uri="{FF2B5EF4-FFF2-40B4-BE49-F238E27FC236}">
                <a16:creationId xmlns:a16="http://schemas.microsoft.com/office/drawing/2014/main" id="{7CB3BE70-8807-4D50-BCB2-0E7F0859F83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87289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17">
            <a:extLst>
              <a:ext uri="{FF2B5EF4-FFF2-40B4-BE49-F238E27FC236}">
                <a16:creationId xmlns:a16="http://schemas.microsoft.com/office/drawing/2014/main" id="{DDFDC2DE-B4E5-4601-9A64-24ACB55C404D}"/>
              </a:ext>
            </a:extLst>
          </p:cNvPr>
          <p:cNvSpPr txBox="1">
            <a:spLocks/>
          </p:cNvSpPr>
          <p:nvPr/>
        </p:nvSpPr>
        <p:spPr>
          <a:xfrm>
            <a:off x="642687" y="2118202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i="1" dirty="0">
                <a:solidFill>
                  <a:srgbClr val="f9a01e"/>
                </a:solidFill>
              </a:rPr>
              <a:t>Lorem ipsum dolor sit</a:t>
            </a: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5A3F7DB3-CD91-42BD-87AC-13CD6BD4DE1E}"/>
              </a:ext>
            </a:extLst>
          </p:cNvPr>
          <p:cNvSpPr txBox="1">
            <a:spLocks/>
          </p:cNvSpPr>
          <p:nvPr/>
        </p:nvSpPr>
        <p:spPr>
          <a:xfrm>
            <a:off x="4163267" y="2118202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i="1" dirty="0">
                <a:solidFill>
                  <a:srgbClr val="f9a01e"/>
                </a:solidFill>
              </a:rPr>
              <a:t>Lorem ipsum dolor sit</a:t>
            </a:r>
            <a:endParaRPr lang="en-US" sz="1600" i="1" dirty="0">
              <a:solidFill>
                <a:srgbClr val="f9a01e"/>
              </a:solidFill>
            </a:endParaRPr>
          </a:p>
        </p:txBody>
      </p:sp>
      <p:sp>
        <p:nvSpPr>
          <p:cNvPr id="21" name="Text 17">
            <a:extLst>
              <a:ext uri="{FF2B5EF4-FFF2-40B4-BE49-F238E27FC236}">
                <a16:creationId xmlns:a16="http://schemas.microsoft.com/office/drawing/2014/main" id="{D555D651-B863-43FF-9EB7-2F72F51F937B}"/>
              </a:ext>
            </a:extLst>
          </p:cNvPr>
          <p:cNvSpPr txBox="1">
            <a:spLocks/>
          </p:cNvSpPr>
          <p:nvPr/>
        </p:nvSpPr>
        <p:spPr>
          <a:xfrm>
            <a:off x="7723190" y="2118202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i="1" dirty="0">
                <a:solidFill>
                  <a:srgbClr val="f9a01e"/>
                </a:solidFill>
              </a:rPr>
              <a:t>Lorem ipsum dolor sit</a:t>
            </a:r>
            <a:endParaRPr lang="en-US" sz="1600" i="1" dirty="0">
              <a:solidFill>
                <a:srgbClr val="f9a01e"/>
              </a:solidFill>
            </a:endParaRPr>
          </a:p>
        </p:txBody>
      </p:sp>
      <p:sp>
        <p:nvSpPr>
          <p:cNvPr id="22" name="Text 17">
            <a:extLst>
              <a:ext uri="{FF2B5EF4-FFF2-40B4-BE49-F238E27FC236}">
                <a16:creationId xmlns:a16="http://schemas.microsoft.com/office/drawing/2014/main" id="{557A3E5A-CCE0-4807-AD07-6251C4A49A72}"/>
              </a:ext>
            </a:extLst>
          </p:cNvPr>
          <p:cNvSpPr txBox="1">
            <a:spLocks/>
          </p:cNvSpPr>
          <p:nvPr/>
        </p:nvSpPr>
        <p:spPr>
          <a:xfrm>
            <a:off x="642687" y="2474484"/>
            <a:ext cx="3052576" cy="165301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rgbClr val="f9a01e"/>
                </a:solidFill>
              </a:rPr>
              <a:t>Lorem ipsum dolor sit </a:t>
            </a:r>
            <a:r>
              <a:rPr lang="en-US" sz="1100" dirty="0" err="1">
                <a:solidFill>
                  <a:srgbClr val="f9a01e"/>
                </a:solidFill>
              </a:rPr>
              <a:t>amet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consectetur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adipiscing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elit</a:t>
            </a:r>
            <a:r>
              <a:rPr lang="en-US" sz="1100" dirty="0">
                <a:solidFill>
                  <a:srgbClr val="f9a01e"/>
                </a:solidFill>
              </a:rPr>
              <a:t>, sed do </a:t>
            </a:r>
            <a:r>
              <a:rPr lang="en-US" sz="1100" dirty="0" err="1">
                <a:solidFill>
                  <a:srgbClr val="f9a01e"/>
                </a:solidFill>
              </a:rPr>
              <a:t>eiusmod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tempor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incididunt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labore</a:t>
            </a:r>
            <a:r>
              <a:rPr lang="en-US" sz="1100" dirty="0">
                <a:solidFill>
                  <a:srgbClr val="f9a01e"/>
                </a:solidFill>
              </a:rPr>
              <a:t> et dolore magna </a:t>
            </a:r>
            <a:r>
              <a:rPr lang="en-US" sz="1100" dirty="0" err="1">
                <a:solidFill>
                  <a:srgbClr val="f9a01e"/>
                </a:solidFill>
              </a:rPr>
              <a:t>aliqua</a:t>
            </a:r>
            <a:r>
              <a:rPr lang="en-US" sz="1100" dirty="0">
                <a:solidFill>
                  <a:srgbClr val="f9a01e"/>
                </a:solidFill>
              </a:rPr>
              <a:t>. Ut </a:t>
            </a:r>
            <a:r>
              <a:rPr lang="en-US" sz="1100" dirty="0" err="1">
                <a:solidFill>
                  <a:srgbClr val="f9a01e"/>
                </a:solidFill>
              </a:rPr>
              <a:t>enim</a:t>
            </a:r>
            <a:r>
              <a:rPr lang="en-US" sz="1100" dirty="0">
                <a:solidFill>
                  <a:srgbClr val="f9a01e"/>
                </a:solidFill>
              </a:rPr>
              <a:t> ad minim </a:t>
            </a:r>
            <a:r>
              <a:rPr lang="en-US" sz="1100" dirty="0" err="1">
                <a:solidFill>
                  <a:srgbClr val="f9a01e"/>
                </a:solidFill>
              </a:rPr>
              <a:t>veniam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quis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nostrud</a:t>
            </a:r>
            <a:r>
              <a:rPr lang="en-US" sz="1100" dirty="0">
                <a:solidFill>
                  <a:srgbClr val="f9a01e"/>
                </a:solidFill>
              </a:rPr>
              <a:t> exercitation </a:t>
            </a:r>
            <a:r>
              <a:rPr lang="en-US" sz="1100" dirty="0" err="1">
                <a:solidFill>
                  <a:srgbClr val="f9a01e"/>
                </a:solidFill>
              </a:rPr>
              <a:t>ullamco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laboris</a:t>
            </a:r>
            <a:r>
              <a:rPr lang="en-US" sz="1100" dirty="0">
                <a:solidFill>
                  <a:srgbClr val="f9a01e"/>
                </a:solidFill>
              </a:rPr>
              <a:t> nisi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aliquip</a:t>
            </a:r>
            <a:r>
              <a:rPr lang="en-US" sz="1100" dirty="0">
                <a:solidFill>
                  <a:srgbClr val="f9a01e"/>
                </a:solidFill>
              </a:rPr>
              <a:t> ex </a:t>
            </a:r>
            <a:r>
              <a:rPr lang="en-US" sz="1100" dirty="0" err="1">
                <a:solidFill>
                  <a:srgbClr val="f9a01e"/>
                </a:solidFill>
              </a:rPr>
              <a:t>ea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commodo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consequat</a:t>
            </a:r>
            <a:r>
              <a:rPr lang="en-US" sz="1100" dirty="0">
                <a:solidFill>
                  <a:srgbClr val="f9a01e"/>
                </a:solidFill>
              </a:rPr>
              <a:t>. Duis </a:t>
            </a:r>
            <a:r>
              <a:rPr lang="en-US" sz="1100" dirty="0" err="1">
                <a:solidFill>
                  <a:srgbClr val="f9a01e"/>
                </a:solidFill>
              </a:rPr>
              <a:t>aute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irure</a:t>
            </a:r>
            <a:r>
              <a:rPr lang="en-US" sz="1100" dirty="0">
                <a:solidFill>
                  <a:srgbClr val="f9a01e"/>
                </a:solidFill>
              </a:rPr>
              <a:t> dolor in </a:t>
            </a:r>
            <a:r>
              <a:rPr lang="en-US" sz="1100" dirty="0" err="1">
                <a:solidFill>
                  <a:srgbClr val="f9a01e"/>
                </a:solidFill>
              </a:rPr>
              <a:t>reprehenderit</a:t>
            </a:r>
            <a:r>
              <a:rPr lang="en-US" sz="1100" dirty="0">
                <a:solidFill>
                  <a:srgbClr val="f9a01e"/>
                </a:solidFill>
              </a:rPr>
              <a:t> in </a:t>
            </a:r>
            <a:r>
              <a:rPr lang="en-US" sz="1100" dirty="0" err="1">
                <a:solidFill>
                  <a:srgbClr val="f9a01e"/>
                </a:solidFill>
              </a:rPr>
              <a:t>voluptate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velit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esse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cillum</a:t>
            </a:r>
            <a:r>
              <a:rPr lang="en-US" sz="1100" dirty="0">
                <a:solidFill>
                  <a:srgbClr val="f9a01e"/>
                </a:solidFill>
              </a:rPr>
              <a:t> dolore </a:t>
            </a:r>
            <a:r>
              <a:rPr lang="en-US" sz="1100" dirty="0" err="1">
                <a:solidFill>
                  <a:srgbClr val="f9a01e"/>
                </a:solidFill>
              </a:rPr>
              <a:t>eu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fugiat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nulla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pariatur</a:t>
            </a:r>
            <a:r>
              <a:rPr lang="en-US" sz="1100" dirty="0">
                <a:solidFill>
                  <a:srgbClr val="f9a01e"/>
                </a:solidFill>
              </a:rPr>
              <a:t>.</a:t>
            </a:r>
          </a:p>
        </p:txBody>
      </p:sp>
      <p:sp>
        <p:nvSpPr>
          <p:cNvPr id="23" name="Text 17">
            <a:extLst>
              <a:ext uri="{FF2B5EF4-FFF2-40B4-BE49-F238E27FC236}">
                <a16:creationId xmlns:a16="http://schemas.microsoft.com/office/drawing/2014/main" id="{94B605B4-5846-4666-AD42-627D6B12914F}"/>
              </a:ext>
            </a:extLst>
          </p:cNvPr>
          <p:cNvSpPr txBox="1">
            <a:spLocks/>
          </p:cNvSpPr>
          <p:nvPr/>
        </p:nvSpPr>
        <p:spPr>
          <a:xfrm>
            <a:off x="4163267" y="2474484"/>
            <a:ext cx="3052576" cy="165301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rgbClr val="f9a01e"/>
                </a:solidFill>
              </a:rPr>
              <a:t>Lorem ipsum dolor sit </a:t>
            </a:r>
            <a:r>
              <a:rPr lang="en-US" sz="1100" dirty="0" err="1">
                <a:solidFill>
                  <a:srgbClr val="f9a01e"/>
                </a:solidFill>
              </a:rPr>
              <a:t>amet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consectetur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adipiscing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elit</a:t>
            </a:r>
            <a:r>
              <a:rPr lang="en-US" sz="1100" dirty="0">
                <a:solidFill>
                  <a:srgbClr val="f9a01e"/>
                </a:solidFill>
              </a:rPr>
              <a:t>, sed do </a:t>
            </a:r>
            <a:r>
              <a:rPr lang="en-US" sz="1100" dirty="0" err="1">
                <a:solidFill>
                  <a:srgbClr val="f9a01e"/>
                </a:solidFill>
              </a:rPr>
              <a:t>eiusmod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tempor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incididunt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labore</a:t>
            </a:r>
            <a:r>
              <a:rPr lang="en-US" sz="1100" dirty="0">
                <a:solidFill>
                  <a:srgbClr val="f9a01e"/>
                </a:solidFill>
              </a:rPr>
              <a:t> et dolore magna </a:t>
            </a:r>
            <a:r>
              <a:rPr lang="en-US" sz="1100" dirty="0" err="1">
                <a:solidFill>
                  <a:srgbClr val="f9a01e"/>
                </a:solidFill>
              </a:rPr>
              <a:t>aliqua</a:t>
            </a:r>
            <a:r>
              <a:rPr lang="en-US" sz="1100" dirty="0">
                <a:solidFill>
                  <a:srgbClr val="f9a01e"/>
                </a:solidFill>
              </a:rPr>
              <a:t>. Ut </a:t>
            </a:r>
            <a:r>
              <a:rPr lang="en-US" sz="1100" dirty="0" err="1">
                <a:solidFill>
                  <a:srgbClr val="f9a01e"/>
                </a:solidFill>
              </a:rPr>
              <a:t>enim</a:t>
            </a:r>
            <a:r>
              <a:rPr lang="en-US" sz="1100" dirty="0">
                <a:solidFill>
                  <a:srgbClr val="f9a01e"/>
                </a:solidFill>
              </a:rPr>
              <a:t> ad minim </a:t>
            </a:r>
            <a:r>
              <a:rPr lang="en-US" sz="1100" dirty="0" err="1">
                <a:solidFill>
                  <a:srgbClr val="f9a01e"/>
                </a:solidFill>
              </a:rPr>
              <a:t>veniam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quis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nostrud</a:t>
            </a:r>
            <a:r>
              <a:rPr lang="en-US" sz="1100" dirty="0">
                <a:solidFill>
                  <a:srgbClr val="f9a01e"/>
                </a:solidFill>
              </a:rPr>
              <a:t> exercitation </a:t>
            </a:r>
            <a:r>
              <a:rPr lang="en-US" sz="1100" dirty="0" err="1">
                <a:solidFill>
                  <a:srgbClr val="f9a01e"/>
                </a:solidFill>
              </a:rPr>
              <a:t>ullamco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laboris</a:t>
            </a:r>
            <a:r>
              <a:rPr lang="en-US" sz="1100" dirty="0">
                <a:solidFill>
                  <a:srgbClr val="f9a01e"/>
                </a:solidFill>
              </a:rPr>
              <a:t> nisi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aliquip</a:t>
            </a:r>
            <a:r>
              <a:rPr lang="en-US" sz="1100" dirty="0">
                <a:solidFill>
                  <a:srgbClr val="f9a01e"/>
                </a:solidFill>
              </a:rPr>
              <a:t> ex </a:t>
            </a:r>
            <a:r>
              <a:rPr lang="en-US" sz="1100" dirty="0" err="1">
                <a:solidFill>
                  <a:srgbClr val="f9a01e"/>
                </a:solidFill>
              </a:rPr>
              <a:t>ea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commodo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consequat</a:t>
            </a:r>
            <a:r>
              <a:rPr lang="en-US" sz="1100" dirty="0">
                <a:solidFill>
                  <a:srgbClr val="f9a01e"/>
                </a:solidFill>
              </a:rPr>
              <a:t>. Duis </a:t>
            </a:r>
            <a:r>
              <a:rPr lang="en-US" sz="1100" dirty="0" err="1">
                <a:solidFill>
                  <a:srgbClr val="f9a01e"/>
                </a:solidFill>
              </a:rPr>
              <a:t>aute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irure</a:t>
            </a:r>
            <a:r>
              <a:rPr lang="en-US" sz="1100" dirty="0">
                <a:solidFill>
                  <a:srgbClr val="f9a01e"/>
                </a:solidFill>
              </a:rPr>
              <a:t> dolor in </a:t>
            </a:r>
            <a:r>
              <a:rPr lang="en-US" sz="1100" dirty="0" err="1">
                <a:solidFill>
                  <a:srgbClr val="f9a01e"/>
                </a:solidFill>
              </a:rPr>
              <a:t>reprehenderit</a:t>
            </a:r>
            <a:r>
              <a:rPr lang="en-US" sz="1100" dirty="0">
                <a:solidFill>
                  <a:srgbClr val="f9a01e"/>
                </a:solidFill>
              </a:rPr>
              <a:t> in </a:t>
            </a:r>
            <a:r>
              <a:rPr lang="en-US" sz="1100" dirty="0" err="1">
                <a:solidFill>
                  <a:srgbClr val="f9a01e"/>
                </a:solidFill>
              </a:rPr>
              <a:t>voluptate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velit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esse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cillum</a:t>
            </a:r>
            <a:r>
              <a:rPr lang="en-US" sz="1100" dirty="0">
                <a:solidFill>
                  <a:srgbClr val="f9a01e"/>
                </a:solidFill>
              </a:rPr>
              <a:t> dolore </a:t>
            </a:r>
            <a:r>
              <a:rPr lang="en-US" sz="1100" dirty="0" err="1">
                <a:solidFill>
                  <a:srgbClr val="f9a01e"/>
                </a:solidFill>
              </a:rPr>
              <a:t>eu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fugiat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nulla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pariatur</a:t>
            </a:r>
            <a:r>
              <a:rPr lang="en-US" sz="1100" dirty="0">
                <a:solidFill>
                  <a:srgbClr val="f9a01e"/>
                </a:solidFill>
              </a:rPr>
              <a:t>. </a:t>
            </a:r>
          </a:p>
        </p:txBody>
      </p:sp>
      <p:sp>
        <p:nvSpPr>
          <p:cNvPr id="24" name="Text 17">
            <a:extLst>
              <a:ext uri="{FF2B5EF4-FFF2-40B4-BE49-F238E27FC236}">
                <a16:creationId xmlns:a16="http://schemas.microsoft.com/office/drawing/2014/main" id="{F5562B7C-C7DB-4E26-91FD-E3F574C7E50E}"/>
              </a:ext>
            </a:extLst>
          </p:cNvPr>
          <p:cNvSpPr txBox="1">
            <a:spLocks/>
          </p:cNvSpPr>
          <p:nvPr/>
        </p:nvSpPr>
        <p:spPr>
          <a:xfrm>
            <a:off x="7723190" y="2474484"/>
            <a:ext cx="3052576" cy="165301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rgbClr val="f9a01e"/>
                </a:solidFill>
              </a:rPr>
              <a:t>Lorem ipsum dolor sit </a:t>
            </a:r>
            <a:r>
              <a:rPr lang="en-US" sz="1100" dirty="0" err="1">
                <a:solidFill>
                  <a:srgbClr val="f9a01e"/>
                </a:solidFill>
              </a:rPr>
              <a:t>amet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consectetur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adipiscing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elit</a:t>
            </a:r>
            <a:r>
              <a:rPr lang="en-US" sz="1100" dirty="0">
                <a:solidFill>
                  <a:srgbClr val="f9a01e"/>
                </a:solidFill>
              </a:rPr>
              <a:t>, sed do </a:t>
            </a:r>
            <a:r>
              <a:rPr lang="en-US" sz="1100" dirty="0" err="1">
                <a:solidFill>
                  <a:srgbClr val="f9a01e"/>
                </a:solidFill>
              </a:rPr>
              <a:t>eiusmod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tempor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incididunt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labore</a:t>
            </a:r>
            <a:r>
              <a:rPr lang="en-US" sz="1100" dirty="0">
                <a:solidFill>
                  <a:srgbClr val="f9a01e"/>
                </a:solidFill>
              </a:rPr>
              <a:t> et dolore magna </a:t>
            </a:r>
            <a:r>
              <a:rPr lang="en-US" sz="1100" dirty="0" err="1">
                <a:solidFill>
                  <a:srgbClr val="f9a01e"/>
                </a:solidFill>
              </a:rPr>
              <a:t>aliqua</a:t>
            </a:r>
            <a:r>
              <a:rPr lang="en-US" sz="1100" dirty="0">
                <a:solidFill>
                  <a:srgbClr val="f9a01e"/>
                </a:solidFill>
              </a:rPr>
              <a:t>. Ut </a:t>
            </a:r>
            <a:r>
              <a:rPr lang="en-US" sz="1100" dirty="0" err="1">
                <a:solidFill>
                  <a:srgbClr val="f9a01e"/>
                </a:solidFill>
              </a:rPr>
              <a:t>enim</a:t>
            </a:r>
            <a:r>
              <a:rPr lang="en-US" sz="1100" dirty="0">
                <a:solidFill>
                  <a:srgbClr val="f9a01e"/>
                </a:solidFill>
              </a:rPr>
              <a:t> ad minim </a:t>
            </a:r>
            <a:r>
              <a:rPr lang="en-US" sz="1100" dirty="0" err="1">
                <a:solidFill>
                  <a:srgbClr val="f9a01e"/>
                </a:solidFill>
              </a:rPr>
              <a:t>veniam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quis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nostrud</a:t>
            </a:r>
            <a:r>
              <a:rPr lang="en-US" sz="1100" dirty="0">
                <a:solidFill>
                  <a:srgbClr val="f9a01e"/>
                </a:solidFill>
              </a:rPr>
              <a:t> exercitation </a:t>
            </a:r>
            <a:r>
              <a:rPr lang="en-US" sz="1100" dirty="0" err="1">
                <a:solidFill>
                  <a:srgbClr val="f9a01e"/>
                </a:solidFill>
              </a:rPr>
              <a:t>ullamco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laboris</a:t>
            </a:r>
            <a:r>
              <a:rPr lang="en-US" sz="1100" dirty="0">
                <a:solidFill>
                  <a:srgbClr val="f9a01e"/>
                </a:solidFill>
              </a:rPr>
              <a:t> nisi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aliquip</a:t>
            </a:r>
            <a:r>
              <a:rPr lang="en-US" sz="1100" dirty="0">
                <a:solidFill>
                  <a:srgbClr val="f9a01e"/>
                </a:solidFill>
              </a:rPr>
              <a:t> ex </a:t>
            </a:r>
            <a:r>
              <a:rPr lang="en-US" sz="1100" dirty="0" err="1">
                <a:solidFill>
                  <a:srgbClr val="f9a01e"/>
                </a:solidFill>
              </a:rPr>
              <a:t>ea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commodo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consequat</a:t>
            </a:r>
            <a:r>
              <a:rPr lang="en-US" sz="1100" dirty="0">
                <a:solidFill>
                  <a:srgbClr val="f9a01e"/>
                </a:solidFill>
              </a:rPr>
              <a:t>. Duis </a:t>
            </a:r>
            <a:r>
              <a:rPr lang="en-US" sz="1100" dirty="0" err="1">
                <a:solidFill>
                  <a:srgbClr val="f9a01e"/>
                </a:solidFill>
              </a:rPr>
              <a:t>aute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irure</a:t>
            </a:r>
            <a:r>
              <a:rPr lang="en-US" sz="1100" dirty="0">
                <a:solidFill>
                  <a:srgbClr val="f9a01e"/>
                </a:solidFill>
              </a:rPr>
              <a:t> dolor in </a:t>
            </a:r>
            <a:r>
              <a:rPr lang="en-US" sz="1100" dirty="0" err="1">
                <a:solidFill>
                  <a:srgbClr val="f9a01e"/>
                </a:solidFill>
              </a:rPr>
              <a:t>reprehenderit</a:t>
            </a:r>
            <a:r>
              <a:rPr lang="en-US" sz="1100" dirty="0">
                <a:solidFill>
                  <a:srgbClr val="f9a01e"/>
                </a:solidFill>
              </a:rPr>
              <a:t> in </a:t>
            </a:r>
            <a:r>
              <a:rPr lang="en-US" sz="1100" dirty="0" err="1">
                <a:solidFill>
                  <a:srgbClr val="f9a01e"/>
                </a:solidFill>
              </a:rPr>
              <a:t>voluptate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velit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esse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cillum</a:t>
            </a:r>
            <a:r>
              <a:rPr lang="en-US" sz="1100" dirty="0">
                <a:solidFill>
                  <a:srgbClr val="f9a01e"/>
                </a:solidFill>
              </a:rPr>
              <a:t> dolore </a:t>
            </a:r>
            <a:r>
              <a:rPr lang="en-US" sz="1100" dirty="0" err="1">
                <a:solidFill>
                  <a:srgbClr val="f9a01e"/>
                </a:solidFill>
              </a:rPr>
              <a:t>eu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fugiat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nulla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pariatur</a:t>
            </a:r>
            <a:r>
              <a:rPr lang="en-US" sz="1100" dirty="0">
                <a:solidFill>
                  <a:srgbClr val="f9a01e"/>
                </a:solidFill>
              </a:rPr>
              <a:t>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2EFCAC3-AF25-4BF3-B6E7-1C3BE80C9C22}"/>
              </a:ext>
            </a:extLst>
          </p:cNvPr>
          <p:cNvGrpSpPr/>
          <p:nvPr/>
        </p:nvGrpSpPr>
        <p:grpSpPr>
          <a:xfrm>
            <a:off x="642687" y="1427652"/>
            <a:ext cx="561600" cy="561600"/>
            <a:chOff x="-2785541" y="1611212"/>
            <a:chExt cx="621882" cy="621881"/>
          </a:xfrm>
        </p:grpSpPr>
        <p:sp>
          <p:nvSpPr>
            <p:cNvPr id="26" name="Oval 19">
              <a:extLst>
                <a:ext uri="{FF2B5EF4-FFF2-40B4-BE49-F238E27FC236}">
                  <a16:creationId xmlns:a16="http://schemas.microsoft.com/office/drawing/2014/main" id="{7F897FF7-389A-4AA3-B17F-B47929EDF5AA}"/>
                </a:ext>
              </a:extLst>
            </p:cNvPr>
            <p:cNvSpPr/>
            <p:nvPr/>
          </p:nvSpPr>
          <p:spPr>
            <a:xfrm>
              <a:off x="-2785541" y="1611212"/>
              <a:ext cx="621882" cy="621881"/>
            </a:xfrm>
            <a:prstGeom prst="ellipse">
              <a:avLst/>
            </a:prstGeom>
            <a:solidFill>
              <a:srgbClr val="a8652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7" name="Shape 2944">
              <a:extLst>
                <a:ext uri="{FF2B5EF4-FFF2-40B4-BE49-F238E27FC236}">
                  <a16:creationId xmlns:a16="http://schemas.microsoft.com/office/drawing/2014/main" id="{0276B080-804E-4FE0-B03F-6B7434E55CD1}"/>
                </a:ext>
              </a:extLst>
            </p:cNvPr>
            <p:cNvSpPr/>
            <p:nvPr/>
          </p:nvSpPr>
          <p:spPr>
            <a:xfrm>
              <a:off x="-2648597" y="1748156"/>
              <a:ext cx="347996" cy="3479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3c1740"/>
            </a:solidFill>
            <a:ln w="12700">
              <a:miter lim="400000"/>
            </a:ln>
          </p:spPr>
          <p:txBody>
            <a:bodyPr lIns="14284" tIns="14284" rIns="14284" bIns="14284" anchor="ctr"/>
            <a:lstStyle/>
            <a:p>
              <a:pPr algn="ctr"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4E812F9-B87B-4E17-9AB2-CDB65BCDDAED}"/>
              </a:ext>
            </a:extLst>
          </p:cNvPr>
          <p:cNvGrpSpPr/>
          <p:nvPr/>
        </p:nvGrpSpPr>
        <p:grpSpPr>
          <a:xfrm>
            <a:off x="4163267" y="1427652"/>
            <a:ext cx="561600" cy="561600"/>
            <a:chOff x="-2785541" y="2673718"/>
            <a:chExt cx="621882" cy="621881"/>
          </a:xfrm>
        </p:grpSpPr>
        <p:sp>
          <p:nvSpPr>
            <p:cNvPr id="29" name="Oval 17">
              <a:extLst>
                <a:ext uri="{FF2B5EF4-FFF2-40B4-BE49-F238E27FC236}">
                  <a16:creationId xmlns:a16="http://schemas.microsoft.com/office/drawing/2014/main" id="{42545487-4BC7-4994-A242-F8E3F3723EC4}"/>
                </a:ext>
              </a:extLst>
            </p:cNvPr>
            <p:cNvSpPr/>
            <p:nvPr/>
          </p:nvSpPr>
          <p:spPr>
            <a:xfrm>
              <a:off x="-2785541" y="2673718"/>
              <a:ext cx="621882" cy="62188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0" name="Shape 2852">
              <a:extLst>
                <a:ext uri="{FF2B5EF4-FFF2-40B4-BE49-F238E27FC236}">
                  <a16:creationId xmlns:a16="http://schemas.microsoft.com/office/drawing/2014/main" id="{7FDAF043-7687-4AB4-AD56-CB5364D5800C}"/>
                </a:ext>
              </a:extLst>
            </p:cNvPr>
            <p:cNvSpPr/>
            <p:nvPr/>
          </p:nvSpPr>
          <p:spPr>
            <a:xfrm>
              <a:off x="-2632779" y="2811643"/>
              <a:ext cx="316361" cy="347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rgbClr val="3c1740"/>
            </a:solidFill>
            <a:ln w="12700">
              <a:miter lim="400000"/>
            </a:ln>
          </p:spPr>
          <p:txBody>
            <a:bodyPr lIns="14284" tIns="14284" rIns="14284" bIns="14284" anchor="ctr"/>
            <a:lstStyle/>
            <a:p>
              <a:pPr algn="ctr"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06EAC3E-9A00-4BF1-BE37-7364A8649819}"/>
              </a:ext>
            </a:extLst>
          </p:cNvPr>
          <p:cNvGrpSpPr/>
          <p:nvPr/>
        </p:nvGrpSpPr>
        <p:grpSpPr>
          <a:xfrm>
            <a:off x="7723190" y="1427652"/>
            <a:ext cx="561600" cy="561600"/>
            <a:chOff x="-2785541" y="3772221"/>
            <a:chExt cx="621882" cy="621881"/>
          </a:xfrm>
        </p:grpSpPr>
        <p:sp>
          <p:nvSpPr>
            <p:cNvPr id="32" name="Oval 18">
              <a:extLst>
                <a:ext uri="{FF2B5EF4-FFF2-40B4-BE49-F238E27FC236}">
                  <a16:creationId xmlns:a16="http://schemas.microsoft.com/office/drawing/2014/main" id="{5D17473F-1160-46DF-BED8-2F385A109732}"/>
                </a:ext>
              </a:extLst>
            </p:cNvPr>
            <p:cNvSpPr/>
            <p:nvPr/>
          </p:nvSpPr>
          <p:spPr>
            <a:xfrm>
              <a:off x="-2785541" y="3772221"/>
              <a:ext cx="621882" cy="62188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3" name="Shape 2617">
              <a:extLst>
                <a:ext uri="{FF2B5EF4-FFF2-40B4-BE49-F238E27FC236}">
                  <a16:creationId xmlns:a16="http://schemas.microsoft.com/office/drawing/2014/main" id="{B423C93E-BD3E-4465-98EC-0D352A7099A3}"/>
                </a:ext>
              </a:extLst>
            </p:cNvPr>
            <p:cNvSpPr/>
            <p:nvPr/>
          </p:nvSpPr>
          <p:spPr>
            <a:xfrm>
              <a:off x="-2671363" y="3903667"/>
              <a:ext cx="393528" cy="3220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rgbClr val="3c1740"/>
            </a:solidFill>
            <a:ln w="12700">
              <a:miter lim="400000"/>
            </a:ln>
          </p:spPr>
          <p:txBody>
            <a:bodyPr lIns="14284" tIns="14284" rIns="14284" bIns="14284" anchor="ctr"/>
            <a:lstStyle/>
            <a:p>
              <a:pPr algn="ctr"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4" name="Heading 15">
            <a:extLst>
              <a:ext uri="{FF2B5EF4-FFF2-40B4-BE49-F238E27FC236}">
                <a16:creationId xmlns:a16="http://schemas.microsoft.com/office/drawing/2014/main" id="{B98D808A-0767-4B1E-863D-BB3410EDF152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9787350" cy="99377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rgbClr val="f9a01e"/>
                </a:solidFill>
              </a:rPr>
              <a:t>This is your presentation title</a:t>
            </a:r>
          </a:p>
        </p:txBody>
      </p:sp>
      <p:pic>
        <p:nvPicPr>
          <p:cNvPr id="4" name="Drawing 3" descr="Picture looks like as close, closed, cake, table&#10;&#10;">
            <a:extLst>
              <a:ext uri="{FF2B5EF4-FFF2-40B4-BE49-F238E27FC236}">
                <a16:creationId xmlns:a16="http://schemas.microsoft.com/office/drawing/2014/main" id="{3C95CEB2-B0E7-445B-BDE7-31EC5DEED2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30" b="167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42217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Heading 15">
            <a:extLst>
              <a:ext uri="{FF2B5EF4-FFF2-40B4-BE49-F238E27FC236}">
                <a16:creationId xmlns:a16="http://schemas.microsoft.com/office/drawing/2014/main" id="{68357299-7D7B-4DC9-A01B-D4CE2FD73B1D}"/>
              </a:ext>
            </a:extLst>
          </p:cNvPr>
          <p:cNvSpPr txBox="1">
            <a:spLocks/>
          </p:cNvSpPr>
          <p:nvPr/>
        </p:nvSpPr>
        <p:spPr>
          <a:xfrm>
            <a:off x="701220" y="2542427"/>
            <a:ext cx="9787350" cy="99377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i="1" dirty="0">
                <a:solidFill>
                  <a:srgbClr val="f9a01e"/>
                </a:solidFill>
              </a:rPr>
              <a:t>This is your presentation title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ED28E1C-8A08-43B6-9EB6-78A0CA2764DB}"/>
              </a:ext>
            </a:extLst>
          </p:cNvPr>
          <p:cNvSpPr/>
          <p:nvPr/>
        </p:nvSpPr>
        <p:spPr>
          <a:xfrm>
            <a:off x="723570" y="3418401"/>
            <a:ext cx="562350" cy="5623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AD8A831-596D-4207-BAD3-A1A109ED6D76}"/>
              </a:ext>
            </a:extLst>
          </p:cNvPr>
          <p:cNvSpPr/>
          <p:nvPr/>
        </p:nvSpPr>
        <p:spPr>
          <a:xfrm>
            <a:off x="4235837" y="3418401"/>
            <a:ext cx="562350" cy="5623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B3F5DFA-3A1C-45A6-AEC4-AFE718BBA89F}"/>
              </a:ext>
            </a:extLst>
          </p:cNvPr>
          <p:cNvSpPr/>
          <p:nvPr/>
        </p:nvSpPr>
        <p:spPr>
          <a:xfrm>
            <a:off x="7795760" y="3418401"/>
            <a:ext cx="562350" cy="5623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Shape 2934">
            <a:extLst>
              <a:ext uri="{FF2B5EF4-FFF2-40B4-BE49-F238E27FC236}">
                <a16:creationId xmlns:a16="http://schemas.microsoft.com/office/drawing/2014/main" id="{7E97678B-C6D6-4BDA-9567-90A433A93408}"/>
              </a:ext>
            </a:extLst>
          </p:cNvPr>
          <p:cNvSpPr/>
          <p:nvPr/>
        </p:nvSpPr>
        <p:spPr>
          <a:xfrm>
            <a:off x="7992112" y="3582576"/>
            <a:ext cx="169646" cy="23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49" name="Shape 2546">
            <a:extLst>
              <a:ext uri="{FF2B5EF4-FFF2-40B4-BE49-F238E27FC236}">
                <a16:creationId xmlns:a16="http://schemas.microsoft.com/office/drawing/2014/main" id="{42094D1D-AF8F-4D5A-BC30-04ACED1EF2DC}"/>
              </a:ext>
            </a:extLst>
          </p:cNvPr>
          <p:cNvSpPr/>
          <p:nvPr/>
        </p:nvSpPr>
        <p:spPr>
          <a:xfrm>
            <a:off x="4400012" y="3582576"/>
            <a:ext cx="234000" cy="23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50" name="Shape 2633">
            <a:extLst>
              <a:ext uri="{FF2B5EF4-FFF2-40B4-BE49-F238E27FC236}">
                <a16:creationId xmlns:a16="http://schemas.microsoft.com/office/drawing/2014/main" id="{53761C82-2EA8-4161-ADFD-19B79FDEA814}"/>
              </a:ext>
            </a:extLst>
          </p:cNvPr>
          <p:cNvSpPr/>
          <p:nvPr/>
        </p:nvSpPr>
        <p:spPr>
          <a:xfrm>
            <a:off x="887745" y="3582576"/>
            <a:ext cx="234000" cy="23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51" name="Text 17">
            <a:extLst>
              <a:ext uri="{FF2B5EF4-FFF2-40B4-BE49-F238E27FC236}">
                <a16:creationId xmlns:a16="http://schemas.microsoft.com/office/drawing/2014/main" id="{09C751D2-243D-4D4E-B22D-C03206CAD61C}"/>
              </a:ext>
            </a:extLst>
          </p:cNvPr>
          <p:cNvSpPr txBox="1">
            <a:spLocks/>
          </p:cNvSpPr>
          <p:nvPr/>
        </p:nvSpPr>
        <p:spPr>
          <a:xfrm>
            <a:off x="715257" y="4441996"/>
            <a:ext cx="3052576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rgbClr val="f9a01e"/>
                </a:solidFill>
              </a:rPr>
              <a:t>Lorem ipsum dolor sit </a:t>
            </a:r>
            <a:r>
              <a:rPr lang="en-US" sz="1100" dirty="0" err="1">
                <a:solidFill>
                  <a:srgbClr val="f9a01e"/>
                </a:solidFill>
              </a:rPr>
              <a:t>amet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consectetur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adipiscing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elit</a:t>
            </a:r>
            <a:r>
              <a:rPr lang="en-US" sz="1100" dirty="0">
                <a:solidFill>
                  <a:srgbClr val="f9a01e"/>
                </a:solidFill>
              </a:rPr>
              <a:t>, sed do </a:t>
            </a:r>
            <a:r>
              <a:rPr lang="en-US" sz="1100" dirty="0" err="1">
                <a:solidFill>
                  <a:srgbClr val="f9a01e"/>
                </a:solidFill>
              </a:rPr>
              <a:t>eiusmod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tempor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incididunt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labore</a:t>
            </a:r>
            <a:r>
              <a:rPr lang="en-US" sz="1100" dirty="0">
                <a:solidFill>
                  <a:srgbClr val="f9a01e"/>
                </a:solidFill>
              </a:rPr>
              <a:t> et dolore magna </a:t>
            </a:r>
            <a:r>
              <a:rPr lang="en-US" sz="1100" dirty="0" err="1">
                <a:solidFill>
                  <a:srgbClr val="f9a01e"/>
                </a:solidFill>
              </a:rPr>
              <a:t>aliqua</a:t>
            </a:r>
            <a:r>
              <a:rPr lang="en-US" sz="1100" dirty="0">
                <a:solidFill>
                  <a:srgbClr val="f9a01e"/>
                </a:solidFill>
              </a:rPr>
              <a:t>. Ut </a:t>
            </a:r>
            <a:r>
              <a:rPr lang="en-US" sz="1100" dirty="0" err="1">
                <a:solidFill>
                  <a:srgbClr val="f9a01e"/>
                </a:solidFill>
              </a:rPr>
              <a:t>enim</a:t>
            </a:r>
            <a:r>
              <a:rPr lang="en-US" sz="1100" dirty="0">
                <a:solidFill>
                  <a:srgbClr val="f9a01e"/>
                </a:solidFill>
              </a:rPr>
              <a:t> ad minim </a:t>
            </a:r>
            <a:r>
              <a:rPr lang="en-US" sz="1100" dirty="0" err="1">
                <a:solidFill>
                  <a:srgbClr val="f9a01e"/>
                </a:solidFill>
              </a:rPr>
              <a:t>veniam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quis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nostrud</a:t>
            </a:r>
            <a:r>
              <a:rPr lang="en-US" sz="1100" dirty="0">
                <a:solidFill>
                  <a:srgbClr val="f9a01e"/>
                </a:solidFill>
              </a:rPr>
              <a:t> exercitation </a:t>
            </a:r>
            <a:r>
              <a:rPr lang="en-US" sz="1100" dirty="0" err="1">
                <a:solidFill>
                  <a:srgbClr val="f9a01e"/>
                </a:solidFill>
              </a:rPr>
              <a:t>ullamco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laboris</a:t>
            </a:r>
            <a:r>
              <a:rPr lang="en-US" sz="1100" dirty="0">
                <a:solidFill>
                  <a:srgbClr val="f9a01e"/>
                </a:solidFill>
              </a:rPr>
              <a:t> nisi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aliquip</a:t>
            </a:r>
            <a:r>
              <a:rPr lang="en-US" sz="1100" dirty="0">
                <a:solidFill>
                  <a:srgbClr val="f9a01e"/>
                </a:solidFill>
              </a:rPr>
              <a:t> ex </a:t>
            </a:r>
            <a:r>
              <a:rPr lang="en-US" sz="1100" dirty="0" err="1">
                <a:solidFill>
                  <a:srgbClr val="f9a01e"/>
                </a:solidFill>
              </a:rPr>
              <a:t>ea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commodo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consequat</a:t>
            </a:r>
            <a:r>
              <a:rPr lang="en-US" sz="1100" dirty="0">
                <a:solidFill>
                  <a:srgbClr val="f9a01e"/>
                </a:solidFill>
              </a:rPr>
              <a:t>. Duis </a:t>
            </a:r>
            <a:r>
              <a:rPr lang="en-US" sz="1100" dirty="0" err="1">
                <a:solidFill>
                  <a:srgbClr val="f9a01e"/>
                </a:solidFill>
              </a:rPr>
              <a:t>aute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irure</a:t>
            </a:r>
            <a:r>
              <a:rPr lang="en-US" sz="1100" dirty="0">
                <a:solidFill>
                  <a:srgbClr val="f9a01e"/>
                </a:solidFill>
              </a:rPr>
              <a:t> dolor in </a:t>
            </a:r>
            <a:r>
              <a:rPr lang="en-US" sz="1100" dirty="0" err="1">
                <a:solidFill>
                  <a:srgbClr val="f9a01e"/>
                </a:solidFill>
              </a:rPr>
              <a:t>reprehenderit</a:t>
            </a:r>
            <a:r>
              <a:rPr lang="en-US" sz="1100" dirty="0">
                <a:solidFill>
                  <a:srgbClr val="f9a01e"/>
                </a:solidFill>
              </a:rPr>
              <a:t> in </a:t>
            </a:r>
            <a:r>
              <a:rPr lang="en-US" sz="1100" dirty="0" err="1">
                <a:solidFill>
                  <a:srgbClr val="f9a01e"/>
                </a:solidFill>
              </a:rPr>
              <a:t>voluptate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velit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esse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cillum</a:t>
            </a:r>
            <a:r>
              <a:rPr lang="en-US" sz="1100" dirty="0">
                <a:solidFill>
                  <a:srgbClr val="f9a01e"/>
                </a:solidFill>
              </a:rPr>
              <a:t> dolore </a:t>
            </a:r>
            <a:r>
              <a:rPr lang="en-US" sz="1100" dirty="0" err="1">
                <a:solidFill>
                  <a:srgbClr val="f9a01e"/>
                </a:solidFill>
              </a:rPr>
              <a:t>eu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fugiat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nulla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pariatur</a:t>
            </a:r>
            <a:r>
              <a:rPr lang="en-US" sz="1100" dirty="0">
                <a:solidFill>
                  <a:srgbClr val="f9a01e"/>
                </a:solidFill>
              </a:rPr>
              <a:t>.</a:t>
            </a:r>
          </a:p>
        </p:txBody>
      </p:sp>
      <p:sp>
        <p:nvSpPr>
          <p:cNvPr id="52" name="Text 17">
            <a:extLst>
              <a:ext uri="{FF2B5EF4-FFF2-40B4-BE49-F238E27FC236}">
                <a16:creationId xmlns:a16="http://schemas.microsoft.com/office/drawing/2014/main" id="{620CC612-0C36-40CD-B99B-D85C83D5D405}"/>
              </a:ext>
            </a:extLst>
          </p:cNvPr>
          <p:cNvSpPr txBox="1">
            <a:spLocks/>
          </p:cNvSpPr>
          <p:nvPr/>
        </p:nvSpPr>
        <p:spPr>
          <a:xfrm>
            <a:off x="715257" y="408571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i="1" dirty="0">
                <a:solidFill>
                  <a:srgbClr val="f9a01e"/>
                </a:solidFill>
              </a:rPr>
              <a:t>Lorem ipsum dolor sit</a:t>
            </a:r>
          </a:p>
        </p:txBody>
      </p:sp>
      <p:sp>
        <p:nvSpPr>
          <p:cNvPr id="53" name="Text 17">
            <a:extLst>
              <a:ext uri="{FF2B5EF4-FFF2-40B4-BE49-F238E27FC236}">
                <a16:creationId xmlns:a16="http://schemas.microsoft.com/office/drawing/2014/main" id="{8727DEC1-E521-45C2-AB1C-E0BC2509055B}"/>
              </a:ext>
            </a:extLst>
          </p:cNvPr>
          <p:cNvSpPr txBox="1">
            <a:spLocks/>
          </p:cNvSpPr>
          <p:nvPr/>
        </p:nvSpPr>
        <p:spPr>
          <a:xfrm>
            <a:off x="4235837" y="408571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i="1" dirty="0">
                <a:solidFill>
                  <a:srgbClr val="f9a01e"/>
                </a:solidFill>
              </a:rPr>
              <a:t>Lorem ipsum dolor sit</a:t>
            </a:r>
            <a:endParaRPr lang="en-US" sz="1600" i="1" dirty="0">
              <a:solidFill>
                <a:srgbClr val="f9a01e"/>
              </a:solidFill>
            </a:endParaRPr>
          </a:p>
        </p:txBody>
      </p:sp>
      <p:sp>
        <p:nvSpPr>
          <p:cNvPr id="54" name="Text 17">
            <a:extLst>
              <a:ext uri="{FF2B5EF4-FFF2-40B4-BE49-F238E27FC236}">
                <a16:creationId xmlns:a16="http://schemas.microsoft.com/office/drawing/2014/main" id="{5B4DFEB5-2F45-4619-975D-C5027AF261AF}"/>
              </a:ext>
            </a:extLst>
          </p:cNvPr>
          <p:cNvSpPr txBox="1">
            <a:spLocks/>
          </p:cNvSpPr>
          <p:nvPr/>
        </p:nvSpPr>
        <p:spPr>
          <a:xfrm>
            <a:off x="4235837" y="4441996"/>
            <a:ext cx="3052576" cy="155848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rgbClr val="f9a01e"/>
                </a:solidFill>
              </a:rPr>
              <a:t>Lorem ipsum dolor sit </a:t>
            </a:r>
            <a:r>
              <a:rPr lang="en-US" sz="1100" dirty="0" err="1">
                <a:solidFill>
                  <a:srgbClr val="f9a01e"/>
                </a:solidFill>
              </a:rPr>
              <a:t>amet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consectetur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adipiscing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elit</a:t>
            </a:r>
            <a:r>
              <a:rPr lang="en-US" sz="1100" dirty="0">
                <a:solidFill>
                  <a:srgbClr val="f9a01e"/>
                </a:solidFill>
              </a:rPr>
              <a:t>, sed do </a:t>
            </a:r>
            <a:r>
              <a:rPr lang="en-US" sz="1100" dirty="0" err="1">
                <a:solidFill>
                  <a:srgbClr val="f9a01e"/>
                </a:solidFill>
              </a:rPr>
              <a:t>eiusmod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tempor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incididunt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labore</a:t>
            </a:r>
            <a:r>
              <a:rPr lang="en-US" sz="1100" dirty="0">
                <a:solidFill>
                  <a:srgbClr val="f9a01e"/>
                </a:solidFill>
              </a:rPr>
              <a:t> et dolore magna </a:t>
            </a:r>
            <a:r>
              <a:rPr lang="en-US" sz="1100" dirty="0" err="1">
                <a:solidFill>
                  <a:srgbClr val="f9a01e"/>
                </a:solidFill>
              </a:rPr>
              <a:t>aliqua</a:t>
            </a:r>
            <a:r>
              <a:rPr lang="en-US" sz="1100" dirty="0">
                <a:solidFill>
                  <a:srgbClr val="f9a01e"/>
                </a:solidFill>
              </a:rPr>
              <a:t>. Ut </a:t>
            </a:r>
            <a:r>
              <a:rPr lang="en-US" sz="1100" dirty="0" err="1">
                <a:solidFill>
                  <a:srgbClr val="f9a01e"/>
                </a:solidFill>
              </a:rPr>
              <a:t>enim</a:t>
            </a:r>
            <a:r>
              <a:rPr lang="en-US" sz="1100" dirty="0">
                <a:solidFill>
                  <a:srgbClr val="f9a01e"/>
                </a:solidFill>
              </a:rPr>
              <a:t> ad minim </a:t>
            </a:r>
            <a:r>
              <a:rPr lang="en-US" sz="1100" dirty="0" err="1">
                <a:solidFill>
                  <a:srgbClr val="f9a01e"/>
                </a:solidFill>
              </a:rPr>
              <a:t>veniam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quis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nostrud</a:t>
            </a:r>
            <a:r>
              <a:rPr lang="en-US" sz="1100" dirty="0">
                <a:solidFill>
                  <a:srgbClr val="f9a01e"/>
                </a:solidFill>
              </a:rPr>
              <a:t> exercitation </a:t>
            </a:r>
            <a:r>
              <a:rPr lang="en-US" sz="1100" dirty="0" err="1">
                <a:solidFill>
                  <a:srgbClr val="f9a01e"/>
                </a:solidFill>
              </a:rPr>
              <a:t>ullamco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laboris</a:t>
            </a:r>
            <a:r>
              <a:rPr lang="en-US" sz="1100" dirty="0">
                <a:solidFill>
                  <a:srgbClr val="f9a01e"/>
                </a:solidFill>
              </a:rPr>
              <a:t> nisi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aliquip</a:t>
            </a:r>
            <a:r>
              <a:rPr lang="en-US" sz="1100" dirty="0">
                <a:solidFill>
                  <a:srgbClr val="f9a01e"/>
                </a:solidFill>
              </a:rPr>
              <a:t> ex </a:t>
            </a:r>
            <a:r>
              <a:rPr lang="en-US" sz="1100" dirty="0" err="1">
                <a:solidFill>
                  <a:srgbClr val="f9a01e"/>
                </a:solidFill>
              </a:rPr>
              <a:t>ea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commodo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consequat</a:t>
            </a:r>
            <a:r>
              <a:rPr lang="en-US" sz="1100" dirty="0">
                <a:solidFill>
                  <a:srgbClr val="f9a01e"/>
                </a:solidFill>
              </a:rPr>
              <a:t>. Duis </a:t>
            </a:r>
            <a:r>
              <a:rPr lang="en-US" sz="1100" dirty="0" err="1">
                <a:solidFill>
                  <a:srgbClr val="f9a01e"/>
                </a:solidFill>
              </a:rPr>
              <a:t>aute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irure</a:t>
            </a:r>
            <a:r>
              <a:rPr lang="en-US" sz="1100" dirty="0">
                <a:solidFill>
                  <a:srgbClr val="f9a01e"/>
                </a:solidFill>
              </a:rPr>
              <a:t> dolor in </a:t>
            </a:r>
            <a:r>
              <a:rPr lang="en-US" sz="1100" dirty="0" err="1">
                <a:solidFill>
                  <a:srgbClr val="f9a01e"/>
                </a:solidFill>
              </a:rPr>
              <a:t>reprehenderit</a:t>
            </a:r>
            <a:r>
              <a:rPr lang="en-US" sz="1100" dirty="0">
                <a:solidFill>
                  <a:srgbClr val="f9a01e"/>
                </a:solidFill>
              </a:rPr>
              <a:t> in </a:t>
            </a:r>
            <a:r>
              <a:rPr lang="en-US" sz="1100" dirty="0" err="1">
                <a:solidFill>
                  <a:srgbClr val="f9a01e"/>
                </a:solidFill>
              </a:rPr>
              <a:t>voluptate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velit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esse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cillum</a:t>
            </a:r>
            <a:r>
              <a:rPr lang="en-US" sz="1100" dirty="0">
                <a:solidFill>
                  <a:srgbClr val="f9a01e"/>
                </a:solidFill>
              </a:rPr>
              <a:t> dolore </a:t>
            </a:r>
            <a:r>
              <a:rPr lang="en-US" sz="1100" dirty="0" err="1">
                <a:solidFill>
                  <a:srgbClr val="f9a01e"/>
                </a:solidFill>
              </a:rPr>
              <a:t>eu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fugiat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nulla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pariatur</a:t>
            </a:r>
            <a:r>
              <a:rPr lang="en-US" sz="1100" dirty="0">
                <a:solidFill>
                  <a:srgbClr val="f9a01e"/>
                </a:solidFill>
              </a:rPr>
              <a:t>. </a:t>
            </a:r>
          </a:p>
        </p:txBody>
      </p:sp>
      <p:sp>
        <p:nvSpPr>
          <p:cNvPr id="55" name="Text 17">
            <a:extLst>
              <a:ext uri="{FF2B5EF4-FFF2-40B4-BE49-F238E27FC236}">
                <a16:creationId xmlns:a16="http://schemas.microsoft.com/office/drawing/2014/main" id="{BF912DE8-1D32-40BC-8412-DBC7856002DE}"/>
              </a:ext>
            </a:extLst>
          </p:cNvPr>
          <p:cNvSpPr txBox="1">
            <a:spLocks/>
          </p:cNvSpPr>
          <p:nvPr/>
        </p:nvSpPr>
        <p:spPr>
          <a:xfrm>
            <a:off x="7795760" y="408571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i="1" dirty="0">
                <a:solidFill>
                  <a:srgbClr val="f9a01e"/>
                </a:solidFill>
              </a:rPr>
              <a:t>Lorem ipsum dolor sit</a:t>
            </a:r>
            <a:endParaRPr lang="en-US" sz="1600" i="1" dirty="0">
              <a:solidFill>
                <a:srgbClr val="f9a01e"/>
              </a:solidFill>
            </a:endParaRPr>
          </a:p>
        </p:txBody>
      </p:sp>
      <p:sp>
        <p:nvSpPr>
          <p:cNvPr id="56" name="Text 17">
            <a:extLst>
              <a:ext uri="{FF2B5EF4-FFF2-40B4-BE49-F238E27FC236}">
                <a16:creationId xmlns:a16="http://schemas.microsoft.com/office/drawing/2014/main" id="{C3F288A6-F123-46D0-B912-4E402281574C}"/>
              </a:ext>
            </a:extLst>
          </p:cNvPr>
          <p:cNvSpPr txBox="1">
            <a:spLocks/>
          </p:cNvSpPr>
          <p:nvPr/>
        </p:nvSpPr>
        <p:spPr>
          <a:xfrm>
            <a:off x="7795761" y="4441996"/>
            <a:ext cx="3052576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rgbClr val="f9a01e"/>
                </a:solidFill>
              </a:rPr>
              <a:t>Lorem ipsum dolor sit </a:t>
            </a:r>
            <a:r>
              <a:rPr lang="en-US" sz="1100" dirty="0" err="1">
                <a:solidFill>
                  <a:srgbClr val="f9a01e"/>
                </a:solidFill>
              </a:rPr>
              <a:t>amet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consectetur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adipiscing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elit</a:t>
            </a:r>
            <a:r>
              <a:rPr lang="en-US" sz="1100" dirty="0">
                <a:solidFill>
                  <a:srgbClr val="f9a01e"/>
                </a:solidFill>
              </a:rPr>
              <a:t>, sed do </a:t>
            </a:r>
            <a:r>
              <a:rPr lang="en-US" sz="1100" dirty="0" err="1">
                <a:solidFill>
                  <a:srgbClr val="f9a01e"/>
                </a:solidFill>
              </a:rPr>
              <a:t>eiusmod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tempor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incididunt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labore</a:t>
            </a:r>
            <a:r>
              <a:rPr lang="en-US" sz="1100" dirty="0">
                <a:solidFill>
                  <a:srgbClr val="f9a01e"/>
                </a:solidFill>
              </a:rPr>
              <a:t> et dolore magna </a:t>
            </a:r>
            <a:r>
              <a:rPr lang="en-US" sz="1100" dirty="0" err="1">
                <a:solidFill>
                  <a:srgbClr val="f9a01e"/>
                </a:solidFill>
              </a:rPr>
              <a:t>aliqua</a:t>
            </a:r>
            <a:r>
              <a:rPr lang="en-US" sz="1100" dirty="0">
                <a:solidFill>
                  <a:srgbClr val="f9a01e"/>
                </a:solidFill>
              </a:rPr>
              <a:t>. Ut </a:t>
            </a:r>
            <a:r>
              <a:rPr lang="en-US" sz="1100" dirty="0" err="1">
                <a:solidFill>
                  <a:srgbClr val="f9a01e"/>
                </a:solidFill>
              </a:rPr>
              <a:t>enim</a:t>
            </a:r>
            <a:r>
              <a:rPr lang="en-US" sz="1100" dirty="0">
                <a:solidFill>
                  <a:srgbClr val="f9a01e"/>
                </a:solidFill>
              </a:rPr>
              <a:t> ad minim </a:t>
            </a:r>
            <a:r>
              <a:rPr lang="en-US" sz="1100" dirty="0" err="1">
                <a:solidFill>
                  <a:srgbClr val="f9a01e"/>
                </a:solidFill>
              </a:rPr>
              <a:t>veniam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quis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nostrud</a:t>
            </a:r>
            <a:r>
              <a:rPr lang="en-US" sz="1100" dirty="0">
                <a:solidFill>
                  <a:srgbClr val="f9a01e"/>
                </a:solidFill>
              </a:rPr>
              <a:t> exercitation </a:t>
            </a:r>
            <a:r>
              <a:rPr lang="en-US" sz="1100" dirty="0" err="1">
                <a:solidFill>
                  <a:srgbClr val="f9a01e"/>
                </a:solidFill>
              </a:rPr>
              <a:t>ullamco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laboris</a:t>
            </a:r>
            <a:r>
              <a:rPr lang="en-US" sz="1100" dirty="0">
                <a:solidFill>
                  <a:srgbClr val="f9a01e"/>
                </a:solidFill>
              </a:rPr>
              <a:t> nisi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aliquip</a:t>
            </a:r>
            <a:r>
              <a:rPr lang="en-US" sz="1100" dirty="0">
                <a:solidFill>
                  <a:srgbClr val="f9a01e"/>
                </a:solidFill>
              </a:rPr>
              <a:t> ex </a:t>
            </a:r>
            <a:r>
              <a:rPr lang="en-US" sz="1100" dirty="0" err="1">
                <a:solidFill>
                  <a:srgbClr val="f9a01e"/>
                </a:solidFill>
              </a:rPr>
              <a:t>ea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commodo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consequat</a:t>
            </a:r>
            <a:r>
              <a:rPr lang="en-US" sz="1100" dirty="0">
                <a:solidFill>
                  <a:srgbClr val="f9a01e"/>
                </a:solidFill>
              </a:rPr>
              <a:t>. Duis </a:t>
            </a:r>
            <a:r>
              <a:rPr lang="en-US" sz="1100" dirty="0" err="1">
                <a:solidFill>
                  <a:srgbClr val="f9a01e"/>
                </a:solidFill>
              </a:rPr>
              <a:t>aute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irure</a:t>
            </a:r>
            <a:r>
              <a:rPr lang="en-US" sz="1100" dirty="0">
                <a:solidFill>
                  <a:srgbClr val="f9a01e"/>
                </a:solidFill>
              </a:rPr>
              <a:t> dolor in </a:t>
            </a:r>
            <a:r>
              <a:rPr lang="en-US" sz="1100" dirty="0" err="1">
                <a:solidFill>
                  <a:srgbClr val="f9a01e"/>
                </a:solidFill>
              </a:rPr>
              <a:t>reprehenderit</a:t>
            </a:r>
            <a:r>
              <a:rPr lang="en-US" sz="1100" dirty="0">
                <a:solidFill>
                  <a:srgbClr val="f9a01e"/>
                </a:solidFill>
              </a:rPr>
              <a:t> in </a:t>
            </a:r>
            <a:r>
              <a:rPr lang="en-US" sz="1100" dirty="0" err="1">
                <a:solidFill>
                  <a:srgbClr val="f9a01e"/>
                </a:solidFill>
              </a:rPr>
              <a:t>voluptate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velit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esse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cillum</a:t>
            </a:r>
            <a:r>
              <a:rPr lang="en-US" sz="1100" dirty="0">
                <a:solidFill>
                  <a:srgbClr val="f9a01e"/>
                </a:solidFill>
              </a:rPr>
              <a:t> dolore </a:t>
            </a:r>
            <a:r>
              <a:rPr lang="en-US" sz="1100" dirty="0" err="1">
                <a:solidFill>
                  <a:srgbClr val="f9a01e"/>
                </a:solidFill>
              </a:rPr>
              <a:t>eu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fugiat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nulla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pariatur</a:t>
            </a:r>
            <a:r>
              <a:rPr lang="en-US" sz="1100" dirty="0">
                <a:solidFill>
                  <a:srgbClr val="f9a01e"/>
                </a:solidFill>
              </a:rPr>
              <a:t>.</a:t>
            </a:r>
          </a:p>
        </p:txBody>
      </p:sp>
      <p:pic>
        <p:nvPicPr>
          <p:cNvPr id="9" name="Drawing 8" descr="Picture looks like as close, closed, cake, table&#10;&#10;">
            <a:extLst>
              <a:ext uri="{FF2B5EF4-FFF2-40B4-BE49-F238E27FC236}">
                <a16:creationId xmlns:a16="http://schemas.microsoft.com/office/drawing/2014/main" id="{E92EDFBE-9144-4D7A-B4F1-77FD03AB1F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21" b="167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87529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70A31B12-54F7-4AF6-8AE1-78D78DEC0BDD}"/>
              </a:ext>
            </a:extLst>
          </p:cNvPr>
          <p:cNvSpPr txBox="1"/>
          <p:nvPr/>
        </p:nvSpPr>
        <p:spPr>
          <a:xfrm>
            <a:off x="509689" y="434600"/>
            <a:ext cx="6324537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 our awesome team</a:t>
            </a:r>
          </a:p>
        </p:txBody>
      </p:sp>
      <p:sp>
        <p:nvSpPr>
          <p:cNvPr id="46" name="Rectangle 40">
            <a:extLst>
              <a:ext uri="{FF2B5EF4-FFF2-40B4-BE49-F238E27FC236}">
                <a16:creationId xmlns:a16="http://schemas.microsoft.com/office/drawing/2014/main" id="{B0B1D27C-73D0-4007-9AF8-A6F63FC7B665}"/>
              </a:ext>
            </a:extLst>
          </p:cNvPr>
          <p:cNvSpPr/>
          <p:nvPr/>
        </p:nvSpPr>
        <p:spPr>
          <a:xfrm>
            <a:off x="647677" y="4321800"/>
            <a:ext cx="1405893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b="1" dirty="0">
                <a:solidFill>
                  <a:schemeClr val="accent1"/>
                </a:solidFill>
                <a:latin typeface="+mj-lt"/>
                <a:cs typeface="Aharoni" panose="02010803020104030203" pitchFamily="2" charset="-79"/>
              </a:rPr>
              <a:t>78%</a:t>
            </a:r>
            <a:endParaRPr lang="en-US" sz="4400" b="1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47" name="Group 41">
            <a:extLst>
              <a:ext uri="{FF2B5EF4-FFF2-40B4-BE49-F238E27FC236}">
                <a16:creationId xmlns:a16="http://schemas.microsoft.com/office/drawing/2014/main" id="{10E72411-C56C-4CA8-8432-43EA1A932774}"/>
              </a:ext>
            </a:extLst>
          </p:cNvPr>
          <p:cNvGrpSpPr>
            <a:grpSpLocks/>
          </p:cNvGrpSpPr>
          <p:nvPr/>
        </p:nvGrpSpPr>
        <p:grpSpPr bwMode="auto">
          <a:xfrm>
            <a:off x="688117" y="5199592"/>
            <a:ext cx="1217965" cy="235505"/>
            <a:chOff x="1366174" y="4862018"/>
            <a:chExt cx="1083530" cy="208126"/>
          </a:xfrm>
          <a:solidFill>
            <a:schemeClr val="accent4"/>
          </a:solidFill>
        </p:grpSpPr>
        <p:sp>
          <p:nvSpPr>
            <p:cNvPr id="48" name="5-Point Star 42">
              <a:extLst>
                <a:ext uri="{FF2B5EF4-FFF2-40B4-BE49-F238E27FC236}">
                  <a16:creationId xmlns:a16="http://schemas.microsoft.com/office/drawing/2014/main" id="{D4430F87-B56C-4D08-9EBE-33D3CC0CB79B}"/>
                </a:ext>
              </a:extLst>
            </p:cNvPr>
            <p:cNvSpPr/>
            <p:nvPr/>
          </p:nvSpPr>
          <p:spPr>
            <a:xfrm>
              <a:off x="1366174" y="4866223"/>
              <a:ext cx="205279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>
                <a:solidFill>
                  <a:schemeClr val="accent3"/>
                </a:solidFill>
              </a:endParaRPr>
            </a:p>
          </p:txBody>
        </p:sp>
        <p:sp>
          <p:nvSpPr>
            <p:cNvPr id="49" name="5-Point Star 43">
              <a:extLst>
                <a:ext uri="{FF2B5EF4-FFF2-40B4-BE49-F238E27FC236}">
                  <a16:creationId xmlns:a16="http://schemas.microsoft.com/office/drawing/2014/main" id="{9B613571-8845-4DDB-B78C-EBC114E96BB0}"/>
                </a:ext>
              </a:extLst>
            </p:cNvPr>
            <p:cNvSpPr/>
            <p:nvPr/>
          </p:nvSpPr>
          <p:spPr>
            <a:xfrm>
              <a:off x="1660336" y="4866223"/>
              <a:ext cx="203162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>
                <a:solidFill>
                  <a:schemeClr val="accent3"/>
                </a:solidFill>
              </a:endParaRPr>
            </a:p>
          </p:txBody>
        </p:sp>
        <p:sp>
          <p:nvSpPr>
            <p:cNvPr id="51" name="5-Point Star 44">
              <a:extLst>
                <a:ext uri="{FF2B5EF4-FFF2-40B4-BE49-F238E27FC236}">
                  <a16:creationId xmlns:a16="http://schemas.microsoft.com/office/drawing/2014/main" id="{64022A2B-11C6-4B71-92E8-CB94CF956D11}"/>
                </a:ext>
              </a:extLst>
            </p:cNvPr>
            <p:cNvSpPr/>
            <p:nvPr/>
          </p:nvSpPr>
          <p:spPr>
            <a:xfrm>
              <a:off x="1952381" y="4862018"/>
              <a:ext cx="205277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>
                <a:solidFill>
                  <a:schemeClr val="accent3"/>
                </a:solidFill>
              </a:endParaRPr>
            </a:p>
          </p:txBody>
        </p:sp>
        <p:sp>
          <p:nvSpPr>
            <p:cNvPr id="53" name="5-Point Star 45">
              <a:extLst>
                <a:ext uri="{FF2B5EF4-FFF2-40B4-BE49-F238E27FC236}">
                  <a16:creationId xmlns:a16="http://schemas.microsoft.com/office/drawing/2014/main" id="{9BE520A2-506A-446F-B6F4-9270EA04F6DB}"/>
                </a:ext>
              </a:extLst>
            </p:cNvPr>
            <p:cNvSpPr/>
            <p:nvPr/>
          </p:nvSpPr>
          <p:spPr>
            <a:xfrm>
              <a:off x="2244427" y="4862018"/>
              <a:ext cx="205277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>
                <a:solidFill>
                  <a:schemeClr val="accent3"/>
                </a:solidFill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863BEF3A-BE99-4D57-A054-D8E8C3977D34}"/>
              </a:ext>
            </a:extLst>
          </p:cNvPr>
          <p:cNvSpPr txBox="1"/>
          <p:nvPr/>
        </p:nvSpPr>
        <p:spPr>
          <a:xfrm>
            <a:off x="534988" y="2758487"/>
            <a:ext cx="5716955" cy="1151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dirty="0">
                <a:solidFill>
                  <a:schemeClr val="accent1"/>
                </a:solidFill>
                <a:latin typeface="+mn-lt"/>
                <a:ea typeface="Lato Light" charset="0"/>
                <a:cs typeface="Lato Light" charset="0"/>
              </a:rPr>
              <a:t>Entrepreneurial activities differ substantially depending on the type of organization and creativity involved. Entrepreneurial activities differ substantially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9C96EBD-3442-4A54-99EA-3A637210E884}"/>
              </a:ext>
            </a:extLst>
          </p:cNvPr>
          <p:cNvSpPr txBox="1"/>
          <p:nvPr/>
        </p:nvSpPr>
        <p:spPr>
          <a:xfrm>
            <a:off x="626267" y="5504083"/>
            <a:ext cx="2238487" cy="3128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Lato Light" charset="0"/>
                <a:cs typeface="Lato Light" charset="0"/>
              </a:rPr>
              <a:t>Entrepreneurial activities</a:t>
            </a:r>
          </a:p>
        </p:txBody>
      </p:sp>
      <p:sp>
        <p:nvSpPr>
          <p:cNvPr id="69" name="Rectangle 48">
            <a:extLst>
              <a:ext uri="{FF2B5EF4-FFF2-40B4-BE49-F238E27FC236}">
                <a16:creationId xmlns:a16="http://schemas.microsoft.com/office/drawing/2014/main" id="{3A765370-D031-4D90-A135-1870382BB2D4}"/>
              </a:ext>
            </a:extLst>
          </p:cNvPr>
          <p:cNvSpPr/>
          <p:nvPr/>
        </p:nvSpPr>
        <p:spPr>
          <a:xfrm>
            <a:off x="3176420" y="4322696"/>
            <a:ext cx="1405894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b="1" dirty="0">
                <a:solidFill>
                  <a:schemeClr val="accent1"/>
                </a:solidFill>
                <a:latin typeface="+mj-lt"/>
                <a:cs typeface="Aharoni" panose="02010803020104030203" pitchFamily="2" charset="-79"/>
              </a:rPr>
              <a:t>58%</a:t>
            </a:r>
            <a:endParaRPr lang="en-US" sz="4400" b="1" dirty="0">
              <a:solidFill>
                <a:schemeClr val="accent1"/>
              </a:solidFill>
              <a:latin typeface="+mj-lt"/>
            </a:endParaRPr>
          </a:p>
        </p:txBody>
      </p:sp>
      <p:grpSp>
        <p:nvGrpSpPr>
          <p:cNvPr id="70" name="Group 49">
            <a:extLst>
              <a:ext uri="{FF2B5EF4-FFF2-40B4-BE49-F238E27FC236}">
                <a16:creationId xmlns:a16="http://schemas.microsoft.com/office/drawing/2014/main" id="{EC216961-27A5-437E-9A28-5FB4500B6A6B}"/>
              </a:ext>
            </a:extLst>
          </p:cNvPr>
          <p:cNvGrpSpPr>
            <a:grpSpLocks/>
          </p:cNvGrpSpPr>
          <p:nvPr/>
        </p:nvGrpSpPr>
        <p:grpSpPr bwMode="auto">
          <a:xfrm>
            <a:off x="3216861" y="5200488"/>
            <a:ext cx="1217965" cy="235505"/>
            <a:chOff x="1366174" y="4862018"/>
            <a:chExt cx="1083530" cy="208126"/>
          </a:xfrm>
          <a:solidFill>
            <a:schemeClr val="accent4"/>
          </a:solidFill>
        </p:grpSpPr>
        <p:sp>
          <p:nvSpPr>
            <p:cNvPr id="71" name="5-Point Star 50">
              <a:extLst>
                <a:ext uri="{FF2B5EF4-FFF2-40B4-BE49-F238E27FC236}">
                  <a16:creationId xmlns:a16="http://schemas.microsoft.com/office/drawing/2014/main" id="{6715A742-59A8-41F7-AFED-15657D39277B}"/>
                </a:ext>
              </a:extLst>
            </p:cNvPr>
            <p:cNvSpPr/>
            <p:nvPr/>
          </p:nvSpPr>
          <p:spPr>
            <a:xfrm>
              <a:off x="1366174" y="4866223"/>
              <a:ext cx="205277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>
                <a:solidFill>
                  <a:schemeClr val="accent3"/>
                </a:solidFill>
              </a:endParaRPr>
            </a:p>
          </p:txBody>
        </p:sp>
        <p:sp>
          <p:nvSpPr>
            <p:cNvPr id="72" name="5-Point Star 51">
              <a:extLst>
                <a:ext uri="{FF2B5EF4-FFF2-40B4-BE49-F238E27FC236}">
                  <a16:creationId xmlns:a16="http://schemas.microsoft.com/office/drawing/2014/main" id="{4948DA35-2691-4982-BF90-32198B694961}"/>
                </a:ext>
              </a:extLst>
            </p:cNvPr>
            <p:cNvSpPr/>
            <p:nvPr/>
          </p:nvSpPr>
          <p:spPr>
            <a:xfrm>
              <a:off x="1660335" y="4866223"/>
              <a:ext cx="203162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>
                <a:solidFill>
                  <a:schemeClr val="accent3"/>
                </a:solidFill>
              </a:endParaRPr>
            </a:p>
          </p:txBody>
        </p:sp>
        <p:sp>
          <p:nvSpPr>
            <p:cNvPr id="73" name="5-Point Star 52">
              <a:extLst>
                <a:ext uri="{FF2B5EF4-FFF2-40B4-BE49-F238E27FC236}">
                  <a16:creationId xmlns:a16="http://schemas.microsoft.com/office/drawing/2014/main" id="{D2939462-4BF5-4044-B6E9-E63CAB39D6BE}"/>
                </a:ext>
              </a:extLst>
            </p:cNvPr>
            <p:cNvSpPr/>
            <p:nvPr/>
          </p:nvSpPr>
          <p:spPr>
            <a:xfrm>
              <a:off x="1952380" y="4862018"/>
              <a:ext cx="205279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>
                <a:solidFill>
                  <a:schemeClr val="accent3"/>
                </a:solidFill>
              </a:endParaRPr>
            </a:p>
          </p:txBody>
        </p:sp>
        <p:sp>
          <p:nvSpPr>
            <p:cNvPr id="74" name="5-Point Star 53">
              <a:extLst>
                <a:ext uri="{FF2B5EF4-FFF2-40B4-BE49-F238E27FC236}">
                  <a16:creationId xmlns:a16="http://schemas.microsoft.com/office/drawing/2014/main" id="{BC3D9170-B6B2-4EB1-B206-241BE2A10F32}"/>
                </a:ext>
              </a:extLst>
            </p:cNvPr>
            <p:cNvSpPr/>
            <p:nvPr/>
          </p:nvSpPr>
          <p:spPr>
            <a:xfrm>
              <a:off x="2244425" y="4862018"/>
              <a:ext cx="205279" cy="203921"/>
            </a:xfrm>
            <a:prstGeom prst="star5">
              <a:avLst/>
            </a:prstGeom>
            <a:noFill/>
            <a:ln w="190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>
                <a:solidFill>
                  <a:schemeClr val="accent3"/>
                </a:solidFill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5B894E54-9BEE-4879-8EA6-800C0C73B49E}"/>
              </a:ext>
            </a:extLst>
          </p:cNvPr>
          <p:cNvSpPr txBox="1"/>
          <p:nvPr/>
        </p:nvSpPr>
        <p:spPr>
          <a:xfrm>
            <a:off x="3157389" y="5504979"/>
            <a:ext cx="2238487" cy="3128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Lato Light" charset="0"/>
                <a:cs typeface="Lato Light" charset="0"/>
              </a:rPr>
              <a:t>Entrepreneurial activities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35B3EB8-8E8C-45D5-8549-72BA2910813A}"/>
              </a:ext>
            </a:extLst>
          </p:cNvPr>
          <p:cNvSpPr txBox="1"/>
          <p:nvPr/>
        </p:nvSpPr>
        <p:spPr>
          <a:xfrm>
            <a:off x="8390519" y="1654474"/>
            <a:ext cx="2454426" cy="609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Lorem ipsum dolor sit amet, cons </a:t>
            </a:r>
            <a:r>
              <a:rPr lang="en-US" sz="1200" dirty="0" err="1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ectetur</a:t>
            </a:r>
            <a:r>
              <a:rPr lang="en-US" sz="1200" dirty="0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adipis</a:t>
            </a:r>
            <a:endParaRPr lang="en-US" sz="1200" dirty="0">
              <a:solidFill>
                <a:schemeClr val="accent1"/>
              </a:solidFill>
              <a:latin typeface="+mn-lt"/>
              <a:cs typeface="Aharoni" panose="02010803020104030203" pitchFamily="2" charset="-79"/>
            </a:endParaRPr>
          </a:p>
        </p:txBody>
      </p:sp>
      <p:sp>
        <p:nvSpPr>
          <p:cNvPr id="78" name="Rectangle 26">
            <a:extLst>
              <a:ext uri="{FF2B5EF4-FFF2-40B4-BE49-F238E27FC236}">
                <a16:creationId xmlns:a16="http://schemas.microsoft.com/office/drawing/2014/main" id="{85B7AD8D-1848-4DB3-AF20-AE41570A5EDC}"/>
              </a:ext>
            </a:extLst>
          </p:cNvPr>
          <p:cNvSpPr/>
          <p:nvPr/>
        </p:nvSpPr>
        <p:spPr>
          <a:xfrm>
            <a:off x="8390518" y="845592"/>
            <a:ext cx="1458229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Kelly Louise</a:t>
            </a:r>
          </a:p>
        </p:txBody>
      </p:sp>
      <p:sp>
        <p:nvSpPr>
          <p:cNvPr id="79" name="Rectangle 27">
            <a:extLst>
              <a:ext uri="{FF2B5EF4-FFF2-40B4-BE49-F238E27FC236}">
                <a16:creationId xmlns:a16="http://schemas.microsoft.com/office/drawing/2014/main" id="{0AED4A06-2BA9-486C-879D-5C0F008BBED7}"/>
              </a:ext>
            </a:extLst>
          </p:cNvPr>
          <p:cNvSpPr/>
          <p:nvPr/>
        </p:nvSpPr>
        <p:spPr>
          <a:xfrm>
            <a:off x="8390518" y="1157221"/>
            <a:ext cx="23655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Director Of Production</a:t>
            </a:r>
            <a:endParaRPr lang="en-US" sz="1400" dirty="0">
              <a:solidFill>
                <a:schemeClr val="accent1"/>
              </a:solidFill>
              <a:latin typeface="+mn-lt"/>
            </a:endParaRPr>
          </a:p>
        </p:txBody>
      </p:sp>
      <p:cxnSp>
        <p:nvCxnSpPr>
          <p:cNvPr id="80" name="Straight connective line 79">
            <a:extLst>
              <a:ext uri="{FF2B5EF4-FFF2-40B4-BE49-F238E27FC236}">
                <a16:creationId xmlns:a16="http://schemas.microsoft.com/office/drawing/2014/main" id="{2CC1EDC6-22F7-4DC1-9DBF-03B5B7016E39}"/>
              </a:ext>
            </a:extLst>
          </p:cNvPr>
          <p:cNvCxnSpPr/>
          <p:nvPr/>
        </p:nvCxnSpPr>
        <p:spPr>
          <a:xfrm>
            <a:off x="8482744" y="1578274"/>
            <a:ext cx="6477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F05A2060-D492-4D41-BE2C-541434E6E9E4}"/>
              </a:ext>
            </a:extLst>
          </p:cNvPr>
          <p:cNvSpPr txBox="1"/>
          <p:nvPr/>
        </p:nvSpPr>
        <p:spPr>
          <a:xfrm>
            <a:off x="8390519" y="3610584"/>
            <a:ext cx="2454426" cy="609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Lorem ipsum dolor sit amet, cons </a:t>
            </a:r>
            <a:r>
              <a:rPr lang="en-US" sz="1200" dirty="0" err="1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ectetur</a:t>
            </a:r>
            <a:r>
              <a:rPr lang="en-US" sz="1200" dirty="0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adipis</a:t>
            </a:r>
            <a:endParaRPr lang="en-US" sz="1200" dirty="0">
              <a:solidFill>
                <a:schemeClr val="accent1"/>
              </a:solidFill>
              <a:latin typeface="+mn-lt"/>
              <a:cs typeface="Aharoni" panose="02010803020104030203" pitchFamily="2" charset="-79"/>
            </a:endParaRPr>
          </a:p>
        </p:txBody>
      </p:sp>
      <p:sp>
        <p:nvSpPr>
          <p:cNvPr id="83" name="Rectangle 26">
            <a:extLst>
              <a:ext uri="{FF2B5EF4-FFF2-40B4-BE49-F238E27FC236}">
                <a16:creationId xmlns:a16="http://schemas.microsoft.com/office/drawing/2014/main" id="{3A102480-87CA-43C5-91D2-D7E7B6339420}"/>
              </a:ext>
            </a:extLst>
          </p:cNvPr>
          <p:cNvSpPr/>
          <p:nvPr/>
        </p:nvSpPr>
        <p:spPr>
          <a:xfrm>
            <a:off x="8390518" y="2801702"/>
            <a:ext cx="1458229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Morgan Doe</a:t>
            </a:r>
          </a:p>
        </p:txBody>
      </p:sp>
      <p:sp>
        <p:nvSpPr>
          <p:cNvPr id="84" name="Rectangle 27">
            <a:extLst>
              <a:ext uri="{FF2B5EF4-FFF2-40B4-BE49-F238E27FC236}">
                <a16:creationId xmlns:a16="http://schemas.microsoft.com/office/drawing/2014/main" id="{5BCD326B-D2DB-416E-9651-CDFBA67AC906}"/>
              </a:ext>
            </a:extLst>
          </p:cNvPr>
          <p:cNvSpPr/>
          <p:nvPr/>
        </p:nvSpPr>
        <p:spPr>
          <a:xfrm>
            <a:off x="8390518" y="3113331"/>
            <a:ext cx="23655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chemeClr val="accent1"/>
                </a:solidFill>
                <a:cs typeface="Aharoni" panose="02010803020104030203" pitchFamily="2" charset="-79"/>
              </a:rPr>
              <a:t>Director Of Financial</a:t>
            </a:r>
          </a:p>
        </p:txBody>
      </p:sp>
      <p:cxnSp>
        <p:nvCxnSpPr>
          <p:cNvPr id="85" name="Straight connective line 84">
            <a:extLst>
              <a:ext uri="{FF2B5EF4-FFF2-40B4-BE49-F238E27FC236}">
                <a16:creationId xmlns:a16="http://schemas.microsoft.com/office/drawing/2014/main" id="{5708B702-DC0A-4BF4-AF16-61EA5BB326F4}"/>
              </a:ext>
            </a:extLst>
          </p:cNvPr>
          <p:cNvCxnSpPr/>
          <p:nvPr/>
        </p:nvCxnSpPr>
        <p:spPr>
          <a:xfrm>
            <a:off x="8482744" y="3534384"/>
            <a:ext cx="6477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8D3B8A4E-BB90-46A6-9671-29F750B1E2E0}"/>
              </a:ext>
            </a:extLst>
          </p:cNvPr>
          <p:cNvSpPr txBox="1"/>
          <p:nvPr/>
        </p:nvSpPr>
        <p:spPr>
          <a:xfrm>
            <a:off x="8390519" y="5581179"/>
            <a:ext cx="2454426" cy="609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Lorem ipsum dolor sit amet, cons </a:t>
            </a:r>
            <a:r>
              <a:rPr lang="en-US" sz="1200" dirty="0" err="1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ectetur</a:t>
            </a:r>
            <a:r>
              <a:rPr lang="en-US" sz="1200" dirty="0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 </a:t>
            </a:r>
            <a:r>
              <a:rPr lang="en-US" sz="1200" dirty="0" err="1">
                <a:solidFill>
                  <a:schemeClr val="accent1"/>
                </a:solidFill>
                <a:latin typeface="+mn-lt"/>
                <a:cs typeface="Aharoni" panose="02010803020104030203" pitchFamily="2" charset="-79"/>
              </a:rPr>
              <a:t>adipis</a:t>
            </a:r>
            <a:endParaRPr lang="en-US" sz="1200" dirty="0">
              <a:solidFill>
                <a:schemeClr val="accent1"/>
              </a:solidFill>
              <a:latin typeface="+mn-lt"/>
              <a:cs typeface="Aharoni" panose="02010803020104030203" pitchFamily="2" charset="-79"/>
            </a:endParaRPr>
          </a:p>
        </p:txBody>
      </p:sp>
      <p:sp>
        <p:nvSpPr>
          <p:cNvPr id="88" name="Rectangle 26">
            <a:extLst>
              <a:ext uri="{FF2B5EF4-FFF2-40B4-BE49-F238E27FC236}">
                <a16:creationId xmlns:a16="http://schemas.microsoft.com/office/drawing/2014/main" id="{5908B8F6-C84F-4AB3-A130-72CAE1FD58F5}"/>
              </a:ext>
            </a:extLst>
          </p:cNvPr>
          <p:cNvSpPr/>
          <p:nvPr/>
        </p:nvSpPr>
        <p:spPr>
          <a:xfrm>
            <a:off x="8390518" y="4772297"/>
            <a:ext cx="1458229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Wayne Doe</a:t>
            </a:r>
          </a:p>
        </p:txBody>
      </p:sp>
      <p:sp>
        <p:nvSpPr>
          <p:cNvPr id="89" name="Rectangle 27">
            <a:extLst>
              <a:ext uri="{FF2B5EF4-FFF2-40B4-BE49-F238E27FC236}">
                <a16:creationId xmlns:a16="http://schemas.microsoft.com/office/drawing/2014/main" id="{46F93D3D-7855-4A1C-ADE7-C5B4CE256488}"/>
              </a:ext>
            </a:extLst>
          </p:cNvPr>
          <p:cNvSpPr/>
          <p:nvPr/>
        </p:nvSpPr>
        <p:spPr>
          <a:xfrm>
            <a:off x="8390518" y="5083926"/>
            <a:ext cx="23655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400" dirty="0">
                <a:solidFill>
                  <a:schemeClr val="accent1"/>
                </a:solidFill>
                <a:cs typeface="Aharoni" panose="02010803020104030203" pitchFamily="2" charset="-79"/>
              </a:rPr>
              <a:t>General Manager</a:t>
            </a:r>
          </a:p>
        </p:txBody>
      </p:sp>
      <p:cxnSp>
        <p:nvCxnSpPr>
          <p:cNvPr id="90" name="Straight connective line 89">
            <a:extLst>
              <a:ext uri="{FF2B5EF4-FFF2-40B4-BE49-F238E27FC236}">
                <a16:creationId xmlns:a16="http://schemas.microsoft.com/office/drawing/2014/main" id="{E40B0B2A-3312-4584-ACA7-AEEDE4DE987C}"/>
              </a:ext>
            </a:extLst>
          </p:cNvPr>
          <p:cNvCxnSpPr/>
          <p:nvPr/>
        </p:nvCxnSpPr>
        <p:spPr>
          <a:xfrm>
            <a:off x="8482744" y="5504979"/>
            <a:ext cx="647700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Drawing 5" descr="Picture looks like as clothes, man, Man, dress&#10;&#10;">
            <a:extLst>
              <a:ext uri="{FF2B5EF4-FFF2-40B4-BE49-F238E27FC236}">
                <a16:creationId xmlns:a16="http://schemas.microsoft.com/office/drawing/2014/main" id="{4CBF057E-6E1D-4317-87F4-7D92BA6ADD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3" b="16703"/>
          <a:stretch>
            <a:fillRect/>
          </a:stretch>
        </p:blipFill>
        <p:spPr>
          <a:prstGeom prst="ellipse">
            <a:avLst/>
          </a:prstGeom>
        </p:spPr>
      </p:pic>
      <p:pic>
        <p:nvPicPr>
          <p:cNvPr id="10" name="Drawing 9" descr="Picture looks like as man, Man, water, external&#10;&#10;">
            <a:extLst>
              <a:ext uri="{FF2B5EF4-FFF2-40B4-BE49-F238E27FC236}">
                <a16:creationId xmlns:a16="http://schemas.microsoft.com/office/drawing/2014/main" id="{D017B90C-1913-4312-95DB-9D48147DBF8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6" b="13576"/>
          <a:stretch>
            <a:fillRect/>
          </a:stretch>
        </p:blipFill>
        <p:spPr>
          <a:prstGeom prst="ellipse">
            <a:avLst/>
          </a:prstGeom>
        </p:spPr>
      </p:pic>
      <p:pic>
        <p:nvPicPr>
          <p:cNvPr id="8" name="Drawing 7" descr="Picture looks like as man, phone, window, car&#10;&#10;">
            <a:extLst>
              <a:ext uri="{FF2B5EF4-FFF2-40B4-BE49-F238E27FC236}">
                <a16:creationId xmlns:a16="http://schemas.microsoft.com/office/drawing/2014/main" id="{46EB04DE-CDAE-459C-BA14-4FB95D74C48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65" b="21965"/>
          <a:stretch>
            <a:fillRect/>
          </a:stretch>
        </p:blipFill>
        <p:spPr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9685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rawing 4" descr="Picture looks like as plant, flower, vase, red&#10;&#10;">
            <a:extLst>
              <a:ext uri="{FF2B5EF4-FFF2-40B4-BE49-F238E27FC236}">
                <a16:creationId xmlns:a16="http://schemas.microsoft.com/office/drawing/2014/main" id="{518504D4-3A2B-4B45-B383-3F7A9C5137B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/>
      </p:pic>
      <p:sp>
        <p:nvSpPr>
          <p:cNvPr id="16" name="Heading 15">
            <a:extLst>
              <a:ext uri="{FF2B5EF4-FFF2-40B4-BE49-F238E27FC236}">
                <a16:creationId xmlns:a16="http://schemas.microsoft.com/office/drawing/2014/main" id="{B01A36F2-E2E2-435A-8E02-AC88ED333898}"/>
              </a:ext>
            </a:extLst>
          </p:cNvPr>
          <p:cNvSpPr txBox="1">
            <a:spLocks/>
          </p:cNvSpPr>
          <p:nvPr/>
        </p:nvSpPr>
        <p:spPr>
          <a:xfrm>
            <a:off x="654049" y="563334"/>
            <a:ext cx="6878865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chemeClr val="accent1"/>
                </a:solidFill>
              </a:rPr>
              <a:t>Write  something here our company values</a:t>
            </a:r>
          </a:p>
        </p:txBody>
      </p:sp>
      <p:sp>
        <p:nvSpPr>
          <p:cNvPr id="21" name="Text 17">
            <a:extLst>
              <a:ext uri="{FF2B5EF4-FFF2-40B4-BE49-F238E27FC236}">
                <a16:creationId xmlns:a16="http://schemas.microsoft.com/office/drawing/2014/main" id="{38E6766A-BACB-480A-938F-54C8C5B6B35A}"/>
              </a:ext>
            </a:extLst>
          </p:cNvPr>
          <p:cNvSpPr txBox="1">
            <a:spLocks/>
          </p:cNvSpPr>
          <p:nvPr/>
        </p:nvSpPr>
        <p:spPr>
          <a:xfrm>
            <a:off x="1613890" y="3076137"/>
            <a:ext cx="2995393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1"/>
                </a:solidFill>
              </a:rPr>
              <a:t>Lorem ipsum dolor sit </a:t>
            </a:r>
            <a:r>
              <a:rPr lang="en-US" sz="1100" dirty="0" err="1">
                <a:solidFill>
                  <a:schemeClr val="accent1"/>
                </a:solidFill>
              </a:rPr>
              <a:t>amet</a:t>
            </a:r>
            <a:r>
              <a:rPr lang="en-US" sz="1100" dirty="0">
                <a:solidFill>
                  <a:schemeClr val="accent1"/>
                </a:solidFill>
              </a:rPr>
              <a:t>, </a:t>
            </a:r>
            <a:r>
              <a:rPr lang="en-US" sz="1100" dirty="0" err="1">
                <a:solidFill>
                  <a:schemeClr val="accent1"/>
                </a:solidFill>
              </a:rPr>
              <a:t>consectetur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adipiscing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elit</a:t>
            </a:r>
            <a:r>
              <a:rPr lang="en-US" sz="1100" dirty="0">
                <a:solidFill>
                  <a:schemeClr val="accent1"/>
                </a:solidFill>
              </a:rPr>
              <a:t>, sed do </a:t>
            </a:r>
            <a:r>
              <a:rPr lang="en-US" sz="1100" dirty="0" err="1">
                <a:solidFill>
                  <a:schemeClr val="accent1"/>
                </a:solidFill>
              </a:rPr>
              <a:t>eiusmod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tempor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incididunt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ut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labore</a:t>
            </a:r>
            <a:r>
              <a:rPr lang="en-US" sz="1100" dirty="0">
                <a:solidFill>
                  <a:schemeClr val="accent1"/>
                </a:solidFill>
              </a:rPr>
              <a:t> et dolore magna </a:t>
            </a:r>
            <a:r>
              <a:rPr lang="en-US" sz="1100" dirty="0" err="1">
                <a:solidFill>
                  <a:schemeClr val="accent1"/>
                </a:solidFill>
              </a:rPr>
              <a:t>aliqua</a:t>
            </a:r>
            <a:r>
              <a:rPr lang="en-US" sz="1100" dirty="0">
                <a:solidFill>
                  <a:schemeClr val="accent1"/>
                </a:solidFill>
              </a:rPr>
              <a:t>. Ut </a:t>
            </a:r>
            <a:r>
              <a:rPr lang="en-US" sz="1100" dirty="0" err="1">
                <a:solidFill>
                  <a:schemeClr val="accent1"/>
                </a:solidFill>
              </a:rPr>
              <a:t>enim</a:t>
            </a:r>
            <a:r>
              <a:rPr lang="en-US" sz="1100" dirty="0">
                <a:solidFill>
                  <a:schemeClr val="accent1"/>
                </a:solidFill>
              </a:rPr>
              <a:t> ad minim </a:t>
            </a:r>
            <a:r>
              <a:rPr lang="en-US" sz="1100" dirty="0" err="1">
                <a:solidFill>
                  <a:schemeClr val="accent1"/>
                </a:solidFill>
              </a:rPr>
              <a:t>veniam</a:t>
            </a:r>
            <a:r>
              <a:rPr lang="en-US" sz="1100" dirty="0">
                <a:solidFill>
                  <a:schemeClr val="accent1"/>
                </a:solidFill>
              </a:rPr>
              <a:t>, </a:t>
            </a:r>
            <a:r>
              <a:rPr lang="en-US" sz="1100" dirty="0" err="1">
                <a:solidFill>
                  <a:schemeClr val="accent1"/>
                </a:solidFill>
              </a:rPr>
              <a:t>quis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nostrud</a:t>
            </a:r>
            <a:r>
              <a:rPr lang="en-US" sz="1100" dirty="0">
                <a:solidFill>
                  <a:schemeClr val="accent1"/>
                </a:solidFill>
              </a:rPr>
              <a:t> exercitation </a:t>
            </a:r>
            <a:r>
              <a:rPr lang="en-US" sz="1100" dirty="0" err="1">
                <a:solidFill>
                  <a:schemeClr val="accent1"/>
                </a:solidFill>
              </a:rPr>
              <a:t>ullamco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laboris</a:t>
            </a:r>
            <a:r>
              <a:rPr lang="en-US" sz="1100" dirty="0">
                <a:solidFill>
                  <a:schemeClr val="accent1"/>
                </a:solidFill>
              </a:rPr>
              <a:t> nisi </a:t>
            </a:r>
            <a:r>
              <a:rPr lang="en-US" sz="1100" dirty="0" err="1">
                <a:solidFill>
                  <a:schemeClr val="accent1"/>
                </a:solidFill>
              </a:rPr>
              <a:t>ut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aliquip</a:t>
            </a:r>
            <a:r>
              <a:rPr lang="en-US" sz="1100" dirty="0">
                <a:solidFill>
                  <a:schemeClr val="accent1"/>
                </a:solidFill>
              </a:rPr>
              <a:t> ex </a:t>
            </a:r>
            <a:r>
              <a:rPr lang="en-US" sz="1100" dirty="0" err="1">
                <a:solidFill>
                  <a:schemeClr val="accent1"/>
                </a:solidFill>
              </a:rPr>
              <a:t>ea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commodo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consequat</a:t>
            </a:r>
            <a:r>
              <a:rPr lang="en-US" sz="1100" dirty="0">
                <a:solidFill>
                  <a:schemeClr val="accent1"/>
                </a:solidFill>
              </a:rPr>
              <a:t>. Duis </a:t>
            </a:r>
            <a:r>
              <a:rPr lang="en-US" sz="1100" dirty="0" err="1">
                <a:solidFill>
                  <a:schemeClr val="accent1"/>
                </a:solidFill>
              </a:rPr>
              <a:t>aute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irure</a:t>
            </a:r>
            <a:r>
              <a:rPr lang="en-US" sz="1100" dirty="0">
                <a:solidFill>
                  <a:schemeClr val="accent1"/>
                </a:solidFill>
              </a:rPr>
              <a:t> dolor in </a:t>
            </a:r>
            <a:r>
              <a:rPr lang="en-US" sz="1100" dirty="0" err="1">
                <a:solidFill>
                  <a:schemeClr val="accent1"/>
                </a:solidFill>
              </a:rPr>
              <a:t>reprehenderit</a:t>
            </a:r>
            <a:r>
              <a:rPr lang="en-US" sz="1100" dirty="0">
                <a:solidFill>
                  <a:schemeClr val="accent1"/>
                </a:solidFill>
              </a:rPr>
              <a:t> in </a:t>
            </a:r>
            <a:r>
              <a:rPr lang="en-US" sz="1100" dirty="0" err="1">
                <a:solidFill>
                  <a:schemeClr val="accent1"/>
                </a:solidFill>
              </a:rPr>
              <a:t>voluptate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velit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esse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cillum</a:t>
            </a:r>
            <a:r>
              <a:rPr lang="en-US" sz="1100" dirty="0">
                <a:solidFill>
                  <a:schemeClr val="accent1"/>
                </a:solidFill>
              </a:rPr>
              <a:t> dolore </a:t>
            </a:r>
            <a:r>
              <a:rPr lang="en-US" sz="1100" dirty="0" err="1">
                <a:solidFill>
                  <a:schemeClr val="accent1"/>
                </a:solidFill>
              </a:rPr>
              <a:t>eu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fugiat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nulla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pariatur</a:t>
            </a:r>
            <a:r>
              <a:rPr lang="en-US" sz="11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22" name="Text 17">
            <a:extLst>
              <a:ext uri="{FF2B5EF4-FFF2-40B4-BE49-F238E27FC236}">
                <a16:creationId xmlns:a16="http://schemas.microsoft.com/office/drawing/2014/main" id="{B408E25C-AA14-425F-9CCF-F0BA8DA141D1}"/>
              </a:ext>
            </a:extLst>
          </p:cNvPr>
          <p:cNvSpPr txBox="1">
            <a:spLocks/>
          </p:cNvSpPr>
          <p:nvPr/>
        </p:nvSpPr>
        <p:spPr>
          <a:xfrm>
            <a:off x="1613890" y="252935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i="1" dirty="0">
                <a:solidFill>
                  <a:schemeClr val="accent1"/>
                </a:solidFill>
              </a:rPr>
              <a:t>Lorem ipsum</a:t>
            </a:r>
            <a:br>
              <a:rPr lang="en-US" sz="1600" i="1" dirty="0">
                <a:solidFill>
                  <a:schemeClr val="accent1"/>
                </a:solidFill>
              </a:rPr>
            </a:br>
            <a:r>
              <a:rPr lang="en-US" sz="1600" i="1" dirty="0">
                <a:solidFill>
                  <a:schemeClr val="accent1"/>
                </a:solidFill>
              </a:rPr>
              <a:t>dolor sit</a:t>
            </a:r>
          </a:p>
        </p:txBody>
      </p:sp>
      <p:sp>
        <p:nvSpPr>
          <p:cNvPr id="23" name="Drawing 2">
            <a:extLst>
              <a:ext uri="{FF2B5EF4-FFF2-40B4-BE49-F238E27FC236}">
                <a16:creationId xmlns:a16="http://schemas.microsoft.com/office/drawing/2014/main" id="{4D3739FE-DD38-4264-A97A-B9846CB233E9}"/>
              </a:ext>
            </a:extLst>
          </p:cNvPr>
          <p:cNvSpPr/>
          <p:nvPr/>
        </p:nvSpPr>
        <p:spPr>
          <a:xfrm>
            <a:off x="634567" y="2359854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Shape 2624">
            <a:extLst>
              <a:ext uri="{FF2B5EF4-FFF2-40B4-BE49-F238E27FC236}">
                <a16:creationId xmlns:a16="http://schemas.microsoft.com/office/drawing/2014/main" id="{1F99BFFC-2A60-4142-AE3D-E20E0CA576C2}"/>
              </a:ext>
            </a:extLst>
          </p:cNvPr>
          <p:cNvSpPr/>
          <p:nvPr/>
        </p:nvSpPr>
        <p:spPr>
          <a:xfrm>
            <a:off x="842918" y="2541934"/>
            <a:ext cx="338182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3c1740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448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ive line 32">
            <a:extLst>
              <a:ext uri="{FF2B5EF4-FFF2-40B4-BE49-F238E27FC236}">
                <a16:creationId xmlns:a16="http://schemas.microsoft.com/office/drawing/2014/main" id="{BF3D4461-7B75-44F6-BE0D-F9BF59B67A35}"/>
              </a:ext>
            </a:extLst>
          </p:cNvPr>
          <p:cNvCxnSpPr/>
          <p:nvPr/>
        </p:nvCxnSpPr>
        <p:spPr>
          <a:xfrm>
            <a:off x="616149" y="3940370"/>
            <a:ext cx="86975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Drawing 2">
            <a:extLst>
              <a:ext uri="{FF2B5EF4-FFF2-40B4-BE49-F238E27FC236}">
                <a16:creationId xmlns:a16="http://schemas.microsoft.com/office/drawing/2014/main" id="{A7B16420-ACE8-48FF-A7EF-9ACAE40BC5EC}"/>
              </a:ext>
            </a:extLst>
          </p:cNvPr>
          <p:cNvSpPr/>
          <p:nvPr/>
        </p:nvSpPr>
        <p:spPr>
          <a:xfrm>
            <a:off x="678109" y="2395252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Drawing 2">
            <a:extLst>
              <a:ext uri="{FF2B5EF4-FFF2-40B4-BE49-F238E27FC236}">
                <a16:creationId xmlns:a16="http://schemas.microsoft.com/office/drawing/2014/main" id="{54238D67-CD89-40D5-9A1E-D6814CD0EDAD}"/>
              </a:ext>
            </a:extLst>
          </p:cNvPr>
          <p:cNvSpPr/>
          <p:nvPr/>
        </p:nvSpPr>
        <p:spPr>
          <a:xfrm>
            <a:off x="692623" y="3446615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Drawing 2">
            <a:extLst>
              <a:ext uri="{FF2B5EF4-FFF2-40B4-BE49-F238E27FC236}">
                <a16:creationId xmlns:a16="http://schemas.microsoft.com/office/drawing/2014/main" id="{C6CA4044-78BF-4022-95FB-4B03A0566AC4}"/>
              </a:ext>
            </a:extLst>
          </p:cNvPr>
          <p:cNvSpPr/>
          <p:nvPr/>
        </p:nvSpPr>
        <p:spPr>
          <a:xfrm>
            <a:off x="678109" y="4558779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Drawing 2">
            <a:extLst>
              <a:ext uri="{FF2B5EF4-FFF2-40B4-BE49-F238E27FC236}">
                <a16:creationId xmlns:a16="http://schemas.microsoft.com/office/drawing/2014/main" id="{0BC2D3C5-427B-4E48-81E7-2D27435C0A4E}"/>
              </a:ext>
            </a:extLst>
          </p:cNvPr>
          <p:cNvSpPr/>
          <p:nvPr/>
        </p:nvSpPr>
        <p:spPr>
          <a:xfrm>
            <a:off x="5510312" y="2424280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Drawing 2">
            <a:extLst>
              <a:ext uri="{FF2B5EF4-FFF2-40B4-BE49-F238E27FC236}">
                <a16:creationId xmlns:a16="http://schemas.microsoft.com/office/drawing/2014/main" id="{BF7DB390-7A18-407D-AF40-C0A281008950}"/>
              </a:ext>
            </a:extLst>
          </p:cNvPr>
          <p:cNvSpPr/>
          <p:nvPr/>
        </p:nvSpPr>
        <p:spPr>
          <a:xfrm>
            <a:off x="5510312" y="3475643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Drawing 2">
            <a:extLst>
              <a:ext uri="{FF2B5EF4-FFF2-40B4-BE49-F238E27FC236}">
                <a16:creationId xmlns:a16="http://schemas.microsoft.com/office/drawing/2014/main" id="{CD5ACE51-9388-4CF3-A5EA-82AB7965223D}"/>
              </a:ext>
            </a:extLst>
          </p:cNvPr>
          <p:cNvSpPr/>
          <p:nvPr/>
        </p:nvSpPr>
        <p:spPr>
          <a:xfrm>
            <a:off x="5510312" y="4602321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6B36346-A2E9-4B48-A4EC-52744DF801BC}"/>
              </a:ext>
            </a:extLst>
          </p:cNvPr>
          <p:cNvSpPr txBox="1"/>
          <p:nvPr/>
        </p:nvSpPr>
        <p:spPr>
          <a:xfrm>
            <a:off x="627164" y="549275"/>
            <a:ext cx="8215210" cy="147732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target market</a:t>
            </a:r>
          </a:p>
        </p:txBody>
      </p:sp>
      <p:sp>
        <p:nvSpPr>
          <p:cNvPr id="41" name="Rectangle 18">
            <a:extLst>
              <a:ext uri="{FF2B5EF4-FFF2-40B4-BE49-F238E27FC236}">
                <a16:creationId xmlns:a16="http://schemas.microsoft.com/office/drawing/2014/main" id="{C22FE047-4486-4C09-848C-19237D6DC642}"/>
              </a:ext>
            </a:extLst>
          </p:cNvPr>
          <p:cNvSpPr/>
          <p:nvPr/>
        </p:nvSpPr>
        <p:spPr>
          <a:xfrm>
            <a:off x="1614981" y="2371898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One</a:t>
            </a:r>
          </a:p>
        </p:txBody>
      </p:sp>
      <p:sp>
        <p:nvSpPr>
          <p:cNvPr id="42" name="Rectangle 19">
            <a:extLst>
              <a:ext uri="{FF2B5EF4-FFF2-40B4-BE49-F238E27FC236}">
                <a16:creationId xmlns:a16="http://schemas.microsoft.com/office/drawing/2014/main" id="{C49525BB-0199-4535-891A-5FAF49C1024D}"/>
              </a:ext>
            </a:extLst>
          </p:cNvPr>
          <p:cNvSpPr/>
          <p:nvPr/>
        </p:nvSpPr>
        <p:spPr>
          <a:xfrm>
            <a:off x="1614982" y="2700387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accent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43" name="Rectangle 21">
            <a:extLst>
              <a:ext uri="{FF2B5EF4-FFF2-40B4-BE49-F238E27FC236}">
                <a16:creationId xmlns:a16="http://schemas.microsoft.com/office/drawing/2014/main" id="{95ECA126-E698-4336-817D-17EE7E6B6965}"/>
              </a:ext>
            </a:extLst>
          </p:cNvPr>
          <p:cNvSpPr/>
          <p:nvPr/>
        </p:nvSpPr>
        <p:spPr>
          <a:xfrm>
            <a:off x="1614982" y="3440023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Two</a:t>
            </a:r>
          </a:p>
        </p:txBody>
      </p:sp>
      <p:sp>
        <p:nvSpPr>
          <p:cNvPr id="44" name="Rectangle 22">
            <a:extLst>
              <a:ext uri="{FF2B5EF4-FFF2-40B4-BE49-F238E27FC236}">
                <a16:creationId xmlns:a16="http://schemas.microsoft.com/office/drawing/2014/main" id="{FF06C77D-B9F0-4C58-B95C-A81DA4AF75B5}"/>
              </a:ext>
            </a:extLst>
          </p:cNvPr>
          <p:cNvSpPr/>
          <p:nvPr/>
        </p:nvSpPr>
        <p:spPr>
          <a:xfrm>
            <a:off x="1614982" y="3768512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accent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45" name="Rectangle 24">
            <a:extLst>
              <a:ext uri="{FF2B5EF4-FFF2-40B4-BE49-F238E27FC236}">
                <a16:creationId xmlns:a16="http://schemas.microsoft.com/office/drawing/2014/main" id="{5340C163-E19C-45FD-B270-1D83A78CFF31}"/>
              </a:ext>
            </a:extLst>
          </p:cNvPr>
          <p:cNvSpPr/>
          <p:nvPr/>
        </p:nvSpPr>
        <p:spPr>
          <a:xfrm>
            <a:off x="1614982" y="4566702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Three</a:t>
            </a:r>
          </a:p>
        </p:txBody>
      </p:sp>
      <p:sp>
        <p:nvSpPr>
          <p:cNvPr id="46" name="Rectangle 25">
            <a:extLst>
              <a:ext uri="{FF2B5EF4-FFF2-40B4-BE49-F238E27FC236}">
                <a16:creationId xmlns:a16="http://schemas.microsoft.com/office/drawing/2014/main" id="{711305AA-4A76-460A-9F09-6AC52661FB84}"/>
              </a:ext>
            </a:extLst>
          </p:cNvPr>
          <p:cNvSpPr/>
          <p:nvPr/>
        </p:nvSpPr>
        <p:spPr>
          <a:xfrm>
            <a:off x="1614982" y="4895189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accent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47" name="Rectangle 27">
            <a:extLst>
              <a:ext uri="{FF2B5EF4-FFF2-40B4-BE49-F238E27FC236}">
                <a16:creationId xmlns:a16="http://schemas.microsoft.com/office/drawing/2014/main" id="{30250A36-83BB-4491-9713-F65F9C4C34D3}"/>
              </a:ext>
            </a:extLst>
          </p:cNvPr>
          <p:cNvSpPr/>
          <p:nvPr/>
        </p:nvSpPr>
        <p:spPr>
          <a:xfrm>
            <a:off x="6432091" y="2371898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Four</a:t>
            </a:r>
          </a:p>
        </p:txBody>
      </p:sp>
      <p:sp>
        <p:nvSpPr>
          <p:cNvPr id="48" name="Rectangle 28">
            <a:extLst>
              <a:ext uri="{FF2B5EF4-FFF2-40B4-BE49-F238E27FC236}">
                <a16:creationId xmlns:a16="http://schemas.microsoft.com/office/drawing/2014/main" id="{F330668F-339D-4820-9DE9-4FFA4C38DDB8}"/>
              </a:ext>
            </a:extLst>
          </p:cNvPr>
          <p:cNvSpPr/>
          <p:nvPr/>
        </p:nvSpPr>
        <p:spPr>
          <a:xfrm>
            <a:off x="6432092" y="2700386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accent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49" name="Rectangle 30">
            <a:extLst>
              <a:ext uri="{FF2B5EF4-FFF2-40B4-BE49-F238E27FC236}">
                <a16:creationId xmlns:a16="http://schemas.microsoft.com/office/drawing/2014/main" id="{19F8D1ED-9D5F-438C-AAE1-2F7C7C97F661}"/>
              </a:ext>
            </a:extLst>
          </p:cNvPr>
          <p:cNvSpPr/>
          <p:nvPr/>
        </p:nvSpPr>
        <p:spPr>
          <a:xfrm>
            <a:off x="6432091" y="3440023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Five</a:t>
            </a:r>
          </a:p>
        </p:txBody>
      </p:sp>
      <p:sp>
        <p:nvSpPr>
          <p:cNvPr id="50" name="Rectangle 31">
            <a:extLst>
              <a:ext uri="{FF2B5EF4-FFF2-40B4-BE49-F238E27FC236}">
                <a16:creationId xmlns:a16="http://schemas.microsoft.com/office/drawing/2014/main" id="{CFF5FBF0-ECC2-4866-AB16-15D75E27E04C}"/>
              </a:ext>
            </a:extLst>
          </p:cNvPr>
          <p:cNvSpPr/>
          <p:nvPr/>
        </p:nvSpPr>
        <p:spPr>
          <a:xfrm>
            <a:off x="6432092" y="3768512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accent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51" name="Rectangle 33">
            <a:extLst>
              <a:ext uri="{FF2B5EF4-FFF2-40B4-BE49-F238E27FC236}">
                <a16:creationId xmlns:a16="http://schemas.microsoft.com/office/drawing/2014/main" id="{D91B5717-C93D-4351-BB74-1CE9B1E360C9}"/>
              </a:ext>
            </a:extLst>
          </p:cNvPr>
          <p:cNvSpPr/>
          <p:nvPr/>
        </p:nvSpPr>
        <p:spPr>
          <a:xfrm>
            <a:off x="6432091" y="4566702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Six</a:t>
            </a:r>
          </a:p>
        </p:txBody>
      </p:sp>
      <p:sp>
        <p:nvSpPr>
          <p:cNvPr id="52" name="Rectangle 34">
            <a:extLst>
              <a:ext uri="{FF2B5EF4-FFF2-40B4-BE49-F238E27FC236}">
                <a16:creationId xmlns:a16="http://schemas.microsoft.com/office/drawing/2014/main" id="{5DA90DA9-9C2C-40DE-BA28-90408AC4000B}"/>
              </a:ext>
            </a:extLst>
          </p:cNvPr>
          <p:cNvSpPr/>
          <p:nvPr/>
        </p:nvSpPr>
        <p:spPr>
          <a:xfrm>
            <a:off x="6432092" y="4895189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accent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BFA10AB-3F2A-47FB-BC9B-EC8D1725E110}"/>
              </a:ext>
            </a:extLst>
          </p:cNvPr>
          <p:cNvSpPr/>
          <p:nvPr/>
        </p:nvSpPr>
        <p:spPr>
          <a:xfrm>
            <a:off x="5525814" y="3664508"/>
            <a:ext cx="7152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solidFill>
                  <a:srgbClr val="3c174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$450</a:t>
            </a:r>
            <a:endParaRPr lang="en-US" sz="2400" dirty="0">
              <a:solidFill>
                <a:srgbClr val="3c1740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E877A9D-7969-4DEA-8DF3-A31FFCB2F5D7}"/>
              </a:ext>
            </a:extLst>
          </p:cNvPr>
          <p:cNvSpPr/>
          <p:nvPr/>
        </p:nvSpPr>
        <p:spPr>
          <a:xfrm>
            <a:off x="5608368" y="2596383"/>
            <a:ext cx="5501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solidFill>
                  <a:srgbClr val="3c174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  <a:r>
              <a:rPr lang="en-US" sz="1600" dirty="0">
                <a:solidFill>
                  <a:srgbClr val="3c174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70</a:t>
            </a:r>
            <a:endParaRPr lang="en-US" sz="2400" dirty="0">
              <a:solidFill>
                <a:srgbClr val="3c1740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DDA060A-9BC2-42C0-BFF1-733FDF51BF46}"/>
              </a:ext>
            </a:extLst>
          </p:cNvPr>
          <p:cNvSpPr/>
          <p:nvPr/>
        </p:nvSpPr>
        <p:spPr>
          <a:xfrm>
            <a:off x="5668481" y="4791186"/>
            <a:ext cx="4299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solidFill>
                  <a:srgbClr val="3c174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  <a:r>
              <a:rPr lang="en-US" sz="1600" dirty="0">
                <a:solidFill>
                  <a:srgbClr val="3c174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2</a:t>
            </a:r>
            <a:endParaRPr lang="en-US" sz="2400" dirty="0">
              <a:solidFill>
                <a:srgbClr val="3c1740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0871A3E-29C9-4E05-8150-E1CA6F3B55DA}"/>
              </a:ext>
            </a:extLst>
          </p:cNvPr>
          <p:cNvSpPr/>
          <p:nvPr/>
        </p:nvSpPr>
        <p:spPr>
          <a:xfrm>
            <a:off x="749076" y="4791186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solidFill>
                  <a:srgbClr val="3c174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$120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D7C18BB-9E3F-4A30-B96D-38A387E4773C}"/>
              </a:ext>
            </a:extLst>
          </p:cNvPr>
          <p:cNvSpPr/>
          <p:nvPr/>
        </p:nvSpPr>
        <p:spPr>
          <a:xfrm>
            <a:off x="843653" y="3664508"/>
            <a:ext cx="4459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solidFill>
                  <a:srgbClr val="3c174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$5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792E86EB-DF8C-427D-A60E-B0E0D541048A}"/>
              </a:ext>
            </a:extLst>
          </p:cNvPr>
          <p:cNvSpPr/>
          <p:nvPr/>
        </p:nvSpPr>
        <p:spPr>
          <a:xfrm>
            <a:off x="778731" y="2596383"/>
            <a:ext cx="5758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solidFill>
                  <a:srgbClr val="3c1740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$34</a:t>
            </a:r>
          </a:p>
        </p:txBody>
      </p:sp>
    </p:spTree>
    <p:extLst>
      <p:ext uri="{BB962C8B-B14F-4D97-AF65-F5344CB8AC3E}">
        <p14:creationId xmlns:p14="http://schemas.microsoft.com/office/powerpoint/2010/main" val="2133674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rawing 2">
            <a:extLst>
              <a:ext uri="{FF2B5EF4-FFF2-40B4-BE49-F238E27FC236}">
                <a16:creationId xmlns:a16="http://schemas.microsoft.com/office/drawing/2014/main" id="{36414E92-DBB2-41EC-AA77-AE3130CB758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0" name="Drawing 2">
            <a:extLst>
              <a:ext uri="{FF2B5EF4-FFF2-40B4-BE49-F238E27FC236}">
                <a16:creationId xmlns:a16="http://schemas.microsoft.com/office/drawing/2014/main" id="{8A903078-29D5-4428-A649-21C77063E1F1}"/>
              </a:ext>
            </a:extLst>
          </p:cNvPr>
          <p:cNvSpPr/>
          <p:nvPr/>
        </p:nvSpPr>
        <p:spPr>
          <a:xfrm>
            <a:off x="630082" y="3169579"/>
            <a:ext cx="563694" cy="535011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Drawing 2">
            <a:extLst>
              <a:ext uri="{FF2B5EF4-FFF2-40B4-BE49-F238E27FC236}">
                <a16:creationId xmlns:a16="http://schemas.microsoft.com/office/drawing/2014/main" id="{65D88B05-CA2F-4966-84BA-F94E9F6B2A3E}"/>
              </a:ext>
            </a:extLst>
          </p:cNvPr>
          <p:cNvSpPr/>
          <p:nvPr/>
        </p:nvSpPr>
        <p:spPr>
          <a:xfrm>
            <a:off x="3319214" y="3163635"/>
            <a:ext cx="563694" cy="535011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7E8390A-AA8C-4F4D-9B1C-1D4D4F7C3D11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BA5A8C16-5FCD-4482-8251-29192724864F}"/>
              </a:ext>
            </a:extLst>
          </p:cNvPr>
          <p:cNvSpPr txBox="1">
            <a:spLocks/>
          </p:cNvSpPr>
          <p:nvPr/>
        </p:nvSpPr>
        <p:spPr>
          <a:xfrm>
            <a:off x="547688" y="2311340"/>
            <a:ext cx="4043362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1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34" name="Subtitle 2">
            <a:extLst>
              <a:ext uri="{FF2B5EF4-FFF2-40B4-BE49-F238E27FC236}">
                <a16:creationId xmlns:a16="http://schemas.microsoft.com/office/drawing/2014/main" id="{8C88470B-817B-4BC4-B68B-EBB698EF39EF}"/>
              </a:ext>
            </a:extLst>
          </p:cNvPr>
          <p:cNvSpPr txBox="1">
            <a:spLocks/>
          </p:cNvSpPr>
          <p:nvPr/>
        </p:nvSpPr>
        <p:spPr>
          <a:xfrm>
            <a:off x="534809" y="4027094"/>
            <a:ext cx="259795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1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5" name="Rectangle 44">
            <a:extLst>
              <a:ext uri="{FF2B5EF4-FFF2-40B4-BE49-F238E27FC236}">
                <a16:creationId xmlns:a16="http://schemas.microsoft.com/office/drawing/2014/main" id="{D618A8BD-CC1F-4A7E-AA3C-5C6DD113B3BF}"/>
              </a:ext>
            </a:extLst>
          </p:cNvPr>
          <p:cNvSpPr/>
          <p:nvPr/>
        </p:nvSpPr>
        <p:spPr>
          <a:xfrm>
            <a:off x="628488" y="3784783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36" name="Shape 2944">
            <a:extLst>
              <a:ext uri="{FF2B5EF4-FFF2-40B4-BE49-F238E27FC236}">
                <a16:creationId xmlns:a16="http://schemas.microsoft.com/office/drawing/2014/main" id="{ED076BCF-7782-40EC-863D-EA9C280925D0}"/>
              </a:ext>
            </a:extLst>
          </p:cNvPr>
          <p:cNvSpPr/>
          <p:nvPr/>
        </p:nvSpPr>
        <p:spPr>
          <a:xfrm>
            <a:off x="751330" y="3294129"/>
            <a:ext cx="275840" cy="275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65F86EA8-1891-46D4-A0F9-A8AF3D27FD9A}"/>
              </a:ext>
            </a:extLst>
          </p:cNvPr>
          <p:cNvSpPr txBox="1">
            <a:spLocks/>
          </p:cNvSpPr>
          <p:nvPr/>
        </p:nvSpPr>
        <p:spPr>
          <a:xfrm>
            <a:off x="3235966" y="4027094"/>
            <a:ext cx="259795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1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8" name="Rectangle 55">
            <a:extLst>
              <a:ext uri="{FF2B5EF4-FFF2-40B4-BE49-F238E27FC236}">
                <a16:creationId xmlns:a16="http://schemas.microsoft.com/office/drawing/2014/main" id="{E3B97C27-A7FD-4A4C-8E81-2A2D567A9268}"/>
              </a:ext>
            </a:extLst>
          </p:cNvPr>
          <p:cNvSpPr/>
          <p:nvPr/>
        </p:nvSpPr>
        <p:spPr>
          <a:xfrm>
            <a:off x="3318785" y="3784783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sp>
        <p:nvSpPr>
          <p:cNvPr id="39" name="Shape 2852">
            <a:extLst>
              <a:ext uri="{FF2B5EF4-FFF2-40B4-BE49-F238E27FC236}">
                <a16:creationId xmlns:a16="http://schemas.microsoft.com/office/drawing/2014/main" id="{D7FD54FD-E85F-4CAD-9284-31D15EFD8EC9}"/>
              </a:ext>
            </a:extLst>
          </p:cNvPr>
          <p:cNvSpPr/>
          <p:nvPr/>
        </p:nvSpPr>
        <p:spPr>
          <a:xfrm>
            <a:off x="3449826" y="3294907"/>
            <a:ext cx="250764" cy="275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rgbClr val="3c174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692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rawing 19">
            <a:extLst>
              <a:ext uri="{FF2B5EF4-FFF2-40B4-BE49-F238E27FC236}">
                <a16:creationId xmlns:a16="http://schemas.microsoft.com/office/drawing/2014/main" id="{1D634291-8C6C-4E1B-B3B5-861FAD0D72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7B40C739-233F-4288-B875-76E8F29F87F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42375" y="6090473"/>
            <a:ext cx="2743200" cy="365125"/>
          </a:xfrm>
          <a:prstGeom prst="rect">
            <a:avLst/>
          </a:prstGeom>
        </p:spPr>
        <p:txBody>
          <a:bodyPr/>
          <a:lstStyle/>
          <a:p>
            <a:fld id="{1DD9DF8A-11FB-42E2-9D3E-39F73A4C9740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4" name="Drawing 2">
            <a:extLst>
              <a:ext uri="{FF2B5EF4-FFF2-40B4-BE49-F238E27FC236}">
                <a16:creationId xmlns:a16="http://schemas.microsoft.com/office/drawing/2014/main" id="{EEF58F6A-E7F4-4938-AE68-BB44802D1A0B}"/>
              </a:ext>
            </a:extLst>
          </p:cNvPr>
          <p:cNvSpPr/>
          <p:nvPr/>
        </p:nvSpPr>
        <p:spPr>
          <a:xfrm>
            <a:off x="630082" y="3169579"/>
            <a:ext cx="563694" cy="535011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Drawing 2">
            <a:extLst>
              <a:ext uri="{FF2B5EF4-FFF2-40B4-BE49-F238E27FC236}">
                <a16:creationId xmlns:a16="http://schemas.microsoft.com/office/drawing/2014/main" id="{FD6C128C-DAAE-400C-B43D-AAB15B2E75D1}"/>
              </a:ext>
            </a:extLst>
          </p:cNvPr>
          <p:cNvSpPr/>
          <p:nvPr/>
        </p:nvSpPr>
        <p:spPr>
          <a:xfrm>
            <a:off x="3319214" y="3163635"/>
            <a:ext cx="563694" cy="535011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7D77EB-0805-49FE-8CF8-4D30A67407F3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9104EF08-8DBE-46E7-BDC1-D061B5ABC083}"/>
              </a:ext>
            </a:extLst>
          </p:cNvPr>
          <p:cNvSpPr txBox="1">
            <a:spLocks/>
          </p:cNvSpPr>
          <p:nvPr/>
        </p:nvSpPr>
        <p:spPr>
          <a:xfrm>
            <a:off x="547688" y="2311340"/>
            <a:ext cx="4043362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1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B74EF059-1E10-458F-A293-068A7D58598E}"/>
              </a:ext>
            </a:extLst>
          </p:cNvPr>
          <p:cNvSpPr txBox="1">
            <a:spLocks/>
          </p:cNvSpPr>
          <p:nvPr/>
        </p:nvSpPr>
        <p:spPr>
          <a:xfrm>
            <a:off x="534809" y="4027094"/>
            <a:ext cx="259795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1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0" name="Rectangle 44">
            <a:extLst>
              <a:ext uri="{FF2B5EF4-FFF2-40B4-BE49-F238E27FC236}">
                <a16:creationId xmlns:a16="http://schemas.microsoft.com/office/drawing/2014/main" id="{F562FDA2-598A-4E89-9665-8FD7747BD66A}"/>
              </a:ext>
            </a:extLst>
          </p:cNvPr>
          <p:cNvSpPr/>
          <p:nvPr/>
        </p:nvSpPr>
        <p:spPr>
          <a:xfrm>
            <a:off x="628488" y="3784783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31" name="Shape 2944">
            <a:extLst>
              <a:ext uri="{FF2B5EF4-FFF2-40B4-BE49-F238E27FC236}">
                <a16:creationId xmlns:a16="http://schemas.microsoft.com/office/drawing/2014/main" id="{F07BA61F-34C1-42E4-895C-5AFC929E1508}"/>
              </a:ext>
            </a:extLst>
          </p:cNvPr>
          <p:cNvSpPr/>
          <p:nvPr/>
        </p:nvSpPr>
        <p:spPr>
          <a:xfrm>
            <a:off x="751330" y="3294129"/>
            <a:ext cx="275840" cy="275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48556B8D-2ED6-4EB8-A742-9E3391061E00}"/>
              </a:ext>
            </a:extLst>
          </p:cNvPr>
          <p:cNvSpPr txBox="1">
            <a:spLocks/>
          </p:cNvSpPr>
          <p:nvPr/>
        </p:nvSpPr>
        <p:spPr>
          <a:xfrm>
            <a:off x="3235966" y="4027094"/>
            <a:ext cx="259795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1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3" name="Rectangle 55">
            <a:extLst>
              <a:ext uri="{FF2B5EF4-FFF2-40B4-BE49-F238E27FC236}">
                <a16:creationId xmlns:a16="http://schemas.microsoft.com/office/drawing/2014/main" id="{26F18837-FE28-493C-99C3-9731E2EB7F2C}"/>
              </a:ext>
            </a:extLst>
          </p:cNvPr>
          <p:cNvSpPr/>
          <p:nvPr/>
        </p:nvSpPr>
        <p:spPr>
          <a:xfrm>
            <a:off x="3318785" y="3784783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sp>
        <p:nvSpPr>
          <p:cNvPr id="34" name="Shape 2852">
            <a:extLst>
              <a:ext uri="{FF2B5EF4-FFF2-40B4-BE49-F238E27FC236}">
                <a16:creationId xmlns:a16="http://schemas.microsoft.com/office/drawing/2014/main" id="{9E052601-9634-47E3-94BB-27B465662A5A}"/>
              </a:ext>
            </a:extLst>
          </p:cNvPr>
          <p:cNvSpPr/>
          <p:nvPr/>
        </p:nvSpPr>
        <p:spPr>
          <a:xfrm>
            <a:off x="3449826" y="3294907"/>
            <a:ext cx="250764" cy="275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rgbClr val="3c174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403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rawing 1">
            <a:extLst>
              <a:ext uri="{FF2B5EF4-FFF2-40B4-BE49-F238E27FC236}">
                <a16:creationId xmlns:a16="http://schemas.microsoft.com/office/drawing/2014/main" id="{BAD9DD1A-CCDD-467B-B818-F624EED47F95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/>
      </p:sp>
      <p:sp>
        <p:nvSpPr>
          <p:cNvPr id="13" name="Drawing 2">
            <a:extLst>
              <a:ext uri="{FF2B5EF4-FFF2-40B4-BE49-F238E27FC236}">
                <a16:creationId xmlns:a16="http://schemas.microsoft.com/office/drawing/2014/main" id="{A1BC2EE1-E582-4C91-92B9-3B9C4656B57F}"/>
              </a:ext>
            </a:extLst>
          </p:cNvPr>
          <p:cNvSpPr/>
          <p:nvPr/>
        </p:nvSpPr>
        <p:spPr>
          <a:xfrm>
            <a:off x="630082" y="3169579"/>
            <a:ext cx="563694" cy="535011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Drawing 2">
            <a:extLst>
              <a:ext uri="{FF2B5EF4-FFF2-40B4-BE49-F238E27FC236}">
                <a16:creationId xmlns:a16="http://schemas.microsoft.com/office/drawing/2014/main" id="{688E16E7-7270-4268-B2FD-78C4114B1339}"/>
              </a:ext>
            </a:extLst>
          </p:cNvPr>
          <p:cNvSpPr/>
          <p:nvPr/>
        </p:nvSpPr>
        <p:spPr>
          <a:xfrm>
            <a:off x="3319214" y="3163635"/>
            <a:ext cx="563694" cy="535011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C1EC82-2B97-485F-808B-7A83537806E0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5F440C9B-4449-42F3-B217-B6534D16BA28}"/>
              </a:ext>
            </a:extLst>
          </p:cNvPr>
          <p:cNvSpPr txBox="1">
            <a:spLocks/>
          </p:cNvSpPr>
          <p:nvPr/>
        </p:nvSpPr>
        <p:spPr>
          <a:xfrm>
            <a:off x="547688" y="2311340"/>
            <a:ext cx="4043362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1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28936A07-0018-4D83-8906-3B64B6314FE6}"/>
              </a:ext>
            </a:extLst>
          </p:cNvPr>
          <p:cNvSpPr txBox="1">
            <a:spLocks/>
          </p:cNvSpPr>
          <p:nvPr/>
        </p:nvSpPr>
        <p:spPr>
          <a:xfrm>
            <a:off x="534809" y="4027094"/>
            <a:ext cx="259795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1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29" name="Rectangle 44">
            <a:extLst>
              <a:ext uri="{FF2B5EF4-FFF2-40B4-BE49-F238E27FC236}">
                <a16:creationId xmlns:a16="http://schemas.microsoft.com/office/drawing/2014/main" id="{D379123A-A082-4BE1-9B1A-809F20E322B2}"/>
              </a:ext>
            </a:extLst>
          </p:cNvPr>
          <p:cNvSpPr/>
          <p:nvPr/>
        </p:nvSpPr>
        <p:spPr>
          <a:xfrm>
            <a:off x="628488" y="3784783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30" name="Shape 2944">
            <a:extLst>
              <a:ext uri="{FF2B5EF4-FFF2-40B4-BE49-F238E27FC236}">
                <a16:creationId xmlns:a16="http://schemas.microsoft.com/office/drawing/2014/main" id="{391F830E-21E6-48E0-A626-CDC4533F7DD6}"/>
              </a:ext>
            </a:extLst>
          </p:cNvPr>
          <p:cNvSpPr/>
          <p:nvPr/>
        </p:nvSpPr>
        <p:spPr>
          <a:xfrm>
            <a:off x="751330" y="3294129"/>
            <a:ext cx="275840" cy="275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8D3CB47C-F36A-4F29-BDE3-0C1B435A00BD}"/>
              </a:ext>
            </a:extLst>
          </p:cNvPr>
          <p:cNvSpPr txBox="1">
            <a:spLocks/>
          </p:cNvSpPr>
          <p:nvPr/>
        </p:nvSpPr>
        <p:spPr>
          <a:xfrm>
            <a:off x="3235966" y="4027094"/>
            <a:ext cx="259795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1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2" name="Rectangle 55">
            <a:extLst>
              <a:ext uri="{FF2B5EF4-FFF2-40B4-BE49-F238E27FC236}">
                <a16:creationId xmlns:a16="http://schemas.microsoft.com/office/drawing/2014/main" id="{BCC3BC52-3068-411F-A9B5-1DC73E388030}"/>
              </a:ext>
            </a:extLst>
          </p:cNvPr>
          <p:cNvSpPr/>
          <p:nvPr/>
        </p:nvSpPr>
        <p:spPr>
          <a:xfrm>
            <a:off x="3318785" y="3784783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sp>
        <p:nvSpPr>
          <p:cNvPr id="33" name="Shape 2852">
            <a:extLst>
              <a:ext uri="{FF2B5EF4-FFF2-40B4-BE49-F238E27FC236}">
                <a16:creationId xmlns:a16="http://schemas.microsoft.com/office/drawing/2014/main" id="{254900E5-8914-4D70-96F3-007F1241C1D6}"/>
              </a:ext>
            </a:extLst>
          </p:cNvPr>
          <p:cNvSpPr/>
          <p:nvPr/>
        </p:nvSpPr>
        <p:spPr>
          <a:xfrm>
            <a:off x="3449826" y="3294907"/>
            <a:ext cx="250764" cy="275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rgbClr val="3c174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631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5435F9F-1101-4D50-AA84-3A1394DA6895}"/>
              </a:ext>
            </a:extLst>
          </p:cNvPr>
          <p:cNvSpPr txBox="1"/>
          <p:nvPr/>
        </p:nvSpPr>
        <p:spPr>
          <a:xfrm>
            <a:off x="598590" y="371100"/>
            <a:ext cx="7161897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rgbClr val="f9a01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 diagram section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8CF40B-B08E-4C56-A5D7-A359F8370E1F}"/>
              </a:ext>
            </a:extLst>
          </p:cNvPr>
          <p:cNvSpPr txBox="1"/>
          <p:nvPr/>
        </p:nvSpPr>
        <p:spPr>
          <a:xfrm>
            <a:off x="2840247" y="2266168"/>
            <a:ext cx="196965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sz="24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+ $</a:t>
            </a:r>
            <a:r>
              <a:rPr lang="en-US" sz="24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425</a:t>
            </a:r>
            <a:r>
              <a:rPr lang="id-ID" sz="24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.000</a:t>
            </a:r>
            <a:endParaRPr lang="en-US" sz="2400" b="1" i="1" dirty="0">
              <a:solidFill>
                <a:srgbClr val="f9a01e"/>
              </a:solidFill>
              <a:latin typeface="+mj-lt"/>
              <a:ea typeface="PT Sans" panose="020B0503020203020204" pitchFamily="34" charset="0"/>
              <a:cs typeface="Lato" panose="020F0502020204030203" pitchFamily="34" charset="0"/>
            </a:endParaRP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962AAABF-FC29-44D6-B4B8-787D5103A005}"/>
              </a:ext>
            </a:extLst>
          </p:cNvPr>
          <p:cNvSpPr/>
          <p:nvPr/>
        </p:nvSpPr>
        <p:spPr>
          <a:xfrm>
            <a:off x="695326" y="2266168"/>
            <a:ext cx="273427" cy="27342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22A8E4-E140-4876-A202-3302CDA18132}"/>
              </a:ext>
            </a:extLst>
          </p:cNvPr>
          <p:cNvSpPr txBox="1"/>
          <p:nvPr/>
        </p:nvSpPr>
        <p:spPr>
          <a:xfrm>
            <a:off x="1097469" y="2281557"/>
            <a:ext cx="196965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Rival Company</a:t>
            </a:r>
          </a:p>
        </p:txBody>
      </p:sp>
      <p:sp>
        <p:nvSpPr>
          <p:cNvPr id="19" name="7 CuadroTexto">
            <a:extLst>
              <a:ext uri="{FF2B5EF4-FFF2-40B4-BE49-F238E27FC236}">
                <a16:creationId xmlns:a16="http://schemas.microsoft.com/office/drawing/2014/main" id="{B01BB120-E424-41DB-A043-2DC77FD8128A}"/>
              </a:ext>
            </a:extLst>
          </p:cNvPr>
          <p:cNvSpPr txBox="1"/>
          <p:nvPr/>
        </p:nvSpPr>
        <p:spPr>
          <a:xfrm>
            <a:off x="695325" y="2660627"/>
            <a:ext cx="3175403" cy="4368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000" dirty="0">
                <a:solidFill>
                  <a:srgbClr val="f9a01e"/>
                </a:solidFill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00" dirty="0">
                <a:solidFill>
                  <a:srgbClr val="f9a01e"/>
                </a:solidFill>
                <a:ea typeface="PT Sans" panose="020B0503020203020204" pitchFamily="34" charset="0"/>
              </a:rPr>
              <a:t>uniquely matrix sound to provide a robust.</a:t>
            </a:r>
            <a:endParaRPr lang="en-US" altLang="en-US" sz="1000" dirty="0">
              <a:solidFill>
                <a:srgbClr val="f9a01e"/>
              </a:solidFill>
              <a:ea typeface="PT Sans" panose="020B0503020203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EED1D7-8E58-4AAE-87D1-2EB5ECFA59B3}"/>
              </a:ext>
            </a:extLst>
          </p:cNvPr>
          <p:cNvSpPr txBox="1"/>
          <p:nvPr/>
        </p:nvSpPr>
        <p:spPr>
          <a:xfrm>
            <a:off x="7094195" y="2266168"/>
            <a:ext cx="188586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d-ID" sz="24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+ $</a:t>
            </a:r>
            <a:r>
              <a:rPr lang="en-US" sz="24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425</a:t>
            </a:r>
            <a:r>
              <a:rPr lang="id-ID" sz="24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.000</a:t>
            </a:r>
            <a:endParaRPr lang="en-US" sz="2400" b="1" i="1" dirty="0">
              <a:solidFill>
                <a:srgbClr val="f9a01e"/>
              </a:solidFill>
              <a:latin typeface="+mj-lt"/>
              <a:ea typeface="PT Sans" panose="020B0503020203020204" pitchFamily="34" charset="0"/>
              <a:cs typeface="Lato" panose="020F0502020204030203" pitchFamily="34" charset="0"/>
            </a:endParaRPr>
          </a:p>
        </p:txBody>
      </p:sp>
      <p:sp>
        <p:nvSpPr>
          <p:cNvPr id="21" name="Rectangle 8">
            <a:extLst>
              <a:ext uri="{FF2B5EF4-FFF2-40B4-BE49-F238E27FC236}">
                <a16:creationId xmlns:a16="http://schemas.microsoft.com/office/drawing/2014/main" id="{E0A63A32-C341-44A6-9C99-3F9498E90184}"/>
              </a:ext>
            </a:extLst>
          </p:cNvPr>
          <p:cNvSpPr/>
          <p:nvPr/>
        </p:nvSpPr>
        <p:spPr>
          <a:xfrm>
            <a:off x="4949274" y="2266168"/>
            <a:ext cx="273427" cy="2734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6A66A5-C9A1-4322-954B-24DABAD3DCD0}"/>
              </a:ext>
            </a:extLst>
          </p:cNvPr>
          <p:cNvSpPr txBox="1"/>
          <p:nvPr/>
        </p:nvSpPr>
        <p:spPr>
          <a:xfrm>
            <a:off x="5351418" y="2281557"/>
            <a:ext cx="160958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Our Company</a:t>
            </a:r>
          </a:p>
        </p:txBody>
      </p:sp>
      <p:sp>
        <p:nvSpPr>
          <p:cNvPr id="23" name="7 CuadroTexto">
            <a:extLst>
              <a:ext uri="{FF2B5EF4-FFF2-40B4-BE49-F238E27FC236}">
                <a16:creationId xmlns:a16="http://schemas.microsoft.com/office/drawing/2014/main" id="{8EDECC37-B4DD-4701-A61B-DFAF06C8CFD4}"/>
              </a:ext>
            </a:extLst>
          </p:cNvPr>
          <p:cNvSpPr txBox="1"/>
          <p:nvPr/>
        </p:nvSpPr>
        <p:spPr>
          <a:xfrm>
            <a:off x="4949274" y="2660627"/>
            <a:ext cx="3175403" cy="4368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000" dirty="0">
                <a:solidFill>
                  <a:srgbClr val="f9a01e"/>
                </a:solidFill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00" dirty="0">
                <a:solidFill>
                  <a:srgbClr val="f9a01e"/>
                </a:solidFill>
                <a:ea typeface="PT Sans" panose="020B0503020203020204" pitchFamily="34" charset="0"/>
              </a:rPr>
              <a:t>uniquely matrix sound to provide a robust.</a:t>
            </a:r>
            <a:endParaRPr lang="en-US" altLang="en-US" sz="1000" dirty="0">
              <a:solidFill>
                <a:srgbClr val="f9a01e"/>
              </a:solidFill>
              <a:ea typeface="PT Sans" panose="020B0503020203020204" pitchFamily="34" charset="0"/>
            </a:endParaRPr>
          </a:p>
        </p:txBody>
      </p:sp>
      <p:graphicFrame>
        <p:nvGraphicFramePr>
          <p:cNvPr id="24" name="Chart 11">
            <a:extLst>
              <a:ext uri="{FF2B5EF4-FFF2-40B4-BE49-F238E27FC236}">
                <a16:creationId xmlns:a16="http://schemas.microsoft.com/office/drawing/2014/main" id="{709B8348-4469-40B6-9651-B633E907F1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6748780"/>
              </p:ext>
            </p:extLst>
          </p:nvPr>
        </p:nvGraphicFramePr>
        <p:xfrm>
          <a:off x="695325" y="3429000"/>
          <a:ext cx="8284737" cy="23299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33557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274F829B-FFF0-4C49-8440-052858F746C8}"/>
              </a:ext>
            </a:extLst>
          </p:cNvPr>
          <p:cNvSpPr txBox="1"/>
          <p:nvPr/>
        </p:nvSpPr>
        <p:spPr>
          <a:xfrm>
            <a:off x="716512" y="4335945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sp>
        <p:nvSpPr>
          <p:cNvPr id="17" name="7 CuadroTexto">
            <a:extLst>
              <a:ext uri="{FF2B5EF4-FFF2-40B4-BE49-F238E27FC236}">
                <a16:creationId xmlns:a16="http://schemas.microsoft.com/office/drawing/2014/main" id="{633AC682-0AE0-4DB1-A258-06694C407318}"/>
              </a:ext>
            </a:extLst>
          </p:cNvPr>
          <p:cNvSpPr txBox="1"/>
          <p:nvPr/>
        </p:nvSpPr>
        <p:spPr>
          <a:xfrm>
            <a:off x="716512" y="5008478"/>
            <a:ext cx="243952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005D14-747F-4B3A-A231-FB81233D5A60}"/>
              </a:ext>
            </a:extLst>
          </p:cNvPr>
          <p:cNvSpPr txBox="1"/>
          <p:nvPr/>
        </p:nvSpPr>
        <p:spPr>
          <a:xfrm>
            <a:off x="3970316" y="4335945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03FFCC-3D12-48A1-83FF-854A7006DD61}"/>
              </a:ext>
            </a:extLst>
          </p:cNvPr>
          <p:cNvSpPr txBox="1"/>
          <p:nvPr/>
        </p:nvSpPr>
        <p:spPr>
          <a:xfrm>
            <a:off x="7250573" y="4356094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graphicFrame>
        <p:nvGraphicFramePr>
          <p:cNvPr id="20" name="Chart 7">
            <a:extLst>
              <a:ext uri="{FF2B5EF4-FFF2-40B4-BE49-F238E27FC236}">
                <a16:creationId xmlns:a16="http://schemas.microsoft.com/office/drawing/2014/main" id="{EB144FC1-BAB8-4630-AA78-F132F153E1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7847673"/>
              </p:ext>
            </p:extLst>
          </p:nvPr>
        </p:nvGraphicFramePr>
        <p:xfrm>
          <a:off x="623888" y="2228317"/>
          <a:ext cx="1947687" cy="194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Oval 8">
            <a:extLst>
              <a:ext uri="{FF2B5EF4-FFF2-40B4-BE49-F238E27FC236}">
                <a16:creationId xmlns:a16="http://schemas.microsoft.com/office/drawing/2014/main" id="{0CBAC95A-5189-43F7-8F18-E92C5CC5E3CC}"/>
              </a:ext>
            </a:extLst>
          </p:cNvPr>
          <p:cNvSpPr/>
          <p:nvPr/>
        </p:nvSpPr>
        <p:spPr>
          <a:xfrm>
            <a:off x="1000570" y="2600669"/>
            <a:ext cx="1202984" cy="1202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50A872-0AF9-4B4E-9B4B-F2231BF98D26}"/>
              </a:ext>
            </a:extLst>
          </p:cNvPr>
          <p:cNvSpPr txBox="1"/>
          <p:nvPr/>
        </p:nvSpPr>
        <p:spPr>
          <a:xfrm>
            <a:off x="1352795" y="3047910"/>
            <a:ext cx="498534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AU" sz="2000" b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40%</a:t>
            </a:r>
          </a:p>
        </p:txBody>
      </p:sp>
      <p:graphicFrame>
        <p:nvGraphicFramePr>
          <p:cNvPr id="23" name="Chart 10">
            <a:extLst>
              <a:ext uri="{FF2B5EF4-FFF2-40B4-BE49-F238E27FC236}">
                <a16:creationId xmlns:a16="http://schemas.microsoft.com/office/drawing/2014/main" id="{FD9B0544-9568-4C5A-A3AA-B197CCC192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1584494"/>
              </p:ext>
            </p:extLst>
          </p:nvPr>
        </p:nvGraphicFramePr>
        <p:xfrm>
          <a:off x="3970316" y="2228317"/>
          <a:ext cx="1947687" cy="194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4" name="Oval 11">
            <a:extLst>
              <a:ext uri="{FF2B5EF4-FFF2-40B4-BE49-F238E27FC236}">
                <a16:creationId xmlns:a16="http://schemas.microsoft.com/office/drawing/2014/main" id="{F965C5F4-8BEB-4D7F-B8F6-6E66E094BA96}"/>
              </a:ext>
            </a:extLst>
          </p:cNvPr>
          <p:cNvSpPr/>
          <p:nvPr/>
        </p:nvSpPr>
        <p:spPr>
          <a:xfrm>
            <a:off x="4346999" y="2600669"/>
            <a:ext cx="1202984" cy="1202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11D9BD-0A49-41BF-870D-1AA83A0C8294}"/>
              </a:ext>
            </a:extLst>
          </p:cNvPr>
          <p:cNvSpPr txBox="1"/>
          <p:nvPr/>
        </p:nvSpPr>
        <p:spPr>
          <a:xfrm>
            <a:off x="4704032" y="3047910"/>
            <a:ext cx="488915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AU" sz="2000" b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30%</a:t>
            </a:r>
          </a:p>
        </p:txBody>
      </p:sp>
      <p:graphicFrame>
        <p:nvGraphicFramePr>
          <p:cNvPr id="26" name="Chart 13">
            <a:extLst>
              <a:ext uri="{FF2B5EF4-FFF2-40B4-BE49-F238E27FC236}">
                <a16:creationId xmlns:a16="http://schemas.microsoft.com/office/drawing/2014/main" id="{C8351AC0-C951-40CA-A883-8CF6B69F52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87166954"/>
              </p:ext>
            </p:extLst>
          </p:nvPr>
        </p:nvGraphicFramePr>
        <p:xfrm>
          <a:off x="7250573" y="2228317"/>
          <a:ext cx="1947687" cy="194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7" name="Oval 14">
            <a:extLst>
              <a:ext uri="{FF2B5EF4-FFF2-40B4-BE49-F238E27FC236}">
                <a16:creationId xmlns:a16="http://schemas.microsoft.com/office/drawing/2014/main" id="{9F3E5243-0C6A-401C-B227-82F8FDEAA390}"/>
              </a:ext>
            </a:extLst>
          </p:cNvPr>
          <p:cNvSpPr/>
          <p:nvPr/>
        </p:nvSpPr>
        <p:spPr>
          <a:xfrm>
            <a:off x="7627255" y="2600669"/>
            <a:ext cx="1202984" cy="1202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C6C7BB-ED06-46F5-8BD6-19E464E2E605}"/>
              </a:ext>
            </a:extLst>
          </p:cNvPr>
          <p:cNvSpPr txBox="1"/>
          <p:nvPr/>
        </p:nvSpPr>
        <p:spPr>
          <a:xfrm>
            <a:off x="7984288" y="3047910"/>
            <a:ext cx="488915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AU" sz="2000" b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30%</a:t>
            </a:r>
          </a:p>
        </p:txBody>
      </p:sp>
      <p:sp>
        <p:nvSpPr>
          <p:cNvPr id="29" name="7 CuadroTexto">
            <a:extLst>
              <a:ext uri="{FF2B5EF4-FFF2-40B4-BE49-F238E27FC236}">
                <a16:creationId xmlns:a16="http://schemas.microsoft.com/office/drawing/2014/main" id="{05AA81F4-FB48-417C-8DA4-27BCB2C2974E}"/>
              </a:ext>
            </a:extLst>
          </p:cNvPr>
          <p:cNvSpPr txBox="1"/>
          <p:nvPr/>
        </p:nvSpPr>
        <p:spPr>
          <a:xfrm>
            <a:off x="3970316" y="5008478"/>
            <a:ext cx="243952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30" name="7 CuadroTexto">
            <a:extLst>
              <a:ext uri="{FF2B5EF4-FFF2-40B4-BE49-F238E27FC236}">
                <a16:creationId xmlns:a16="http://schemas.microsoft.com/office/drawing/2014/main" id="{492A410F-A37C-407C-A9B7-737814A15167}"/>
              </a:ext>
            </a:extLst>
          </p:cNvPr>
          <p:cNvSpPr txBox="1"/>
          <p:nvPr/>
        </p:nvSpPr>
        <p:spPr>
          <a:xfrm>
            <a:off x="7250573" y="5008478"/>
            <a:ext cx="243952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03E1F6-8DCD-4ABD-B212-D86B096E4612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rgbClr val="f9a01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 diagram section</a:t>
            </a:r>
          </a:p>
        </p:txBody>
      </p:sp>
    </p:spTree>
    <p:extLst>
      <p:ext uri="{BB962C8B-B14F-4D97-AF65-F5344CB8AC3E}">
        <p14:creationId xmlns:p14="http://schemas.microsoft.com/office/powerpoint/2010/main" val="890414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Drawing 58">
            <a:extLst>
              <a:ext uri="{FF2B5EF4-FFF2-40B4-BE49-F238E27FC236}">
                <a16:creationId xmlns:a16="http://schemas.microsoft.com/office/drawing/2014/main" id="{3EDAB4AA-4583-4497-A873-1D3E82114216}"/>
              </a:ext>
            </a:extLst>
          </p:cNvPr>
          <p:cNvSpPr/>
          <p:nvPr/>
        </p:nvSpPr>
        <p:spPr>
          <a:xfrm>
            <a:off x="8016350" y="5329706"/>
            <a:ext cx="689505" cy="709280"/>
          </a:xfrm>
          <a:custGeom>
            <a:avLst/>
            <a:gdLst>
              <a:gd name="connsiteX0" fmla="*/ 642063 w 642062"/>
              <a:gd name="connsiteY0" fmla="*/ 323910 h 645193"/>
              <a:gd name="connsiteX1" fmla="*/ 623965 w 642062"/>
              <a:gd name="connsiteY1" fmla="*/ 394395 h 645193"/>
              <a:gd name="connsiteX2" fmla="*/ 597295 w 642062"/>
              <a:gd name="connsiteY2" fmla="*/ 460117 h 645193"/>
              <a:gd name="connsiteX3" fmla="*/ 575388 w 642062"/>
              <a:gd name="connsiteY3" fmla="*/ 531555 h 645193"/>
              <a:gd name="connsiteX4" fmla="*/ 513475 w 642062"/>
              <a:gd name="connsiteY4" fmla="*/ 573465 h 645193"/>
              <a:gd name="connsiteX5" fmla="*/ 449658 w 642062"/>
              <a:gd name="connsiteY5" fmla="*/ 604897 h 645193"/>
              <a:gd name="connsiteX6" fmla="*/ 384888 w 642062"/>
              <a:gd name="connsiteY6" fmla="*/ 633472 h 645193"/>
              <a:gd name="connsiteX7" fmla="*/ 314403 w 642062"/>
              <a:gd name="connsiteY7" fmla="*/ 643950 h 645193"/>
              <a:gd name="connsiteX8" fmla="*/ 242013 w 642062"/>
              <a:gd name="connsiteY8" fmla="*/ 642045 h 645193"/>
              <a:gd name="connsiteX9" fmla="*/ 177243 w 642062"/>
              <a:gd name="connsiteY9" fmla="*/ 608707 h 645193"/>
              <a:gd name="connsiteX10" fmla="*/ 117235 w 642062"/>
              <a:gd name="connsiteY10" fmla="*/ 570607 h 645193"/>
              <a:gd name="connsiteX11" fmla="*/ 60085 w 642062"/>
              <a:gd name="connsiteY11" fmla="*/ 525840 h 645193"/>
              <a:gd name="connsiteX12" fmla="*/ 23890 w 642062"/>
              <a:gd name="connsiteY12" fmla="*/ 462975 h 645193"/>
              <a:gd name="connsiteX13" fmla="*/ 4840 w 642062"/>
              <a:gd name="connsiteY13" fmla="*/ 393442 h 645193"/>
              <a:gd name="connsiteX14" fmla="*/ 78 w 642062"/>
              <a:gd name="connsiteY14" fmla="*/ 323910 h 645193"/>
              <a:gd name="connsiteX15" fmla="*/ 3888 w 642062"/>
              <a:gd name="connsiteY15" fmla="*/ 253425 h 645193"/>
              <a:gd name="connsiteX16" fmla="*/ 25795 w 642062"/>
              <a:gd name="connsiteY16" fmla="*/ 185797 h 645193"/>
              <a:gd name="connsiteX17" fmla="*/ 61038 w 642062"/>
              <a:gd name="connsiteY17" fmla="*/ 122932 h 645193"/>
              <a:gd name="connsiteX18" fmla="*/ 119140 w 642062"/>
              <a:gd name="connsiteY18" fmla="*/ 81022 h 645193"/>
              <a:gd name="connsiteX19" fmla="*/ 176290 w 642062"/>
              <a:gd name="connsiteY19" fmla="*/ 40065 h 645193"/>
              <a:gd name="connsiteX20" fmla="*/ 242965 w 642062"/>
              <a:gd name="connsiteY20" fmla="*/ 11490 h 645193"/>
              <a:gd name="connsiteX21" fmla="*/ 314403 w 642062"/>
              <a:gd name="connsiteY21" fmla="*/ 60 h 645193"/>
              <a:gd name="connsiteX22" fmla="*/ 387745 w 642062"/>
              <a:gd name="connsiteY22" fmla="*/ 4822 h 645193"/>
              <a:gd name="connsiteX23" fmla="*/ 457278 w 642062"/>
              <a:gd name="connsiteY23" fmla="*/ 28635 h 645193"/>
              <a:gd name="connsiteX24" fmla="*/ 511570 w 642062"/>
              <a:gd name="connsiteY24" fmla="*/ 78165 h 645193"/>
              <a:gd name="connsiteX25" fmla="*/ 576340 w 642062"/>
              <a:gd name="connsiteY25" fmla="*/ 116265 h 645193"/>
              <a:gd name="connsiteX26" fmla="*/ 610630 w 642062"/>
              <a:gd name="connsiteY26" fmla="*/ 181987 h 645193"/>
              <a:gd name="connsiteX27" fmla="*/ 621108 w 642062"/>
              <a:gd name="connsiteY27" fmla="*/ 254377 h 645193"/>
              <a:gd name="connsiteX28" fmla="*/ 642063 w 642062"/>
              <a:gd name="connsiteY28" fmla="*/ 323910 h 645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42062" h="645193">
                <a:moveTo>
                  <a:pt x="642063" y="323910"/>
                </a:moveTo>
                <a:cubicBezTo>
                  <a:pt x="642063" y="348675"/>
                  <a:pt x="629680" y="371535"/>
                  <a:pt x="623965" y="394395"/>
                </a:cubicBezTo>
                <a:cubicBezTo>
                  <a:pt x="619203" y="419160"/>
                  <a:pt x="607773" y="438210"/>
                  <a:pt x="597295" y="460117"/>
                </a:cubicBezTo>
                <a:cubicBezTo>
                  <a:pt x="586818" y="482025"/>
                  <a:pt x="590628" y="513457"/>
                  <a:pt x="575388" y="531555"/>
                </a:cubicBezTo>
                <a:cubicBezTo>
                  <a:pt x="560148" y="550605"/>
                  <a:pt x="532525" y="558225"/>
                  <a:pt x="513475" y="573465"/>
                </a:cubicBezTo>
                <a:cubicBezTo>
                  <a:pt x="494425" y="588705"/>
                  <a:pt x="471565" y="593467"/>
                  <a:pt x="449658" y="604897"/>
                </a:cubicBezTo>
                <a:cubicBezTo>
                  <a:pt x="427750" y="615375"/>
                  <a:pt x="408700" y="627757"/>
                  <a:pt x="384888" y="633472"/>
                </a:cubicBezTo>
                <a:cubicBezTo>
                  <a:pt x="362028" y="639187"/>
                  <a:pt x="339168" y="643950"/>
                  <a:pt x="314403" y="643950"/>
                </a:cubicBezTo>
                <a:cubicBezTo>
                  <a:pt x="289638" y="643950"/>
                  <a:pt x="264873" y="647760"/>
                  <a:pt x="242013" y="642045"/>
                </a:cubicBezTo>
                <a:cubicBezTo>
                  <a:pt x="218200" y="636330"/>
                  <a:pt x="199150" y="619185"/>
                  <a:pt x="177243" y="608707"/>
                </a:cubicBezTo>
                <a:cubicBezTo>
                  <a:pt x="155335" y="598230"/>
                  <a:pt x="136285" y="585847"/>
                  <a:pt x="117235" y="570607"/>
                </a:cubicBezTo>
                <a:cubicBezTo>
                  <a:pt x="98185" y="555367"/>
                  <a:pt x="75325" y="544890"/>
                  <a:pt x="60085" y="525840"/>
                </a:cubicBezTo>
                <a:cubicBezTo>
                  <a:pt x="44845" y="506790"/>
                  <a:pt x="34368" y="484882"/>
                  <a:pt x="23890" y="462975"/>
                </a:cubicBezTo>
                <a:cubicBezTo>
                  <a:pt x="13413" y="441067"/>
                  <a:pt x="10555" y="418207"/>
                  <a:pt x="4840" y="393442"/>
                </a:cubicBezTo>
                <a:cubicBezTo>
                  <a:pt x="78" y="371535"/>
                  <a:pt x="78" y="348675"/>
                  <a:pt x="78" y="323910"/>
                </a:cubicBezTo>
                <a:cubicBezTo>
                  <a:pt x="78" y="299145"/>
                  <a:pt x="-875" y="276285"/>
                  <a:pt x="3888" y="253425"/>
                </a:cubicBezTo>
                <a:cubicBezTo>
                  <a:pt x="9603" y="229612"/>
                  <a:pt x="15318" y="206752"/>
                  <a:pt x="25795" y="185797"/>
                </a:cubicBezTo>
                <a:cubicBezTo>
                  <a:pt x="36273" y="163890"/>
                  <a:pt x="45798" y="141982"/>
                  <a:pt x="61038" y="122932"/>
                </a:cubicBezTo>
                <a:cubicBezTo>
                  <a:pt x="76278" y="103882"/>
                  <a:pt x="100090" y="96262"/>
                  <a:pt x="119140" y="81022"/>
                </a:cubicBezTo>
                <a:cubicBezTo>
                  <a:pt x="138190" y="65782"/>
                  <a:pt x="154383" y="50542"/>
                  <a:pt x="176290" y="40065"/>
                </a:cubicBezTo>
                <a:cubicBezTo>
                  <a:pt x="198198" y="28635"/>
                  <a:pt x="219153" y="17205"/>
                  <a:pt x="242965" y="11490"/>
                </a:cubicBezTo>
                <a:cubicBezTo>
                  <a:pt x="265825" y="6727"/>
                  <a:pt x="289638" y="60"/>
                  <a:pt x="314403" y="60"/>
                </a:cubicBezTo>
                <a:cubicBezTo>
                  <a:pt x="339168" y="60"/>
                  <a:pt x="363933" y="-893"/>
                  <a:pt x="387745" y="4822"/>
                </a:cubicBezTo>
                <a:cubicBezTo>
                  <a:pt x="411558" y="10537"/>
                  <a:pt x="435370" y="18157"/>
                  <a:pt x="457278" y="28635"/>
                </a:cubicBezTo>
                <a:cubicBezTo>
                  <a:pt x="479185" y="39112"/>
                  <a:pt x="492520" y="62925"/>
                  <a:pt x="511570" y="78165"/>
                </a:cubicBezTo>
                <a:cubicBezTo>
                  <a:pt x="530620" y="93405"/>
                  <a:pt x="561100" y="97215"/>
                  <a:pt x="576340" y="116265"/>
                </a:cubicBezTo>
                <a:cubicBezTo>
                  <a:pt x="591580" y="135315"/>
                  <a:pt x="599200" y="160080"/>
                  <a:pt x="610630" y="181987"/>
                </a:cubicBezTo>
                <a:cubicBezTo>
                  <a:pt x="621108" y="203895"/>
                  <a:pt x="615393" y="230565"/>
                  <a:pt x="621108" y="254377"/>
                </a:cubicBezTo>
                <a:cubicBezTo>
                  <a:pt x="624918" y="277237"/>
                  <a:pt x="642063" y="299145"/>
                  <a:pt x="642063" y="32391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Drawing 56">
            <a:extLst>
              <a:ext uri="{FF2B5EF4-FFF2-40B4-BE49-F238E27FC236}">
                <a16:creationId xmlns:a16="http://schemas.microsoft.com/office/drawing/2014/main" id="{A392B593-E824-4D0A-808B-0568C8003186}"/>
              </a:ext>
            </a:extLst>
          </p:cNvPr>
          <p:cNvSpPr/>
          <p:nvPr/>
        </p:nvSpPr>
        <p:spPr>
          <a:xfrm>
            <a:off x="4353062" y="4589099"/>
            <a:ext cx="685740" cy="693775"/>
          </a:xfrm>
          <a:custGeom>
            <a:avLst/>
            <a:gdLst>
              <a:gd name="connsiteX0" fmla="*/ 652501 w 652500"/>
              <a:gd name="connsiteY0" fmla="*/ 314151 h 623925"/>
              <a:gd name="connsiteX1" fmla="*/ 622021 w 652500"/>
              <a:gd name="connsiteY1" fmla="*/ 395114 h 623925"/>
              <a:gd name="connsiteX2" fmla="*/ 582968 w 652500"/>
              <a:gd name="connsiteY2" fmla="*/ 466551 h 623925"/>
              <a:gd name="connsiteX3" fmla="*/ 562013 w 652500"/>
              <a:gd name="connsiteY3" fmla="*/ 557039 h 623925"/>
              <a:gd name="connsiteX4" fmla="*/ 476288 w 652500"/>
              <a:gd name="connsiteY4" fmla="*/ 586566 h 623925"/>
              <a:gd name="connsiteX5" fmla="*/ 396278 w 652500"/>
              <a:gd name="connsiteY5" fmla="*/ 602759 h 623925"/>
              <a:gd name="connsiteX6" fmla="*/ 319126 w 652500"/>
              <a:gd name="connsiteY6" fmla="*/ 623714 h 623925"/>
              <a:gd name="connsiteX7" fmla="*/ 238163 w 652500"/>
              <a:gd name="connsiteY7" fmla="*/ 617999 h 623925"/>
              <a:gd name="connsiteX8" fmla="*/ 156248 w 652500"/>
              <a:gd name="connsiteY8" fmla="*/ 597996 h 623925"/>
              <a:gd name="connsiteX9" fmla="*/ 102908 w 652500"/>
              <a:gd name="connsiteY9" fmla="*/ 531321 h 623925"/>
              <a:gd name="connsiteX10" fmla="*/ 54331 w 652500"/>
              <a:gd name="connsiteY10" fmla="*/ 467504 h 623925"/>
              <a:gd name="connsiteX11" fmla="*/ 6706 w 652500"/>
              <a:gd name="connsiteY11" fmla="*/ 397971 h 623925"/>
              <a:gd name="connsiteX12" fmla="*/ 38 w 652500"/>
              <a:gd name="connsiteY12" fmla="*/ 314151 h 623925"/>
              <a:gd name="connsiteX13" fmla="*/ 20993 w 652500"/>
              <a:gd name="connsiteY13" fmla="*/ 234141 h 623925"/>
              <a:gd name="connsiteX14" fmla="*/ 56236 w 652500"/>
              <a:gd name="connsiteY14" fmla="*/ 161751 h 623925"/>
              <a:gd name="connsiteX15" fmla="*/ 99098 w 652500"/>
              <a:gd name="connsiteY15" fmla="*/ 93171 h 623925"/>
              <a:gd name="connsiteX16" fmla="*/ 161963 w 652500"/>
              <a:gd name="connsiteY16" fmla="*/ 40784 h 623925"/>
              <a:gd name="connsiteX17" fmla="*/ 236258 w 652500"/>
              <a:gd name="connsiteY17" fmla="*/ 1731 h 623925"/>
              <a:gd name="connsiteX18" fmla="*/ 320078 w 652500"/>
              <a:gd name="connsiteY18" fmla="*/ 14114 h 623925"/>
              <a:gd name="connsiteX19" fmla="*/ 400088 w 652500"/>
              <a:gd name="connsiteY19" fmla="*/ 16019 h 623925"/>
              <a:gd name="connsiteX20" fmla="*/ 478193 w 652500"/>
              <a:gd name="connsiteY20" fmla="*/ 39831 h 623925"/>
              <a:gd name="connsiteX21" fmla="*/ 548678 w 652500"/>
              <a:gd name="connsiteY21" fmla="*/ 84599 h 623925"/>
              <a:gd name="connsiteX22" fmla="*/ 606781 w 652500"/>
              <a:gd name="connsiteY22" fmla="*/ 148416 h 623925"/>
              <a:gd name="connsiteX23" fmla="*/ 641071 w 652500"/>
              <a:gd name="connsiteY23" fmla="*/ 228426 h 623925"/>
              <a:gd name="connsiteX24" fmla="*/ 652501 w 652500"/>
              <a:gd name="connsiteY24" fmla="*/ 314151 h 623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52500" h="623925">
                <a:moveTo>
                  <a:pt x="652501" y="314151"/>
                </a:moveTo>
                <a:cubicBezTo>
                  <a:pt x="652501" y="342726"/>
                  <a:pt x="629641" y="368444"/>
                  <a:pt x="622021" y="395114"/>
                </a:cubicBezTo>
                <a:cubicBezTo>
                  <a:pt x="614401" y="422736"/>
                  <a:pt x="597256" y="441786"/>
                  <a:pt x="582968" y="466551"/>
                </a:cubicBezTo>
                <a:cubicBezTo>
                  <a:pt x="568681" y="491316"/>
                  <a:pt x="582016" y="537036"/>
                  <a:pt x="562013" y="557039"/>
                </a:cubicBezTo>
                <a:cubicBezTo>
                  <a:pt x="542011" y="577041"/>
                  <a:pt x="501053" y="572279"/>
                  <a:pt x="476288" y="586566"/>
                </a:cubicBezTo>
                <a:cubicBezTo>
                  <a:pt x="452476" y="600854"/>
                  <a:pt x="423901" y="595139"/>
                  <a:pt x="396278" y="602759"/>
                </a:cubicBezTo>
                <a:cubicBezTo>
                  <a:pt x="369608" y="610379"/>
                  <a:pt x="347701" y="623714"/>
                  <a:pt x="319126" y="623714"/>
                </a:cubicBezTo>
                <a:cubicBezTo>
                  <a:pt x="290551" y="623714"/>
                  <a:pt x="264833" y="625619"/>
                  <a:pt x="238163" y="617999"/>
                </a:cubicBezTo>
                <a:cubicBezTo>
                  <a:pt x="210541" y="610379"/>
                  <a:pt x="180061" y="612284"/>
                  <a:pt x="156248" y="597996"/>
                </a:cubicBezTo>
                <a:cubicBezTo>
                  <a:pt x="131483" y="583709"/>
                  <a:pt x="122911" y="551324"/>
                  <a:pt x="102908" y="531321"/>
                </a:cubicBezTo>
                <a:cubicBezTo>
                  <a:pt x="82906" y="511319"/>
                  <a:pt x="68618" y="492269"/>
                  <a:pt x="54331" y="467504"/>
                </a:cubicBezTo>
                <a:cubicBezTo>
                  <a:pt x="40043" y="443691"/>
                  <a:pt x="14326" y="425594"/>
                  <a:pt x="6706" y="397971"/>
                </a:cubicBezTo>
                <a:cubicBezTo>
                  <a:pt x="-914" y="371301"/>
                  <a:pt x="38" y="342726"/>
                  <a:pt x="38" y="314151"/>
                </a:cubicBezTo>
                <a:cubicBezTo>
                  <a:pt x="38" y="285576"/>
                  <a:pt x="13373" y="260811"/>
                  <a:pt x="20993" y="234141"/>
                </a:cubicBezTo>
                <a:cubicBezTo>
                  <a:pt x="28613" y="206519"/>
                  <a:pt x="42901" y="186516"/>
                  <a:pt x="56236" y="161751"/>
                </a:cubicBezTo>
                <a:cubicBezTo>
                  <a:pt x="70523" y="136986"/>
                  <a:pt x="79096" y="113174"/>
                  <a:pt x="99098" y="93171"/>
                </a:cubicBezTo>
                <a:cubicBezTo>
                  <a:pt x="119101" y="73169"/>
                  <a:pt x="137198" y="55071"/>
                  <a:pt x="161963" y="40784"/>
                </a:cubicBezTo>
                <a:cubicBezTo>
                  <a:pt x="185776" y="26496"/>
                  <a:pt x="208636" y="9351"/>
                  <a:pt x="236258" y="1731"/>
                </a:cubicBezTo>
                <a:cubicBezTo>
                  <a:pt x="262928" y="-5889"/>
                  <a:pt x="290551" y="14114"/>
                  <a:pt x="320078" y="14114"/>
                </a:cubicBezTo>
                <a:cubicBezTo>
                  <a:pt x="348653" y="14114"/>
                  <a:pt x="373418" y="8399"/>
                  <a:pt x="400088" y="16019"/>
                </a:cubicBezTo>
                <a:cubicBezTo>
                  <a:pt x="427711" y="23639"/>
                  <a:pt x="454381" y="26496"/>
                  <a:pt x="478193" y="39831"/>
                </a:cubicBezTo>
                <a:cubicBezTo>
                  <a:pt x="502958" y="54119"/>
                  <a:pt x="529628" y="64596"/>
                  <a:pt x="548678" y="84599"/>
                </a:cubicBezTo>
                <a:cubicBezTo>
                  <a:pt x="568681" y="104601"/>
                  <a:pt x="592493" y="123651"/>
                  <a:pt x="606781" y="148416"/>
                </a:cubicBezTo>
                <a:cubicBezTo>
                  <a:pt x="621068" y="172229"/>
                  <a:pt x="633451" y="200804"/>
                  <a:pt x="641071" y="228426"/>
                </a:cubicBezTo>
                <a:cubicBezTo>
                  <a:pt x="647738" y="255096"/>
                  <a:pt x="652501" y="285576"/>
                  <a:pt x="652501" y="314151"/>
                </a:cubicBezTo>
                <a:close/>
              </a:path>
            </a:pathLst>
          </a:custGeom>
          <a:solidFill>
            <a:schemeClr val="tx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Drawing 54">
            <a:extLst>
              <a:ext uri="{FF2B5EF4-FFF2-40B4-BE49-F238E27FC236}">
                <a16:creationId xmlns:a16="http://schemas.microsoft.com/office/drawing/2014/main" id="{DDC53180-8503-4AAA-9F68-A31D3C45D0F2}"/>
              </a:ext>
            </a:extLst>
          </p:cNvPr>
          <p:cNvSpPr/>
          <p:nvPr/>
        </p:nvSpPr>
        <p:spPr>
          <a:xfrm>
            <a:off x="641641" y="3892792"/>
            <a:ext cx="711094" cy="711093"/>
          </a:xfrm>
          <a:custGeom>
            <a:avLst/>
            <a:gdLst>
              <a:gd name="connsiteX0" fmla="*/ 642063 w 642062"/>
              <a:gd name="connsiteY0" fmla="*/ 323910 h 645193"/>
              <a:gd name="connsiteX1" fmla="*/ 623965 w 642062"/>
              <a:gd name="connsiteY1" fmla="*/ 394395 h 645193"/>
              <a:gd name="connsiteX2" fmla="*/ 597295 w 642062"/>
              <a:gd name="connsiteY2" fmla="*/ 460117 h 645193"/>
              <a:gd name="connsiteX3" fmla="*/ 575388 w 642062"/>
              <a:gd name="connsiteY3" fmla="*/ 531555 h 645193"/>
              <a:gd name="connsiteX4" fmla="*/ 513475 w 642062"/>
              <a:gd name="connsiteY4" fmla="*/ 573465 h 645193"/>
              <a:gd name="connsiteX5" fmla="*/ 449658 w 642062"/>
              <a:gd name="connsiteY5" fmla="*/ 604897 h 645193"/>
              <a:gd name="connsiteX6" fmla="*/ 384888 w 642062"/>
              <a:gd name="connsiteY6" fmla="*/ 633472 h 645193"/>
              <a:gd name="connsiteX7" fmla="*/ 314403 w 642062"/>
              <a:gd name="connsiteY7" fmla="*/ 643950 h 645193"/>
              <a:gd name="connsiteX8" fmla="*/ 242013 w 642062"/>
              <a:gd name="connsiteY8" fmla="*/ 642045 h 645193"/>
              <a:gd name="connsiteX9" fmla="*/ 177243 w 642062"/>
              <a:gd name="connsiteY9" fmla="*/ 608707 h 645193"/>
              <a:gd name="connsiteX10" fmla="*/ 117235 w 642062"/>
              <a:gd name="connsiteY10" fmla="*/ 570607 h 645193"/>
              <a:gd name="connsiteX11" fmla="*/ 60085 w 642062"/>
              <a:gd name="connsiteY11" fmla="*/ 525840 h 645193"/>
              <a:gd name="connsiteX12" fmla="*/ 23890 w 642062"/>
              <a:gd name="connsiteY12" fmla="*/ 462975 h 645193"/>
              <a:gd name="connsiteX13" fmla="*/ 4840 w 642062"/>
              <a:gd name="connsiteY13" fmla="*/ 393442 h 645193"/>
              <a:gd name="connsiteX14" fmla="*/ 78 w 642062"/>
              <a:gd name="connsiteY14" fmla="*/ 323910 h 645193"/>
              <a:gd name="connsiteX15" fmla="*/ 3888 w 642062"/>
              <a:gd name="connsiteY15" fmla="*/ 253425 h 645193"/>
              <a:gd name="connsiteX16" fmla="*/ 25795 w 642062"/>
              <a:gd name="connsiteY16" fmla="*/ 185797 h 645193"/>
              <a:gd name="connsiteX17" fmla="*/ 61038 w 642062"/>
              <a:gd name="connsiteY17" fmla="*/ 122932 h 645193"/>
              <a:gd name="connsiteX18" fmla="*/ 119140 w 642062"/>
              <a:gd name="connsiteY18" fmla="*/ 81022 h 645193"/>
              <a:gd name="connsiteX19" fmla="*/ 176290 w 642062"/>
              <a:gd name="connsiteY19" fmla="*/ 40065 h 645193"/>
              <a:gd name="connsiteX20" fmla="*/ 242965 w 642062"/>
              <a:gd name="connsiteY20" fmla="*/ 11490 h 645193"/>
              <a:gd name="connsiteX21" fmla="*/ 314403 w 642062"/>
              <a:gd name="connsiteY21" fmla="*/ 60 h 645193"/>
              <a:gd name="connsiteX22" fmla="*/ 387745 w 642062"/>
              <a:gd name="connsiteY22" fmla="*/ 4822 h 645193"/>
              <a:gd name="connsiteX23" fmla="*/ 457278 w 642062"/>
              <a:gd name="connsiteY23" fmla="*/ 28635 h 645193"/>
              <a:gd name="connsiteX24" fmla="*/ 511570 w 642062"/>
              <a:gd name="connsiteY24" fmla="*/ 78165 h 645193"/>
              <a:gd name="connsiteX25" fmla="*/ 576340 w 642062"/>
              <a:gd name="connsiteY25" fmla="*/ 116265 h 645193"/>
              <a:gd name="connsiteX26" fmla="*/ 610630 w 642062"/>
              <a:gd name="connsiteY26" fmla="*/ 181987 h 645193"/>
              <a:gd name="connsiteX27" fmla="*/ 621108 w 642062"/>
              <a:gd name="connsiteY27" fmla="*/ 254377 h 645193"/>
              <a:gd name="connsiteX28" fmla="*/ 642063 w 642062"/>
              <a:gd name="connsiteY28" fmla="*/ 323910 h 645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42062" h="645193">
                <a:moveTo>
                  <a:pt x="642063" y="323910"/>
                </a:moveTo>
                <a:cubicBezTo>
                  <a:pt x="642063" y="348675"/>
                  <a:pt x="629680" y="371535"/>
                  <a:pt x="623965" y="394395"/>
                </a:cubicBezTo>
                <a:cubicBezTo>
                  <a:pt x="619203" y="419160"/>
                  <a:pt x="607773" y="438210"/>
                  <a:pt x="597295" y="460117"/>
                </a:cubicBezTo>
                <a:cubicBezTo>
                  <a:pt x="586818" y="482025"/>
                  <a:pt x="590628" y="513457"/>
                  <a:pt x="575388" y="531555"/>
                </a:cubicBezTo>
                <a:cubicBezTo>
                  <a:pt x="560148" y="550605"/>
                  <a:pt x="532525" y="558225"/>
                  <a:pt x="513475" y="573465"/>
                </a:cubicBezTo>
                <a:cubicBezTo>
                  <a:pt x="494425" y="588705"/>
                  <a:pt x="471565" y="593467"/>
                  <a:pt x="449658" y="604897"/>
                </a:cubicBezTo>
                <a:cubicBezTo>
                  <a:pt x="427750" y="615375"/>
                  <a:pt x="408700" y="627757"/>
                  <a:pt x="384888" y="633472"/>
                </a:cubicBezTo>
                <a:cubicBezTo>
                  <a:pt x="362028" y="639187"/>
                  <a:pt x="339168" y="643950"/>
                  <a:pt x="314403" y="643950"/>
                </a:cubicBezTo>
                <a:cubicBezTo>
                  <a:pt x="289638" y="643950"/>
                  <a:pt x="264873" y="647760"/>
                  <a:pt x="242013" y="642045"/>
                </a:cubicBezTo>
                <a:cubicBezTo>
                  <a:pt x="218200" y="636330"/>
                  <a:pt x="199150" y="619185"/>
                  <a:pt x="177243" y="608707"/>
                </a:cubicBezTo>
                <a:cubicBezTo>
                  <a:pt x="155335" y="598230"/>
                  <a:pt x="136285" y="585847"/>
                  <a:pt x="117235" y="570607"/>
                </a:cubicBezTo>
                <a:cubicBezTo>
                  <a:pt x="98185" y="555367"/>
                  <a:pt x="75325" y="544890"/>
                  <a:pt x="60085" y="525840"/>
                </a:cubicBezTo>
                <a:cubicBezTo>
                  <a:pt x="44845" y="506790"/>
                  <a:pt x="34368" y="484882"/>
                  <a:pt x="23890" y="462975"/>
                </a:cubicBezTo>
                <a:cubicBezTo>
                  <a:pt x="13413" y="441067"/>
                  <a:pt x="10555" y="418207"/>
                  <a:pt x="4840" y="393442"/>
                </a:cubicBezTo>
                <a:cubicBezTo>
                  <a:pt x="78" y="371535"/>
                  <a:pt x="78" y="348675"/>
                  <a:pt x="78" y="323910"/>
                </a:cubicBezTo>
                <a:cubicBezTo>
                  <a:pt x="78" y="299145"/>
                  <a:pt x="-875" y="276285"/>
                  <a:pt x="3888" y="253425"/>
                </a:cubicBezTo>
                <a:cubicBezTo>
                  <a:pt x="9603" y="229612"/>
                  <a:pt x="15318" y="206752"/>
                  <a:pt x="25795" y="185797"/>
                </a:cubicBezTo>
                <a:cubicBezTo>
                  <a:pt x="36273" y="163890"/>
                  <a:pt x="45798" y="141982"/>
                  <a:pt x="61038" y="122932"/>
                </a:cubicBezTo>
                <a:cubicBezTo>
                  <a:pt x="76278" y="103882"/>
                  <a:pt x="100090" y="96262"/>
                  <a:pt x="119140" y="81022"/>
                </a:cubicBezTo>
                <a:cubicBezTo>
                  <a:pt x="138190" y="65782"/>
                  <a:pt x="154383" y="50542"/>
                  <a:pt x="176290" y="40065"/>
                </a:cubicBezTo>
                <a:cubicBezTo>
                  <a:pt x="198198" y="28635"/>
                  <a:pt x="219153" y="17205"/>
                  <a:pt x="242965" y="11490"/>
                </a:cubicBezTo>
                <a:cubicBezTo>
                  <a:pt x="265825" y="6727"/>
                  <a:pt x="289638" y="60"/>
                  <a:pt x="314403" y="60"/>
                </a:cubicBezTo>
                <a:cubicBezTo>
                  <a:pt x="339168" y="60"/>
                  <a:pt x="363933" y="-893"/>
                  <a:pt x="387745" y="4822"/>
                </a:cubicBezTo>
                <a:cubicBezTo>
                  <a:pt x="411558" y="10537"/>
                  <a:pt x="435370" y="18157"/>
                  <a:pt x="457278" y="28635"/>
                </a:cubicBezTo>
                <a:cubicBezTo>
                  <a:pt x="479185" y="39112"/>
                  <a:pt x="492520" y="62925"/>
                  <a:pt x="511570" y="78165"/>
                </a:cubicBezTo>
                <a:cubicBezTo>
                  <a:pt x="530620" y="93405"/>
                  <a:pt x="561100" y="97215"/>
                  <a:pt x="576340" y="116265"/>
                </a:cubicBezTo>
                <a:cubicBezTo>
                  <a:pt x="591580" y="135315"/>
                  <a:pt x="599200" y="160080"/>
                  <a:pt x="610630" y="181987"/>
                </a:cubicBezTo>
                <a:cubicBezTo>
                  <a:pt x="621108" y="203895"/>
                  <a:pt x="615393" y="230565"/>
                  <a:pt x="621108" y="254377"/>
                </a:cubicBezTo>
                <a:cubicBezTo>
                  <a:pt x="624918" y="277237"/>
                  <a:pt x="642063" y="299145"/>
                  <a:pt x="642063" y="32391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Drawing 51">
            <a:extLst>
              <a:ext uri="{FF2B5EF4-FFF2-40B4-BE49-F238E27FC236}">
                <a16:creationId xmlns:a16="http://schemas.microsoft.com/office/drawing/2014/main" id="{2FC30D7A-8FFE-4A7A-AA4A-00A0683A00E3}"/>
              </a:ext>
            </a:extLst>
          </p:cNvPr>
          <p:cNvSpPr/>
          <p:nvPr/>
        </p:nvSpPr>
        <p:spPr>
          <a:xfrm>
            <a:off x="7979542" y="3817563"/>
            <a:ext cx="735838" cy="709280"/>
          </a:xfrm>
          <a:custGeom>
            <a:avLst/>
            <a:gdLst>
              <a:gd name="connsiteX0" fmla="*/ 735838 w 735838"/>
              <a:gd name="connsiteY0" fmla="*/ 355906 h 709280"/>
              <a:gd name="connsiteX1" fmla="*/ 706749 w 735838"/>
              <a:gd name="connsiteY1" fmla="*/ 448559 h 709280"/>
              <a:gd name="connsiteX2" fmla="*/ 664732 w 735838"/>
              <a:gd name="connsiteY2" fmla="*/ 530438 h 709280"/>
              <a:gd name="connsiteX3" fmla="*/ 632411 w 735838"/>
              <a:gd name="connsiteY3" fmla="*/ 626323 h 709280"/>
              <a:gd name="connsiteX4" fmla="*/ 540836 w 735838"/>
              <a:gd name="connsiteY4" fmla="*/ 666186 h 709280"/>
              <a:gd name="connsiteX5" fmla="*/ 451415 w 735838"/>
              <a:gd name="connsiteY5" fmla="*/ 688810 h 709280"/>
              <a:gd name="connsiteX6" fmla="*/ 361994 w 735838"/>
              <a:gd name="connsiteY6" fmla="*/ 709280 h 709280"/>
              <a:gd name="connsiteX7" fmla="*/ 269340 w 735838"/>
              <a:gd name="connsiteY7" fmla="*/ 701739 h 709280"/>
              <a:gd name="connsiteX8" fmla="*/ 177765 w 735838"/>
              <a:gd name="connsiteY8" fmla="*/ 675882 h 709280"/>
              <a:gd name="connsiteX9" fmla="*/ 113123 w 735838"/>
              <a:gd name="connsiteY9" fmla="*/ 604776 h 709280"/>
              <a:gd name="connsiteX10" fmla="*/ 57100 w 735838"/>
              <a:gd name="connsiteY10" fmla="*/ 531516 h 709280"/>
              <a:gd name="connsiteX11" fmla="*/ 7542 w 735838"/>
              <a:gd name="connsiteY11" fmla="*/ 450713 h 709280"/>
              <a:gd name="connsiteX12" fmla="*/ 0 w 735838"/>
              <a:gd name="connsiteY12" fmla="*/ 355906 h 709280"/>
              <a:gd name="connsiteX13" fmla="*/ 20470 w 735838"/>
              <a:gd name="connsiteY13" fmla="*/ 264330 h 709280"/>
              <a:gd name="connsiteX14" fmla="*/ 59255 w 735838"/>
              <a:gd name="connsiteY14" fmla="*/ 181373 h 709280"/>
              <a:gd name="connsiteX15" fmla="*/ 109891 w 735838"/>
              <a:gd name="connsiteY15" fmla="*/ 103803 h 709280"/>
              <a:gd name="connsiteX16" fmla="*/ 182074 w 735838"/>
              <a:gd name="connsiteY16" fmla="*/ 44548 h 709280"/>
              <a:gd name="connsiteX17" fmla="*/ 267186 w 735838"/>
              <a:gd name="connsiteY17" fmla="*/ 2531 h 709280"/>
              <a:gd name="connsiteX18" fmla="*/ 361994 w 735838"/>
              <a:gd name="connsiteY18" fmla="*/ 10072 h 709280"/>
              <a:gd name="connsiteX19" fmla="*/ 453569 w 735838"/>
              <a:gd name="connsiteY19" fmla="*/ 14382 h 709280"/>
              <a:gd name="connsiteX20" fmla="*/ 542990 w 735838"/>
              <a:gd name="connsiteY20" fmla="*/ 43471 h 709280"/>
              <a:gd name="connsiteX21" fmla="*/ 621638 w 735838"/>
              <a:gd name="connsiteY21" fmla="*/ 96261 h 709280"/>
              <a:gd name="connsiteX22" fmla="*/ 685202 w 735838"/>
              <a:gd name="connsiteY22" fmla="*/ 169522 h 709280"/>
              <a:gd name="connsiteX23" fmla="*/ 722910 w 735838"/>
              <a:gd name="connsiteY23" fmla="*/ 258943 h 709280"/>
              <a:gd name="connsiteX24" fmla="*/ 735838 w 735838"/>
              <a:gd name="connsiteY24" fmla="*/ 355906 h 70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35838" h="709280">
                <a:moveTo>
                  <a:pt x="735838" y="355906"/>
                </a:moveTo>
                <a:cubicBezTo>
                  <a:pt x="735838" y="388226"/>
                  <a:pt x="715368" y="418393"/>
                  <a:pt x="706749" y="448559"/>
                </a:cubicBezTo>
                <a:cubicBezTo>
                  <a:pt x="698130" y="479802"/>
                  <a:pt x="680893" y="503504"/>
                  <a:pt x="664732" y="530438"/>
                </a:cubicBezTo>
                <a:cubicBezTo>
                  <a:pt x="648572" y="558450"/>
                  <a:pt x="655036" y="603699"/>
                  <a:pt x="632411" y="626323"/>
                </a:cubicBezTo>
                <a:cubicBezTo>
                  <a:pt x="609787" y="648948"/>
                  <a:pt x="568847" y="650025"/>
                  <a:pt x="540836" y="666186"/>
                </a:cubicBezTo>
                <a:cubicBezTo>
                  <a:pt x="513902" y="682346"/>
                  <a:pt x="482658" y="680192"/>
                  <a:pt x="451415" y="688810"/>
                </a:cubicBezTo>
                <a:cubicBezTo>
                  <a:pt x="421248" y="697429"/>
                  <a:pt x="395392" y="709280"/>
                  <a:pt x="361994" y="709280"/>
                </a:cubicBezTo>
                <a:cubicBezTo>
                  <a:pt x="329673" y="709280"/>
                  <a:pt x="299507" y="709280"/>
                  <a:pt x="269340" y="701739"/>
                </a:cubicBezTo>
                <a:cubicBezTo>
                  <a:pt x="238097" y="693120"/>
                  <a:pt x="204699" y="692043"/>
                  <a:pt x="177765" y="675882"/>
                </a:cubicBezTo>
                <a:cubicBezTo>
                  <a:pt x="149753" y="659722"/>
                  <a:pt x="135748" y="627401"/>
                  <a:pt x="113123" y="604776"/>
                </a:cubicBezTo>
                <a:cubicBezTo>
                  <a:pt x="90498" y="582152"/>
                  <a:pt x="73261" y="559527"/>
                  <a:pt x="57100" y="531516"/>
                </a:cubicBezTo>
                <a:cubicBezTo>
                  <a:pt x="40940" y="504582"/>
                  <a:pt x="16160" y="481957"/>
                  <a:pt x="7542" y="450713"/>
                </a:cubicBezTo>
                <a:cubicBezTo>
                  <a:pt x="0" y="420547"/>
                  <a:pt x="0" y="388226"/>
                  <a:pt x="0" y="355906"/>
                </a:cubicBezTo>
                <a:cubicBezTo>
                  <a:pt x="0" y="323585"/>
                  <a:pt x="12928" y="294496"/>
                  <a:pt x="20470" y="264330"/>
                </a:cubicBezTo>
                <a:cubicBezTo>
                  <a:pt x="29089" y="233086"/>
                  <a:pt x="44172" y="208307"/>
                  <a:pt x="59255" y="181373"/>
                </a:cubicBezTo>
                <a:cubicBezTo>
                  <a:pt x="75415" y="153361"/>
                  <a:pt x="87266" y="126427"/>
                  <a:pt x="109891" y="103803"/>
                </a:cubicBezTo>
                <a:cubicBezTo>
                  <a:pt x="132516" y="81178"/>
                  <a:pt x="154063" y="60708"/>
                  <a:pt x="182074" y="44548"/>
                </a:cubicBezTo>
                <a:cubicBezTo>
                  <a:pt x="209008" y="28387"/>
                  <a:pt x="235942" y="11150"/>
                  <a:pt x="267186" y="2531"/>
                </a:cubicBezTo>
                <a:cubicBezTo>
                  <a:pt x="297352" y="-6088"/>
                  <a:pt x="328595" y="10072"/>
                  <a:pt x="361994" y="10072"/>
                </a:cubicBezTo>
                <a:cubicBezTo>
                  <a:pt x="394314" y="10072"/>
                  <a:pt x="423403" y="6840"/>
                  <a:pt x="453569" y="14382"/>
                </a:cubicBezTo>
                <a:cubicBezTo>
                  <a:pt x="484813" y="23001"/>
                  <a:pt x="514979" y="28387"/>
                  <a:pt x="542990" y="43471"/>
                </a:cubicBezTo>
                <a:cubicBezTo>
                  <a:pt x="571002" y="59631"/>
                  <a:pt x="600091" y="73637"/>
                  <a:pt x="621638" y="96261"/>
                </a:cubicBezTo>
                <a:cubicBezTo>
                  <a:pt x="644262" y="118886"/>
                  <a:pt x="669042" y="141510"/>
                  <a:pt x="685202" y="169522"/>
                </a:cubicBezTo>
                <a:cubicBezTo>
                  <a:pt x="701363" y="196456"/>
                  <a:pt x="715368" y="227699"/>
                  <a:pt x="722910" y="258943"/>
                </a:cubicBezTo>
                <a:cubicBezTo>
                  <a:pt x="731529" y="289109"/>
                  <a:pt x="735838" y="322507"/>
                  <a:pt x="735838" y="355906"/>
                </a:cubicBezTo>
                <a:close/>
              </a:path>
            </a:pathLst>
          </a:custGeom>
          <a:solidFill>
            <a:schemeClr val="tx2"/>
          </a:solidFill>
          <a:ln w="10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Drawing 48">
            <a:extLst>
              <a:ext uri="{FF2B5EF4-FFF2-40B4-BE49-F238E27FC236}">
                <a16:creationId xmlns:a16="http://schemas.microsoft.com/office/drawing/2014/main" id="{93747579-AF65-466A-B9E4-5C8AD8847131}"/>
              </a:ext>
            </a:extLst>
          </p:cNvPr>
          <p:cNvSpPr/>
          <p:nvPr/>
        </p:nvSpPr>
        <p:spPr>
          <a:xfrm>
            <a:off x="4353062" y="3068913"/>
            <a:ext cx="689505" cy="693776"/>
          </a:xfrm>
          <a:custGeom>
            <a:avLst/>
            <a:gdLst>
              <a:gd name="connsiteX0" fmla="*/ 689505 w 689505"/>
              <a:gd name="connsiteY0" fmla="*/ 349224 h 693776"/>
              <a:gd name="connsiteX1" fmla="*/ 672278 w 689505"/>
              <a:gd name="connsiteY1" fmla="*/ 415094 h 693776"/>
              <a:gd name="connsiteX2" fmla="*/ 648970 w 689505"/>
              <a:gd name="connsiteY2" fmla="*/ 476911 h 693776"/>
              <a:gd name="connsiteX3" fmla="*/ 635796 w 689505"/>
              <a:gd name="connsiteY3" fmla="*/ 545821 h 693776"/>
              <a:gd name="connsiteX4" fmla="*/ 581073 w 689505"/>
              <a:gd name="connsiteY4" fmla="*/ 588384 h 693776"/>
              <a:gd name="connsiteX5" fmla="*/ 525336 w 689505"/>
              <a:gd name="connsiteY5" fmla="*/ 623852 h 693776"/>
              <a:gd name="connsiteX6" fmla="*/ 470613 w 689505"/>
              <a:gd name="connsiteY6" fmla="*/ 659321 h 693776"/>
              <a:gd name="connsiteX7" fmla="*/ 407783 w 689505"/>
              <a:gd name="connsiteY7" fmla="*/ 680602 h 693776"/>
              <a:gd name="connsiteX8" fmla="*/ 341913 w 689505"/>
              <a:gd name="connsiteY8" fmla="*/ 693776 h 693776"/>
              <a:gd name="connsiteX9" fmla="*/ 276042 w 689505"/>
              <a:gd name="connsiteY9" fmla="*/ 676549 h 693776"/>
              <a:gd name="connsiteX10" fmla="*/ 213212 w 689505"/>
              <a:gd name="connsiteY10" fmla="*/ 657294 h 693776"/>
              <a:gd name="connsiteX11" fmla="*/ 150382 w 689505"/>
              <a:gd name="connsiteY11" fmla="*/ 633986 h 693776"/>
              <a:gd name="connsiteX12" fmla="*/ 99713 w 689505"/>
              <a:gd name="connsiteY12" fmla="*/ 589397 h 693776"/>
              <a:gd name="connsiteX13" fmla="*/ 61204 w 689505"/>
              <a:gd name="connsiteY13" fmla="*/ 534674 h 693776"/>
              <a:gd name="connsiteX14" fmla="*/ 32829 w 689505"/>
              <a:gd name="connsiteY14" fmla="*/ 475897 h 693776"/>
              <a:gd name="connsiteX15" fmla="*/ 9521 w 689505"/>
              <a:gd name="connsiteY15" fmla="*/ 414081 h 693776"/>
              <a:gd name="connsiteX16" fmla="*/ 400 w 689505"/>
              <a:gd name="connsiteY16" fmla="*/ 349224 h 693776"/>
              <a:gd name="connsiteX17" fmla="*/ 3441 w 689505"/>
              <a:gd name="connsiteY17" fmla="*/ 282340 h 693776"/>
              <a:gd name="connsiteX18" fmla="*/ 33842 w 689505"/>
              <a:gd name="connsiteY18" fmla="*/ 222550 h 693776"/>
              <a:gd name="connsiteX19" fmla="*/ 61204 w 689505"/>
              <a:gd name="connsiteY19" fmla="*/ 161747 h 693776"/>
              <a:gd name="connsiteX20" fmla="*/ 99713 w 689505"/>
              <a:gd name="connsiteY20" fmla="*/ 108037 h 693776"/>
              <a:gd name="connsiteX21" fmla="*/ 149369 w 689505"/>
              <a:gd name="connsiteY21" fmla="*/ 62434 h 693776"/>
              <a:gd name="connsiteX22" fmla="*/ 207132 w 689505"/>
              <a:gd name="connsiteY22" fmla="*/ 26966 h 693776"/>
              <a:gd name="connsiteX23" fmla="*/ 271989 w 689505"/>
              <a:gd name="connsiteY23" fmla="*/ 6698 h 693776"/>
              <a:gd name="connsiteX24" fmla="*/ 339886 w 689505"/>
              <a:gd name="connsiteY24" fmla="*/ 13792 h 693776"/>
              <a:gd name="connsiteX25" fmla="*/ 408796 w 689505"/>
              <a:gd name="connsiteY25" fmla="*/ 618 h 693776"/>
              <a:gd name="connsiteX26" fmla="*/ 472640 w 689505"/>
              <a:gd name="connsiteY26" fmla="*/ 26966 h 693776"/>
              <a:gd name="connsiteX27" fmla="*/ 524323 w 689505"/>
              <a:gd name="connsiteY27" fmla="*/ 71555 h 693776"/>
              <a:gd name="connsiteX28" fmla="*/ 582086 w 689505"/>
              <a:gd name="connsiteY28" fmla="*/ 106010 h 693776"/>
              <a:gd name="connsiteX29" fmla="*/ 627689 w 689505"/>
              <a:gd name="connsiteY29" fmla="*/ 155666 h 693776"/>
              <a:gd name="connsiteX30" fmla="*/ 661130 w 689505"/>
              <a:gd name="connsiteY30" fmla="*/ 215456 h 693776"/>
              <a:gd name="connsiteX31" fmla="*/ 665184 w 689505"/>
              <a:gd name="connsiteY31" fmla="*/ 283353 h 693776"/>
              <a:gd name="connsiteX32" fmla="*/ 689505 w 689505"/>
              <a:gd name="connsiteY32" fmla="*/ 349224 h 69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89505" h="693776">
                <a:moveTo>
                  <a:pt x="689505" y="349224"/>
                </a:moveTo>
                <a:cubicBezTo>
                  <a:pt x="689505" y="372532"/>
                  <a:pt x="677345" y="393813"/>
                  <a:pt x="672278" y="415094"/>
                </a:cubicBezTo>
                <a:cubicBezTo>
                  <a:pt x="668224" y="437389"/>
                  <a:pt x="657077" y="456643"/>
                  <a:pt x="648970" y="476911"/>
                </a:cubicBezTo>
                <a:cubicBezTo>
                  <a:pt x="639849" y="498192"/>
                  <a:pt x="647956" y="527580"/>
                  <a:pt x="635796" y="545821"/>
                </a:cubicBezTo>
                <a:cubicBezTo>
                  <a:pt x="623635" y="565076"/>
                  <a:pt x="596274" y="573183"/>
                  <a:pt x="581073" y="588384"/>
                </a:cubicBezTo>
                <a:cubicBezTo>
                  <a:pt x="564858" y="604598"/>
                  <a:pt x="543577" y="610678"/>
                  <a:pt x="525336" y="623852"/>
                </a:cubicBezTo>
                <a:cubicBezTo>
                  <a:pt x="507095" y="636013"/>
                  <a:pt x="490881" y="651214"/>
                  <a:pt x="470613" y="659321"/>
                </a:cubicBezTo>
                <a:cubicBezTo>
                  <a:pt x="450345" y="667428"/>
                  <a:pt x="430078" y="676549"/>
                  <a:pt x="407783" y="680602"/>
                </a:cubicBezTo>
                <a:cubicBezTo>
                  <a:pt x="386502" y="684656"/>
                  <a:pt x="364207" y="693776"/>
                  <a:pt x="341913" y="693776"/>
                </a:cubicBezTo>
                <a:cubicBezTo>
                  <a:pt x="318605" y="693776"/>
                  <a:pt x="298337" y="680602"/>
                  <a:pt x="276042" y="676549"/>
                </a:cubicBezTo>
                <a:cubicBezTo>
                  <a:pt x="253748" y="672495"/>
                  <a:pt x="233480" y="665401"/>
                  <a:pt x="213212" y="657294"/>
                </a:cubicBezTo>
                <a:cubicBezTo>
                  <a:pt x="191931" y="648174"/>
                  <a:pt x="168623" y="646147"/>
                  <a:pt x="150382" y="633986"/>
                </a:cubicBezTo>
                <a:cubicBezTo>
                  <a:pt x="131128" y="621826"/>
                  <a:pt x="115927" y="605611"/>
                  <a:pt x="99713" y="589397"/>
                </a:cubicBezTo>
                <a:cubicBezTo>
                  <a:pt x="83498" y="573183"/>
                  <a:pt x="74378" y="552915"/>
                  <a:pt x="61204" y="534674"/>
                </a:cubicBezTo>
                <a:cubicBezTo>
                  <a:pt x="49043" y="516433"/>
                  <a:pt x="40936" y="496165"/>
                  <a:pt x="32829" y="475897"/>
                </a:cubicBezTo>
                <a:cubicBezTo>
                  <a:pt x="24722" y="455630"/>
                  <a:pt x="14588" y="436375"/>
                  <a:pt x="9521" y="414081"/>
                </a:cubicBezTo>
                <a:cubicBezTo>
                  <a:pt x="4454" y="392799"/>
                  <a:pt x="400" y="371518"/>
                  <a:pt x="400" y="349224"/>
                </a:cubicBezTo>
                <a:cubicBezTo>
                  <a:pt x="400" y="325916"/>
                  <a:pt x="-1626" y="303621"/>
                  <a:pt x="3441" y="282340"/>
                </a:cubicBezTo>
                <a:cubicBezTo>
                  <a:pt x="7494" y="260045"/>
                  <a:pt x="25735" y="242818"/>
                  <a:pt x="33842" y="222550"/>
                </a:cubicBezTo>
                <a:cubicBezTo>
                  <a:pt x="42963" y="201269"/>
                  <a:pt x="48030" y="181001"/>
                  <a:pt x="61204" y="161747"/>
                </a:cubicBezTo>
                <a:cubicBezTo>
                  <a:pt x="73364" y="142492"/>
                  <a:pt x="84512" y="124251"/>
                  <a:pt x="99713" y="108037"/>
                </a:cubicBezTo>
                <a:cubicBezTo>
                  <a:pt x="115927" y="91823"/>
                  <a:pt x="130114" y="74595"/>
                  <a:pt x="149369" y="62434"/>
                </a:cubicBezTo>
                <a:cubicBezTo>
                  <a:pt x="167610" y="50274"/>
                  <a:pt x="186864" y="36086"/>
                  <a:pt x="207132" y="26966"/>
                </a:cubicBezTo>
                <a:cubicBezTo>
                  <a:pt x="227400" y="18859"/>
                  <a:pt x="249694" y="10751"/>
                  <a:pt x="271989" y="6698"/>
                </a:cubicBezTo>
                <a:cubicBezTo>
                  <a:pt x="293270" y="2644"/>
                  <a:pt x="317591" y="13792"/>
                  <a:pt x="339886" y="13792"/>
                </a:cubicBezTo>
                <a:cubicBezTo>
                  <a:pt x="363194" y="13792"/>
                  <a:pt x="387515" y="-3436"/>
                  <a:pt x="408796" y="618"/>
                </a:cubicBezTo>
                <a:cubicBezTo>
                  <a:pt x="431091" y="4671"/>
                  <a:pt x="452372" y="18859"/>
                  <a:pt x="472640" y="26966"/>
                </a:cubicBezTo>
                <a:cubicBezTo>
                  <a:pt x="493921" y="36086"/>
                  <a:pt x="506082" y="59394"/>
                  <a:pt x="524323" y="71555"/>
                </a:cubicBezTo>
                <a:cubicBezTo>
                  <a:pt x="543577" y="83716"/>
                  <a:pt x="565872" y="89796"/>
                  <a:pt x="582086" y="106010"/>
                </a:cubicBezTo>
                <a:cubicBezTo>
                  <a:pt x="598300" y="122224"/>
                  <a:pt x="615528" y="137425"/>
                  <a:pt x="627689" y="155666"/>
                </a:cubicBezTo>
                <a:cubicBezTo>
                  <a:pt x="639849" y="173907"/>
                  <a:pt x="652010" y="194175"/>
                  <a:pt x="661130" y="215456"/>
                </a:cubicBezTo>
                <a:cubicBezTo>
                  <a:pt x="669238" y="235724"/>
                  <a:pt x="661130" y="261059"/>
                  <a:pt x="665184" y="283353"/>
                </a:cubicBezTo>
                <a:cubicBezTo>
                  <a:pt x="671264" y="305648"/>
                  <a:pt x="689505" y="325916"/>
                  <a:pt x="689505" y="349224"/>
                </a:cubicBezTo>
                <a:close/>
              </a:path>
            </a:pathLst>
          </a:custGeom>
          <a:solidFill>
            <a:schemeClr val="tx1"/>
          </a:solidFill>
          <a:ln w="1008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Drawing 2">
            <a:extLst>
              <a:ext uri="{FF2B5EF4-FFF2-40B4-BE49-F238E27FC236}">
                <a16:creationId xmlns:a16="http://schemas.microsoft.com/office/drawing/2014/main" id="{1F92EEC4-67BE-428C-AA32-0284C4178D86}"/>
              </a:ext>
            </a:extLst>
          </p:cNvPr>
          <p:cNvSpPr/>
          <p:nvPr/>
        </p:nvSpPr>
        <p:spPr>
          <a:xfrm>
            <a:off x="634568" y="2381055"/>
            <a:ext cx="732606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1BAC18C-AA62-4202-9F2A-D72911D91C0D}"/>
              </a:ext>
            </a:extLst>
          </p:cNvPr>
          <p:cNvSpPr txBox="1">
            <a:spLocks/>
          </p:cNvSpPr>
          <p:nvPr/>
        </p:nvSpPr>
        <p:spPr>
          <a:xfrm>
            <a:off x="5081907" y="3466703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13" name="Rectangle 37">
            <a:extLst>
              <a:ext uri="{FF2B5EF4-FFF2-40B4-BE49-F238E27FC236}">
                <a16:creationId xmlns:a16="http://schemas.microsoft.com/office/drawing/2014/main" id="{4BEFABCD-DA7B-4FB9-847E-03BB85C0D44F}"/>
              </a:ext>
            </a:extLst>
          </p:cNvPr>
          <p:cNvSpPr/>
          <p:nvPr/>
        </p:nvSpPr>
        <p:spPr>
          <a:xfrm>
            <a:off x="5081907" y="3197234"/>
            <a:ext cx="272042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i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26" name="Shape 2617">
            <a:extLst>
              <a:ext uri="{FF2B5EF4-FFF2-40B4-BE49-F238E27FC236}">
                <a16:creationId xmlns:a16="http://schemas.microsoft.com/office/drawing/2014/main" id="{84F255C1-700F-4567-AADF-48B8C1B19B59}"/>
              </a:ext>
            </a:extLst>
          </p:cNvPr>
          <p:cNvSpPr/>
          <p:nvPr/>
        </p:nvSpPr>
        <p:spPr>
          <a:xfrm>
            <a:off x="4502334" y="3261601"/>
            <a:ext cx="361334" cy="29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3c1740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27" name="Shape 2772">
            <a:extLst>
              <a:ext uri="{FF2B5EF4-FFF2-40B4-BE49-F238E27FC236}">
                <a16:creationId xmlns:a16="http://schemas.microsoft.com/office/drawing/2014/main" id="{070A7B7B-0E0C-4084-9E84-1B6988A64182}"/>
              </a:ext>
            </a:extLst>
          </p:cNvPr>
          <p:cNvSpPr/>
          <p:nvPr/>
        </p:nvSpPr>
        <p:spPr>
          <a:xfrm>
            <a:off x="8194793" y="4000021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3c1740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28" name="Shape 2934">
            <a:extLst>
              <a:ext uri="{FF2B5EF4-FFF2-40B4-BE49-F238E27FC236}">
                <a16:creationId xmlns:a16="http://schemas.microsoft.com/office/drawing/2014/main" id="{CB7DDA7E-D058-472B-A024-865436AEAEF3}"/>
              </a:ext>
            </a:extLst>
          </p:cNvPr>
          <p:cNvSpPr/>
          <p:nvPr/>
        </p:nvSpPr>
        <p:spPr>
          <a:xfrm>
            <a:off x="8239560" y="5542040"/>
            <a:ext cx="238756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9" name="Shape 2546">
            <a:extLst>
              <a:ext uri="{FF2B5EF4-FFF2-40B4-BE49-F238E27FC236}">
                <a16:creationId xmlns:a16="http://schemas.microsoft.com/office/drawing/2014/main" id="{40C9CA8A-2FA0-4DDF-A07F-F00C75D04AA1}"/>
              </a:ext>
            </a:extLst>
          </p:cNvPr>
          <p:cNvSpPr/>
          <p:nvPr/>
        </p:nvSpPr>
        <p:spPr>
          <a:xfrm>
            <a:off x="4499355" y="4791342"/>
            <a:ext cx="364312" cy="2980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0" name="Shape 2624">
            <a:extLst>
              <a:ext uri="{FF2B5EF4-FFF2-40B4-BE49-F238E27FC236}">
                <a16:creationId xmlns:a16="http://schemas.microsoft.com/office/drawing/2014/main" id="{AA9AA468-A080-41E6-B680-E1310CEE7CCE}"/>
              </a:ext>
            </a:extLst>
          </p:cNvPr>
          <p:cNvSpPr/>
          <p:nvPr/>
        </p:nvSpPr>
        <p:spPr>
          <a:xfrm>
            <a:off x="842918" y="2563135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3c1740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31" name="Shape 2633">
            <a:extLst>
              <a:ext uri="{FF2B5EF4-FFF2-40B4-BE49-F238E27FC236}">
                <a16:creationId xmlns:a16="http://schemas.microsoft.com/office/drawing/2014/main" id="{C94E3507-B21D-4A56-BF64-9C822A0C4BDD}"/>
              </a:ext>
            </a:extLst>
          </p:cNvPr>
          <p:cNvSpPr/>
          <p:nvPr/>
        </p:nvSpPr>
        <p:spPr>
          <a:xfrm>
            <a:off x="841638" y="4109184"/>
            <a:ext cx="329569" cy="329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4" name="Heading 15">
            <a:extLst>
              <a:ext uri="{FF2B5EF4-FFF2-40B4-BE49-F238E27FC236}">
                <a16:creationId xmlns:a16="http://schemas.microsoft.com/office/drawing/2014/main" id="{53B1BC87-E169-4C82-BD37-B1578D9C065E}"/>
              </a:ext>
            </a:extLst>
          </p:cNvPr>
          <p:cNvSpPr txBox="1">
            <a:spLocks/>
          </p:cNvSpPr>
          <p:nvPr/>
        </p:nvSpPr>
        <p:spPr>
          <a:xfrm>
            <a:off x="638175" y="537934"/>
            <a:ext cx="9787350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chemeClr val="tx1"/>
                </a:solidFill>
              </a:rPr>
              <a:t>This is your</a:t>
            </a:r>
          </a:p>
          <a:p>
            <a:r>
              <a:rPr lang="en-US" i="1" dirty="0">
                <a:solidFill>
                  <a:schemeClr val="tx1"/>
                </a:solidFill>
              </a:rPr>
              <a:t>presentation title</a:t>
            </a:r>
          </a:p>
        </p:txBody>
      </p:sp>
      <p:sp>
        <p:nvSpPr>
          <p:cNvPr id="9" name="Rectangle 46">
            <a:extLst>
              <a:ext uri="{FF2B5EF4-FFF2-40B4-BE49-F238E27FC236}">
                <a16:creationId xmlns:a16="http://schemas.microsoft.com/office/drawing/2014/main" id="{2C8F30C7-E406-4B51-870E-B7F454572A41}"/>
              </a:ext>
            </a:extLst>
          </p:cNvPr>
          <p:cNvSpPr/>
          <p:nvPr/>
        </p:nvSpPr>
        <p:spPr>
          <a:xfrm>
            <a:off x="1405328" y="2512481"/>
            <a:ext cx="272042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i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5C56C0DF-35A0-4050-B870-281E7DC78F93}"/>
              </a:ext>
            </a:extLst>
          </p:cNvPr>
          <p:cNvSpPr txBox="1">
            <a:spLocks/>
          </p:cNvSpPr>
          <p:nvPr/>
        </p:nvSpPr>
        <p:spPr>
          <a:xfrm>
            <a:off x="1405328" y="2781950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17" name="Rectangle 62">
            <a:extLst>
              <a:ext uri="{FF2B5EF4-FFF2-40B4-BE49-F238E27FC236}">
                <a16:creationId xmlns:a16="http://schemas.microsoft.com/office/drawing/2014/main" id="{72A776DF-A4E2-4D67-9714-39BAD9000360}"/>
              </a:ext>
            </a:extLst>
          </p:cNvPr>
          <p:cNvSpPr/>
          <p:nvPr/>
        </p:nvSpPr>
        <p:spPr>
          <a:xfrm>
            <a:off x="8758485" y="3951962"/>
            <a:ext cx="272042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i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0FF30AC0-FE93-46BA-951E-BF87132EC873}"/>
              </a:ext>
            </a:extLst>
          </p:cNvPr>
          <p:cNvSpPr txBox="1">
            <a:spLocks/>
          </p:cNvSpPr>
          <p:nvPr/>
        </p:nvSpPr>
        <p:spPr>
          <a:xfrm>
            <a:off x="8758485" y="4221431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67D39F51-46EF-41EC-94E3-6430B8308805}"/>
              </a:ext>
            </a:extLst>
          </p:cNvPr>
          <p:cNvSpPr txBox="1">
            <a:spLocks/>
          </p:cNvSpPr>
          <p:nvPr/>
        </p:nvSpPr>
        <p:spPr>
          <a:xfrm>
            <a:off x="5081907" y="4978598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42" name="Rectangle 37">
            <a:extLst>
              <a:ext uri="{FF2B5EF4-FFF2-40B4-BE49-F238E27FC236}">
                <a16:creationId xmlns:a16="http://schemas.microsoft.com/office/drawing/2014/main" id="{A01891D8-475C-4102-84F6-6973828CB0C8}"/>
              </a:ext>
            </a:extLst>
          </p:cNvPr>
          <p:cNvSpPr/>
          <p:nvPr/>
        </p:nvSpPr>
        <p:spPr>
          <a:xfrm>
            <a:off x="5081907" y="4709129"/>
            <a:ext cx="272042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i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44" name="Rectangle 46">
            <a:extLst>
              <a:ext uri="{FF2B5EF4-FFF2-40B4-BE49-F238E27FC236}">
                <a16:creationId xmlns:a16="http://schemas.microsoft.com/office/drawing/2014/main" id="{5BCAF180-8D5E-42C9-B7B0-DBC61568609A}"/>
              </a:ext>
            </a:extLst>
          </p:cNvPr>
          <p:cNvSpPr/>
          <p:nvPr/>
        </p:nvSpPr>
        <p:spPr>
          <a:xfrm>
            <a:off x="1405328" y="4026971"/>
            <a:ext cx="272042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i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7066883B-B248-4826-9600-DA19F1881EDD}"/>
              </a:ext>
            </a:extLst>
          </p:cNvPr>
          <p:cNvSpPr txBox="1">
            <a:spLocks/>
          </p:cNvSpPr>
          <p:nvPr/>
        </p:nvSpPr>
        <p:spPr>
          <a:xfrm>
            <a:off x="1405328" y="4296440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47" name="Rectangle 62">
            <a:extLst>
              <a:ext uri="{FF2B5EF4-FFF2-40B4-BE49-F238E27FC236}">
                <a16:creationId xmlns:a16="http://schemas.microsoft.com/office/drawing/2014/main" id="{186E6EC7-241F-433D-8BB8-B84974B37936}"/>
              </a:ext>
            </a:extLst>
          </p:cNvPr>
          <p:cNvSpPr/>
          <p:nvPr/>
        </p:nvSpPr>
        <p:spPr>
          <a:xfrm>
            <a:off x="8758485" y="5463857"/>
            <a:ext cx="2720429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i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60C081EA-FE2E-4C15-B17F-9B4CD83B67A5}"/>
              </a:ext>
            </a:extLst>
          </p:cNvPr>
          <p:cNvSpPr txBox="1">
            <a:spLocks/>
          </p:cNvSpPr>
          <p:nvPr/>
        </p:nvSpPr>
        <p:spPr>
          <a:xfrm>
            <a:off x="8758485" y="5733326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</p:spTree>
    <p:extLst>
      <p:ext uri="{BB962C8B-B14F-4D97-AF65-F5344CB8AC3E}">
        <p14:creationId xmlns:p14="http://schemas.microsoft.com/office/powerpoint/2010/main" val="3711209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4" name="Chart 2">
            <a:extLst>
              <a:ext uri="{FF2B5EF4-FFF2-40B4-BE49-F238E27FC236}">
                <a16:creationId xmlns:a16="http://schemas.microsoft.com/office/drawing/2014/main" id="{DE6560CC-E251-4A6C-AEB4-2DC4D19E78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0328508"/>
              </p:ext>
            </p:extLst>
          </p:nvPr>
        </p:nvGraphicFramePr>
        <p:xfrm>
          <a:off x="5829300" y="2169905"/>
          <a:ext cx="5125042" cy="3768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5" name="TextBox 184">
            <a:extLst>
              <a:ext uri="{FF2B5EF4-FFF2-40B4-BE49-F238E27FC236}">
                <a16:creationId xmlns:a16="http://schemas.microsoft.com/office/drawing/2014/main" id="{727DC392-4704-4559-95AF-4A6917A497CC}"/>
              </a:ext>
            </a:extLst>
          </p:cNvPr>
          <p:cNvSpPr txBox="1"/>
          <p:nvPr/>
        </p:nvSpPr>
        <p:spPr>
          <a:xfrm>
            <a:off x="1449883" y="3403835"/>
            <a:ext cx="2359866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Web Design</a:t>
            </a:r>
          </a:p>
        </p:txBody>
      </p:sp>
      <p:sp>
        <p:nvSpPr>
          <p:cNvPr id="186" name="Rectangle 7">
            <a:extLst>
              <a:ext uri="{FF2B5EF4-FFF2-40B4-BE49-F238E27FC236}">
                <a16:creationId xmlns:a16="http://schemas.microsoft.com/office/drawing/2014/main" id="{563E2712-3B35-40BA-948C-F29BCE765E61}"/>
              </a:ext>
            </a:extLst>
          </p:cNvPr>
          <p:cNvSpPr/>
          <p:nvPr/>
        </p:nvSpPr>
        <p:spPr>
          <a:xfrm>
            <a:off x="1449881" y="3642981"/>
            <a:ext cx="2766721" cy="4528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Capitalize on low hanging fruit to identify a ballpark value </a:t>
            </a: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tha" panose="020B0502040204020203" pitchFamily="34" charset="0"/>
              </a:rPr>
              <a:t>content in </a:t>
            </a: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.</a:t>
            </a:r>
            <a:endParaRPr lang="en-US" sz="1050" dirty="0">
              <a:solidFill>
                <a:srgbClr val="f9a01e"/>
              </a:solidFill>
              <a:ea typeface="PT Sans" panose="020B0503020203020204" pitchFamily="34" charset="0"/>
              <a:cs typeface="Lato" charset="0"/>
            </a:endParaRPr>
          </a:p>
        </p:txBody>
      </p:sp>
      <p:sp>
        <p:nvSpPr>
          <p:cNvPr id="187" name="Rectangle 8">
            <a:extLst>
              <a:ext uri="{FF2B5EF4-FFF2-40B4-BE49-F238E27FC236}">
                <a16:creationId xmlns:a16="http://schemas.microsoft.com/office/drawing/2014/main" id="{601529AF-97AE-4C58-A5D7-94A27F5FAE16}"/>
              </a:ext>
            </a:extLst>
          </p:cNvPr>
          <p:cNvSpPr/>
          <p:nvPr/>
        </p:nvSpPr>
        <p:spPr>
          <a:xfrm>
            <a:off x="695325" y="3403836"/>
            <a:ext cx="585216" cy="581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FA408FA3-221C-41D8-B62E-09EC7165DCBF}"/>
              </a:ext>
            </a:extLst>
          </p:cNvPr>
          <p:cNvSpPr txBox="1"/>
          <p:nvPr/>
        </p:nvSpPr>
        <p:spPr>
          <a:xfrm>
            <a:off x="805053" y="3571350"/>
            <a:ext cx="36576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01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90239084-1575-4BFF-A1E4-A9B9A65E4071}"/>
              </a:ext>
            </a:extLst>
          </p:cNvPr>
          <p:cNvSpPr txBox="1"/>
          <p:nvPr/>
        </p:nvSpPr>
        <p:spPr>
          <a:xfrm>
            <a:off x="1449883" y="5291384"/>
            <a:ext cx="2359866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Graphic Design</a:t>
            </a:r>
          </a:p>
        </p:txBody>
      </p:sp>
      <p:sp>
        <p:nvSpPr>
          <p:cNvPr id="190" name="Rectangle 11">
            <a:extLst>
              <a:ext uri="{FF2B5EF4-FFF2-40B4-BE49-F238E27FC236}">
                <a16:creationId xmlns:a16="http://schemas.microsoft.com/office/drawing/2014/main" id="{77E7CD51-DD24-4F4E-903D-0AE43C05EBF0}"/>
              </a:ext>
            </a:extLst>
          </p:cNvPr>
          <p:cNvSpPr/>
          <p:nvPr/>
        </p:nvSpPr>
        <p:spPr>
          <a:xfrm>
            <a:off x="1449881" y="5530530"/>
            <a:ext cx="2766721" cy="4528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Capitalize on low hanging fruit to identify a ballpark value </a:t>
            </a: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tha" panose="020B0502040204020203" pitchFamily="34" charset="0"/>
              </a:rPr>
              <a:t>content in </a:t>
            </a: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.</a:t>
            </a:r>
            <a:endParaRPr lang="en-US" sz="1050" dirty="0">
              <a:solidFill>
                <a:srgbClr val="f9a01e"/>
              </a:solidFill>
              <a:ea typeface="PT Sans" panose="020B0503020203020204" pitchFamily="34" charset="0"/>
              <a:cs typeface="Lato" charset="0"/>
            </a:endParaRPr>
          </a:p>
        </p:txBody>
      </p:sp>
      <p:sp>
        <p:nvSpPr>
          <p:cNvPr id="191" name="Rectangle 12">
            <a:extLst>
              <a:ext uri="{FF2B5EF4-FFF2-40B4-BE49-F238E27FC236}">
                <a16:creationId xmlns:a16="http://schemas.microsoft.com/office/drawing/2014/main" id="{8376FF7F-15B7-441A-92FF-E6625F1A396A}"/>
              </a:ext>
            </a:extLst>
          </p:cNvPr>
          <p:cNvSpPr/>
          <p:nvPr/>
        </p:nvSpPr>
        <p:spPr>
          <a:xfrm>
            <a:off x="695325" y="5285557"/>
            <a:ext cx="585216" cy="5812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DEC61060-D3F2-4DEA-8839-6A0B092450F0}"/>
              </a:ext>
            </a:extLst>
          </p:cNvPr>
          <p:cNvSpPr txBox="1"/>
          <p:nvPr/>
        </p:nvSpPr>
        <p:spPr>
          <a:xfrm>
            <a:off x="805053" y="5453071"/>
            <a:ext cx="36576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03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91A25757-50A3-4243-B3F3-9E0D090574BE}"/>
              </a:ext>
            </a:extLst>
          </p:cNvPr>
          <p:cNvSpPr txBox="1"/>
          <p:nvPr/>
        </p:nvSpPr>
        <p:spPr>
          <a:xfrm>
            <a:off x="1449882" y="4347609"/>
            <a:ext cx="2359866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i="1" dirty="0">
                <a:solidFill>
                  <a:srgbClr val="f9a01e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UI/UX Design</a:t>
            </a:r>
          </a:p>
        </p:txBody>
      </p:sp>
      <p:sp>
        <p:nvSpPr>
          <p:cNvPr id="194" name="Rectangle 15">
            <a:extLst>
              <a:ext uri="{FF2B5EF4-FFF2-40B4-BE49-F238E27FC236}">
                <a16:creationId xmlns:a16="http://schemas.microsoft.com/office/drawing/2014/main" id="{38F6BD65-8A7A-46E0-97A8-94E1C5D6C550}"/>
              </a:ext>
            </a:extLst>
          </p:cNvPr>
          <p:cNvSpPr/>
          <p:nvPr/>
        </p:nvSpPr>
        <p:spPr>
          <a:xfrm>
            <a:off x="1449880" y="4586755"/>
            <a:ext cx="2766721" cy="4528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Capitalize on low hanging fruit to identify a ballpark value </a:t>
            </a: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tha" panose="020B0502040204020203" pitchFamily="34" charset="0"/>
              </a:rPr>
              <a:t>content in </a:t>
            </a:r>
            <a:r>
              <a:rPr lang="en-US" sz="1050" dirty="0">
                <a:solidFill>
                  <a:srgbClr val="f9a01e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.</a:t>
            </a:r>
            <a:endParaRPr lang="en-US" sz="1050" dirty="0">
              <a:solidFill>
                <a:srgbClr val="f9a01e"/>
              </a:solidFill>
              <a:ea typeface="PT Sans" panose="020B0503020203020204" pitchFamily="34" charset="0"/>
              <a:cs typeface="Lato" charset="0"/>
            </a:endParaRPr>
          </a:p>
        </p:txBody>
      </p:sp>
      <p:sp>
        <p:nvSpPr>
          <p:cNvPr id="195" name="Rectangle 16">
            <a:extLst>
              <a:ext uri="{FF2B5EF4-FFF2-40B4-BE49-F238E27FC236}">
                <a16:creationId xmlns:a16="http://schemas.microsoft.com/office/drawing/2014/main" id="{5394347C-9EA0-45BA-89FA-99D7EA3E8391}"/>
              </a:ext>
            </a:extLst>
          </p:cNvPr>
          <p:cNvSpPr/>
          <p:nvPr/>
        </p:nvSpPr>
        <p:spPr>
          <a:xfrm>
            <a:off x="695325" y="4341782"/>
            <a:ext cx="585216" cy="581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3998574C-41EF-48C1-86E1-7E0E909A9817}"/>
              </a:ext>
            </a:extLst>
          </p:cNvPr>
          <p:cNvSpPr txBox="1"/>
          <p:nvPr/>
        </p:nvSpPr>
        <p:spPr>
          <a:xfrm>
            <a:off x="805053" y="4509296"/>
            <a:ext cx="36576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02</a:t>
            </a:r>
          </a:p>
        </p:txBody>
      </p:sp>
      <p:sp>
        <p:nvSpPr>
          <p:cNvPr id="197" name="Rectangle 18">
            <a:extLst>
              <a:ext uri="{FF2B5EF4-FFF2-40B4-BE49-F238E27FC236}">
                <a16:creationId xmlns:a16="http://schemas.microsoft.com/office/drawing/2014/main" id="{5349C31A-1847-4706-A6F6-A978CC04C5EB}"/>
              </a:ext>
            </a:extLst>
          </p:cNvPr>
          <p:cNvSpPr/>
          <p:nvPr/>
        </p:nvSpPr>
        <p:spPr>
          <a:xfrm>
            <a:off x="695325" y="2169905"/>
            <a:ext cx="4651375" cy="794513"/>
          </a:xfrm>
          <a:prstGeom prst="rect">
            <a:avLst/>
          </a:prstGeom>
        </p:spPr>
        <p:txBody>
          <a:bodyPr wrap="square" lIns="0" tIns="0" rIns="0" bIns="0" num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9a01e"/>
                </a:solidFill>
                <a:ea typeface="PT Sans" panose="020B0503020203020204" pitchFamily="34" charset="0"/>
              </a:rPr>
              <a:t>Superior collaboration leverage agile frameworks to provide a robust synopsis for high level. Globally incubate standards compliant channels before scalable benefits.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1BD0DA27-2027-4708-8BA1-0B5F576A56B5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rgbClr val="f9a01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 diagram section</a:t>
            </a:r>
          </a:p>
        </p:txBody>
      </p:sp>
    </p:spTree>
    <p:extLst>
      <p:ext uri="{BB962C8B-B14F-4D97-AF65-F5344CB8AC3E}">
        <p14:creationId xmlns:p14="http://schemas.microsoft.com/office/powerpoint/2010/main" val="13068998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rawing 2">
            <a:extLst>
              <a:ext uri="{FF2B5EF4-FFF2-40B4-BE49-F238E27FC236}">
                <a16:creationId xmlns:a16="http://schemas.microsoft.com/office/drawing/2014/main" id="{87EA4673-FC40-473B-B632-7453644451E7}"/>
              </a:ext>
            </a:extLst>
          </p:cNvPr>
          <p:cNvSpPr/>
          <p:nvPr/>
        </p:nvSpPr>
        <p:spPr>
          <a:xfrm>
            <a:off x="7399087" y="2680767"/>
            <a:ext cx="563694" cy="535011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4" name="Chart 2">
            <a:extLst>
              <a:ext uri="{FF2B5EF4-FFF2-40B4-BE49-F238E27FC236}">
                <a16:creationId xmlns:a16="http://schemas.microsoft.com/office/drawing/2014/main" id="{B9574046-253F-4395-A0DF-139AE86A04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0649773"/>
              </p:ext>
            </p:extLst>
          </p:nvPr>
        </p:nvGraphicFramePr>
        <p:xfrm>
          <a:off x="1021217" y="2229570"/>
          <a:ext cx="5763052" cy="3501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69E1572-EC55-4DA5-B48E-8992603E60FA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9a01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diagram section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F88B47F-6FC6-468D-8CC4-2835B91D48A3}"/>
              </a:ext>
            </a:extLst>
          </p:cNvPr>
          <p:cNvGrpSpPr/>
          <p:nvPr/>
        </p:nvGrpSpPr>
        <p:grpSpPr>
          <a:xfrm>
            <a:off x="7424487" y="2810354"/>
            <a:ext cx="3776634" cy="2448682"/>
            <a:chOff x="7424487" y="2695348"/>
            <a:chExt cx="3776634" cy="244868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910910-B201-4E88-8099-5B908AA81C4B}"/>
                </a:ext>
              </a:extLst>
            </p:cNvPr>
            <p:cNvSpPr/>
            <p:nvPr/>
          </p:nvSpPr>
          <p:spPr>
            <a:xfrm>
              <a:off x="7424488" y="4014682"/>
              <a:ext cx="2835774" cy="112934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000" dirty="0">
                  <a:solidFill>
                    <a:srgbClr val="f9a01e"/>
                  </a:solidFill>
                  <a:ea typeface="PT Sans" panose="020B0503020203020204" pitchFamily="34" charset="0"/>
                  <a:cs typeface="Latha" panose="020B0502040204020203" pitchFamily="34" charset="0"/>
                </a:rPr>
                <a:t>Bring to the table win-win survival strategies to ensure proactive domination. At the end of the day, going forward, a new normal that has evolved from generation X is on the runway heading </a:t>
              </a:r>
              <a:r>
                <a:rPr lang="en-US" sz="1000" dirty="0" err="1">
                  <a:solidFill>
                    <a:srgbClr val="f9a01e"/>
                  </a:solidFill>
                  <a:ea typeface="PT Sans" panose="020B0503020203020204" pitchFamily="34" charset="0"/>
                  <a:cs typeface="Latha" panose="020B0502040204020203" pitchFamily="34" charset="0"/>
                </a:rPr>
                <a:t>towa</a:t>
              </a:r>
              <a:r>
                <a:rPr lang="en-US" sz="1000" dirty="0">
                  <a:solidFill>
                    <a:srgbClr val="f9a01e"/>
                  </a:solidFill>
                  <a:ea typeface="PT Sans" panose="020B0503020203020204" pitchFamily="34" charset="0"/>
                  <a:cs typeface="Latha" panose="020B0502040204020203" pitchFamily="34" charset="0"/>
                </a:rPr>
                <a:t> solution. User generated content.</a:t>
              </a:r>
              <a:endParaRPr lang="en-US" sz="1000" dirty="0">
                <a:solidFill>
                  <a:srgbClr val="f9a01e"/>
                </a:solidFill>
                <a:ea typeface="PT Sans" panose="020B0503020203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537D1F-D849-4773-BD36-A28BA82413B8}"/>
                </a:ext>
              </a:extLst>
            </p:cNvPr>
            <p:cNvSpPr txBox="1"/>
            <p:nvPr/>
          </p:nvSpPr>
          <p:spPr>
            <a:xfrm>
              <a:off x="7424487" y="3697741"/>
              <a:ext cx="3775223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400" b="1" dirty="0">
                  <a:solidFill>
                    <a:schemeClr val="accent5"/>
                  </a:solidFill>
                  <a:latin typeface="+mj-lt"/>
                  <a:ea typeface="PT Sans" panose="020B0503020203020204" pitchFamily="34" charset="0"/>
                </a:rPr>
                <a:t>13% Profit Sales In Comparison</a:t>
              </a:r>
              <a:endParaRPr lang="id-ID" sz="1400" b="1" dirty="0">
                <a:solidFill>
                  <a:schemeClr val="accent5"/>
                </a:solidFill>
                <a:latin typeface="+mj-lt"/>
                <a:ea typeface="PT Sans" panose="020B0503020203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B3D6EE0-CE0B-4F32-93FA-E6CA34A21AC8}"/>
                </a:ext>
              </a:extLst>
            </p:cNvPr>
            <p:cNvSpPr txBox="1"/>
            <p:nvPr/>
          </p:nvSpPr>
          <p:spPr>
            <a:xfrm>
              <a:off x="7424488" y="3211715"/>
              <a:ext cx="3776633" cy="38908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ctr" anchorCtr="0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800" dirty="0">
                  <a:solidFill>
                    <a:srgbClr val="f9a01e"/>
                  </a:solidFill>
                  <a:latin typeface="+mj-lt"/>
                  <a:ea typeface="Source Sans Pro" panose="020B0503030403020204" pitchFamily="34" charset="0"/>
                </a:rPr>
                <a:t>Products Benefits</a:t>
              </a:r>
            </a:p>
          </p:txBody>
        </p:sp>
        <p:sp>
          <p:nvSpPr>
            <p:cNvPr id="11" name="Shape 2944">
              <a:extLst>
                <a:ext uri="{FF2B5EF4-FFF2-40B4-BE49-F238E27FC236}">
                  <a16:creationId xmlns:a16="http://schemas.microsoft.com/office/drawing/2014/main" id="{66BD7B10-6BCE-448E-A969-5A44C4A6DA6C}"/>
                </a:ext>
              </a:extLst>
            </p:cNvPr>
            <p:cNvSpPr/>
            <p:nvPr/>
          </p:nvSpPr>
          <p:spPr>
            <a:xfrm>
              <a:off x="7533036" y="2695348"/>
              <a:ext cx="275840" cy="2758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3c1740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rgbClr val="f9a01e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623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43C8DB8-6C9D-49F8-870C-D8AAC14791B0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diagram section</a:t>
            </a:r>
          </a:p>
        </p:txBody>
      </p:sp>
      <p:graphicFrame>
        <p:nvGraphicFramePr>
          <p:cNvPr id="7" name="Chart 3">
            <a:extLst>
              <a:ext uri="{FF2B5EF4-FFF2-40B4-BE49-F238E27FC236}">
                <a16:creationId xmlns:a16="http://schemas.microsoft.com/office/drawing/2014/main" id="{DB67FCBF-658D-4EF8-9BB9-F99B90D4E0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663891"/>
              </p:ext>
            </p:extLst>
          </p:nvPr>
        </p:nvGraphicFramePr>
        <p:xfrm>
          <a:off x="4804296" y="2405054"/>
          <a:ext cx="3320102" cy="33201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Oval 4">
            <a:extLst>
              <a:ext uri="{FF2B5EF4-FFF2-40B4-BE49-F238E27FC236}">
                <a16:creationId xmlns:a16="http://schemas.microsoft.com/office/drawing/2014/main" id="{5341F474-582B-4FDE-B536-FA67CAEB5DC9}"/>
              </a:ext>
            </a:extLst>
          </p:cNvPr>
          <p:cNvSpPr/>
          <p:nvPr/>
        </p:nvSpPr>
        <p:spPr>
          <a:xfrm>
            <a:off x="5231895" y="2832653"/>
            <a:ext cx="2464904" cy="24649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5DE806-EE65-42B0-8A33-2DD446682C9E}"/>
              </a:ext>
            </a:extLst>
          </p:cNvPr>
          <p:cNvSpPr txBox="1"/>
          <p:nvPr/>
        </p:nvSpPr>
        <p:spPr>
          <a:xfrm>
            <a:off x="5389975" y="3757329"/>
            <a:ext cx="2148746" cy="61555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Four Sales</a:t>
            </a:r>
          </a:p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In The Year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C6D420F6-5354-4C7C-B466-949E37EBC552}"/>
              </a:ext>
            </a:extLst>
          </p:cNvPr>
          <p:cNvSpPr/>
          <p:nvPr/>
        </p:nvSpPr>
        <p:spPr>
          <a:xfrm>
            <a:off x="1501889" y="3526237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11" name="Rectangle: Rounded Corners 8">
            <a:extLst>
              <a:ext uri="{FF2B5EF4-FFF2-40B4-BE49-F238E27FC236}">
                <a16:creationId xmlns:a16="http://schemas.microsoft.com/office/drawing/2014/main" id="{11477E18-4BEA-4798-ACA4-27DAA4CE1ADE}"/>
              </a:ext>
            </a:extLst>
          </p:cNvPr>
          <p:cNvSpPr/>
          <p:nvPr/>
        </p:nvSpPr>
        <p:spPr>
          <a:xfrm>
            <a:off x="628943" y="3562477"/>
            <a:ext cx="727356" cy="410090"/>
          </a:xfrm>
          <a:prstGeom prst="round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BBD335-EC8F-4E34-916A-4A8D37236A09}"/>
              </a:ext>
            </a:extLst>
          </p:cNvPr>
          <p:cNvSpPr txBox="1"/>
          <p:nvPr/>
        </p:nvSpPr>
        <p:spPr>
          <a:xfrm>
            <a:off x="672581" y="3644412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19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13" name="Rectangle 10">
            <a:extLst>
              <a:ext uri="{FF2B5EF4-FFF2-40B4-BE49-F238E27FC236}">
                <a16:creationId xmlns:a16="http://schemas.microsoft.com/office/drawing/2014/main" id="{69112E33-8E42-49BE-A5A2-7ACA542BCFF9}"/>
              </a:ext>
            </a:extLst>
          </p:cNvPr>
          <p:cNvSpPr/>
          <p:nvPr/>
        </p:nvSpPr>
        <p:spPr>
          <a:xfrm>
            <a:off x="1501889" y="4121402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14" name="Rectangle: Rounded Corners 11">
            <a:extLst>
              <a:ext uri="{FF2B5EF4-FFF2-40B4-BE49-F238E27FC236}">
                <a16:creationId xmlns:a16="http://schemas.microsoft.com/office/drawing/2014/main" id="{D8C83A1C-CA73-46DA-90F4-12F827A560E2}"/>
              </a:ext>
            </a:extLst>
          </p:cNvPr>
          <p:cNvSpPr/>
          <p:nvPr/>
        </p:nvSpPr>
        <p:spPr>
          <a:xfrm>
            <a:off x="628943" y="4157642"/>
            <a:ext cx="727356" cy="41009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925C61-0445-461D-9304-13C293F51F99}"/>
              </a:ext>
            </a:extLst>
          </p:cNvPr>
          <p:cNvSpPr txBox="1"/>
          <p:nvPr/>
        </p:nvSpPr>
        <p:spPr>
          <a:xfrm>
            <a:off x="672581" y="4239577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47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16" name="Rectangle 13">
            <a:extLst>
              <a:ext uri="{FF2B5EF4-FFF2-40B4-BE49-F238E27FC236}">
                <a16:creationId xmlns:a16="http://schemas.microsoft.com/office/drawing/2014/main" id="{9E582F9F-DAD1-4614-86AD-C58B5A6500E3}"/>
              </a:ext>
            </a:extLst>
          </p:cNvPr>
          <p:cNvSpPr/>
          <p:nvPr/>
        </p:nvSpPr>
        <p:spPr>
          <a:xfrm>
            <a:off x="1501889" y="4716568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17" name="Rectangle: Rounded Corners 14">
            <a:extLst>
              <a:ext uri="{FF2B5EF4-FFF2-40B4-BE49-F238E27FC236}">
                <a16:creationId xmlns:a16="http://schemas.microsoft.com/office/drawing/2014/main" id="{2A9D63EA-E5EE-4688-9940-CF7558C023AD}"/>
              </a:ext>
            </a:extLst>
          </p:cNvPr>
          <p:cNvSpPr/>
          <p:nvPr/>
        </p:nvSpPr>
        <p:spPr>
          <a:xfrm>
            <a:off x="628943" y="4752808"/>
            <a:ext cx="727356" cy="410090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1C5266-7075-481C-84A1-B0A122498818}"/>
              </a:ext>
            </a:extLst>
          </p:cNvPr>
          <p:cNvSpPr txBox="1"/>
          <p:nvPr/>
        </p:nvSpPr>
        <p:spPr>
          <a:xfrm>
            <a:off x="672581" y="4834743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11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FFF500E4-17DF-44DD-811E-3AB482846715}"/>
              </a:ext>
            </a:extLst>
          </p:cNvPr>
          <p:cNvSpPr/>
          <p:nvPr/>
        </p:nvSpPr>
        <p:spPr>
          <a:xfrm>
            <a:off x="1501889" y="2931072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20" name="Rectangle: Rounded Corners 17">
            <a:extLst>
              <a:ext uri="{FF2B5EF4-FFF2-40B4-BE49-F238E27FC236}">
                <a16:creationId xmlns:a16="http://schemas.microsoft.com/office/drawing/2014/main" id="{FD10E3A2-27FE-4C6B-A3E1-7F72E36C4305}"/>
              </a:ext>
            </a:extLst>
          </p:cNvPr>
          <p:cNvSpPr/>
          <p:nvPr/>
        </p:nvSpPr>
        <p:spPr>
          <a:xfrm>
            <a:off x="628943" y="2967312"/>
            <a:ext cx="727356" cy="41009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8E6352-5FF6-42C8-9663-4F8C8203EDB4}"/>
              </a:ext>
            </a:extLst>
          </p:cNvPr>
          <p:cNvSpPr txBox="1"/>
          <p:nvPr/>
        </p:nvSpPr>
        <p:spPr>
          <a:xfrm>
            <a:off x="672581" y="3049247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25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22" name="Rectangle 22">
            <a:extLst>
              <a:ext uri="{FF2B5EF4-FFF2-40B4-BE49-F238E27FC236}">
                <a16:creationId xmlns:a16="http://schemas.microsoft.com/office/drawing/2014/main" id="{FF245936-AA1F-4298-B502-E317F1A05AF2}"/>
              </a:ext>
            </a:extLst>
          </p:cNvPr>
          <p:cNvSpPr/>
          <p:nvPr/>
        </p:nvSpPr>
        <p:spPr>
          <a:xfrm>
            <a:off x="8551998" y="3320061"/>
            <a:ext cx="2370002" cy="14900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Collaboratively administrate empowered markets via plug-and-play networks. dynamic procrastinate B2C users after installed base benefits. Dramatically visualize customer uniquely matrix.</a:t>
            </a:r>
          </a:p>
        </p:txBody>
      </p:sp>
    </p:spTree>
    <p:extLst>
      <p:ext uri="{BB962C8B-B14F-4D97-AF65-F5344CB8AC3E}">
        <p14:creationId xmlns:p14="http://schemas.microsoft.com/office/powerpoint/2010/main" val="2043847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Drawing 15" descr="Picture looks like as red, umbrella, sits, table&#10;&#10;">
            <a:extLst>
              <a:ext uri="{FF2B5EF4-FFF2-40B4-BE49-F238E27FC236}">
                <a16:creationId xmlns:a16="http://schemas.microsoft.com/office/drawing/2014/main" id="{F9254331-0895-4D34-B360-4A5B31D8192E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22" b="12522"/>
          <a:stretch>
            <a:fillRect/>
          </a:stretch>
        </p:blipFill>
        <p:spPr>
          <a:xfrm>
            <a:off x="2246313" y="2422525"/>
            <a:ext cx="2649537" cy="2647950"/>
          </a:xfrm>
          <a:prstGeom prst="ellipse">
            <a:avLst/>
          </a:prstGeom>
        </p:spPr>
      </p:pic>
      <p:pic>
        <p:nvPicPr>
          <p:cNvPr id="7" name="Drawing 6" descr="Picture looks like as plant, sheet, fern, green&#10;&#10;">
            <a:extLst>
              <a:ext uri="{FF2B5EF4-FFF2-40B4-BE49-F238E27FC236}">
                <a16:creationId xmlns:a16="http://schemas.microsoft.com/office/drawing/2014/main" id="{ECB80F25-6826-4A21-AE9A-C4414AD94BF8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18" r="16618"/>
          <a:stretch>
            <a:fillRect/>
          </a:stretch>
        </p:blipFill>
        <p:spPr>
          <a:xfrm>
            <a:off x="7269984" y="2422525"/>
            <a:ext cx="2649537" cy="2647950"/>
          </a:xfrm>
          <a:prstGeom prst="ellipse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7796BA5-CA50-4B0E-9F16-E6ED6895A02C}"/>
              </a:ext>
            </a:extLst>
          </p:cNvPr>
          <p:cNvSpPr/>
          <p:nvPr/>
        </p:nvSpPr>
        <p:spPr>
          <a:xfrm>
            <a:off x="4714917" y="2422525"/>
            <a:ext cx="2736000" cy="2736000"/>
          </a:xfrm>
          <a:prstGeom prst="ellipse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udea" panose="02000000000000000000" pitchFamily="50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0FCCB31-F131-4DD4-9A54-E57E3521DCF4}"/>
              </a:ext>
            </a:extLst>
          </p:cNvPr>
          <p:cNvSpPr/>
          <p:nvPr/>
        </p:nvSpPr>
        <p:spPr>
          <a:xfrm>
            <a:off x="4959191" y="3246429"/>
            <a:ext cx="2273618" cy="14223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Capitalize on low hanging fruit to identify a ballpark value </a:t>
            </a: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  <a:cs typeface="Latha" panose="020B0502040204020203" pitchFamily="34" charset="0"/>
              </a:rPr>
              <a:t>content in</a:t>
            </a: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 </a:t>
            </a: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</a:rPr>
              <a:t>provide a robust . Expertise and media growth strategies. Seamlessly visualize quality intellectual capital without superior design.</a:t>
            </a:r>
          </a:p>
        </p:txBody>
      </p:sp>
      <p:sp>
        <p:nvSpPr>
          <p:cNvPr id="6" name="TextBox 28">
            <a:extLst>
              <a:ext uri="{FF2B5EF4-FFF2-40B4-BE49-F238E27FC236}">
                <a16:creationId xmlns:a16="http://schemas.microsoft.com/office/drawing/2014/main" id="{2DC11781-F960-40D8-85DA-5EA2314403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0796" y="5246424"/>
            <a:ext cx="256614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600" b="1" i="1" dirty="0">
                <a:solidFill>
                  <a:schemeClr val="accent1"/>
                </a:solidFill>
                <a:latin typeface="+mj-lt"/>
                <a:ea typeface="PT Sans" panose="020B0503020203020204" pitchFamily="34" charset="0"/>
                <a:cs typeface="Lato" panose="020F0502020204030203"/>
              </a:rPr>
              <a:t>Before</a:t>
            </a:r>
          </a:p>
        </p:txBody>
      </p:sp>
      <p:sp>
        <p:nvSpPr>
          <p:cNvPr id="8" name="7 CuadroTexto">
            <a:extLst>
              <a:ext uri="{FF2B5EF4-FFF2-40B4-BE49-F238E27FC236}">
                <a16:creationId xmlns:a16="http://schemas.microsoft.com/office/drawing/2014/main" id="{7C47772E-EC78-441C-AD29-A29B2A2212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1351" y="5574533"/>
            <a:ext cx="3105033" cy="452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050" dirty="0">
                <a:solidFill>
                  <a:schemeClr val="accent1"/>
                </a:solidFill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solidFill>
                  <a:schemeClr val="accent1"/>
                </a:solidFill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solidFill>
                  <a:schemeClr val="accent1"/>
                </a:solidFill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9" name="TextBox 28">
            <a:extLst>
              <a:ext uri="{FF2B5EF4-FFF2-40B4-BE49-F238E27FC236}">
                <a16:creationId xmlns:a16="http://schemas.microsoft.com/office/drawing/2014/main" id="{564E00D5-3505-41BE-9BB6-0F19F99D11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65058" y="5246424"/>
            <a:ext cx="256614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600" b="1" i="1" dirty="0">
                <a:solidFill>
                  <a:schemeClr val="accent1"/>
                </a:solidFill>
                <a:latin typeface="+mj-lt"/>
                <a:ea typeface="PT Sans" panose="020B0503020203020204" pitchFamily="34" charset="0"/>
                <a:cs typeface="Lato" panose="020F0502020204030203"/>
              </a:rPr>
              <a:t>After</a:t>
            </a:r>
          </a:p>
        </p:txBody>
      </p:sp>
      <p:sp>
        <p:nvSpPr>
          <p:cNvPr id="10" name="7 CuadroTexto">
            <a:extLst>
              <a:ext uri="{FF2B5EF4-FFF2-40B4-BE49-F238E27FC236}">
                <a16:creationId xmlns:a16="http://schemas.microsoft.com/office/drawing/2014/main" id="{177E8B3C-408C-4745-867E-79DAF7117E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5613" y="5574533"/>
            <a:ext cx="3105033" cy="452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050" dirty="0">
                <a:solidFill>
                  <a:schemeClr val="accent1"/>
                </a:solidFill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solidFill>
                  <a:schemeClr val="accent1"/>
                </a:solidFill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solidFill>
                  <a:schemeClr val="accent1"/>
                </a:solidFill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969405-CF7B-4966-BC7C-391E2A5A9380}"/>
              </a:ext>
            </a:extLst>
          </p:cNvPr>
          <p:cNvSpPr txBox="1"/>
          <p:nvPr/>
        </p:nvSpPr>
        <p:spPr>
          <a:xfrm>
            <a:off x="5190166" y="2871395"/>
            <a:ext cx="1811666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Your Title Here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4660D4-5166-4CBA-A2B4-8C341E31A233}"/>
              </a:ext>
            </a:extLst>
          </p:cNvPr>
          <p:cNvSpPr txBox="1"/>
          <p:nvPr/>
        </p:nvSpPr>
        <p:spPr>
          <a:xfrm>
            <a:off x="541440" y="39015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 diagram section</a:t>
            </a:r>
          </a:p>
        </p:txBody>
      </p:sp>
    </p:spTree>
    <p:extLst>
      <p:ext uri="{BB962C8B-B14F-4D97-AF65-F5344CB8AC3E}">
        <p14:creationId xmlns:p14="http://schemas.microsoft.com/office/powerpoint/2010/main" val="1988538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B8409D3-1E5D-4958-9008-0C9BE353EE99}"/>
              </a:ext>
            </a:extLst>
          </p:cNvPr>
          <p:cNvSpPr txBox="1"/>
          <p:nvPr/>
        </p:nvSpPr>
        <p:spPr>
          <a:xfrm>
            <a:off x="598590" y="371100"/>
            <a:ext cx="71103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i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 world map</a:t>
            </a:r>
          </a:p>
        </p:txBody>
      </p:sp>
      <p:sp>
        <p:nvSpPr>
          <p:cNvPr id="21" name="Polyline: figure 20">
            <a:extLst>
              <a:ext uri="{FF2B5EF4-FFF2-40B4-BE49-F238E27FC236}">
                <a16:creationId xmlns:a16="http://schemas.microsoft.com/office/drawing/2014/main" id="{38BA987A-708D-415C-8C2D-B3928AD71C19}"/>
              </a:ext>
            </a:extLst>
          </p:cNvPr>
          <p:cNvSpPr/>
          <p:nvPr/>
        </p:nvSpPr>
        <p:spPr>
          <a:xfrm>
            <a:off x="3578837" y="1316511"/>
            <a:ext cx="7615284" cy="4539817"/>
          </a:xfrm>
          <a:custGeom>
            <a:avLst/>
            <a:gdLst>
              <a:gd name="connsiteX0" fmla="*/ 4750321 w 7802028"/>
              <a:gd name="connsiteY0" fmla="*/ 3411088 h 4651144"/>
              <a:gd name="connsiteX1" fmla="*/ 4750321 w 7802028"/>
              <a:gd name="connsiteY1" fmla="*/ 3424774 h 4651144"/>
              <a:gd name="connsiteX2" fmla="*/ 4737168 w 7802028"/>
              <a:gd name="connsiteY2" fmla="*/ 3420152 h 4651144"/>
              <a:gd name="connsiteX3" fmla="*/ 4702688 w 7802028"/>
              <a:gd name="connsiteY3" fmla="*/ 3585446 h 4651144"/>
              <a:gd name="connsiteX4" fmla="*/ 4635326 w 7802028"/>
              <a:gd name="connsiteY4" fmla="*/ 3688354 h 4651144"/>
              <a:gd name="connsiteX5" fmla="*/ 4599246 w 7802028"/>
              <a:gd name="connsiteY5" fmla="*/ 3637878 h 4651144"/>
              <a:gd name="connsiteX6" fmla="*/ 4600846 w 7802028"/>
              <a:gd name="connsiteY6" fmla="*/ 3614950 h 4651144"/>
              <a:gd name="connsiteX7" fmla="*/ 4591604 w 7802028"/>
              <a:gd name="connsiteY7" fmla="*/ 3578159 h 4651144"/>
              <a:gd name="connsiteX8" fmla="*/ 4607066 w 7802028"/>
              <a:gd name="connsiteY8" fmla="*/ 3559674 h 4651144"/>
              <a:gd name="connsiteX9" fmla="*/ 4622352 w 7802028"/>
              <a:gd name="connsiteY9" fmla="*/ 3518440 h 4651144"/>
              <a:gd name="connsiteX10" fmla="*/ 4610799 w 7802028"/>
              <a:gd name="connsiteY10" fmla="*/ 3470629 h 4651144"/>
              <a:gd name="connsiteX11" fmla="*/ 4660565 w 7802028"/>
              <a:gd name="connsiteY11" fmla="*/ 3412865 h 4651144"/>
              <a:gd name="connsiteX12" fmla="*/ 4714240 w 7802028"/>
              <a:gd name="connsiteY12" fmla="*/ 3351192 h 4651144"/>
              <a:gd name="connsiteX13" fmla="*/ 4718862 w 7802028"/>
              <a:gd name="connsiteY13" fmla="*/ 3323643 h 4651144"/>
              <a:gd name="connsiteX14" fmla="*/ 4750321 w 7802028"/>
              <a:gd name="connsiteY14" fmla="*/ 3411088 h 4651144"/>
              <a:gd name="connsiteX15" fmla="*/ 5389811 w 7802028"/>
              <a:gd name="connsiteY15" fmla="*/ 2815676 h 4651144"/>
              <a:gd name="connsiteX16" fmla="*/ 5409006 w 7802028"/>
              <a:gd name="connsiteY16" fmla="*/ 2841448 h 4651144"/>
              <a:gd name="connsiteX17" fmla="*/ 5433356 w 7802028"/>
              <a:gd name="connsiteY17" fmla="*/ 2803768 h 4651144"/>
              <a:gd name="connsiteX18" fmla="*/ 5400297 w 7802028"/>
              <a:gd name="connsiteY18" fmla="*/ 2741383 h 4651144"/>
              <a:gd name="connsiteX19" fmla="*/ 5389811 w 7802028"/>
              <a:gd name="connsiteY19" fmla="*/ 2815676 h 4651144"/>
              <a:gd name="connsiteX20" fmla="*/ 5958563 w 7802028"/>
              <a:gd name="connsiteY20" fmla="*/ 3135421 h 4651144"/>
              <a:gd name="connsiteX21" fmla="*/ 5962473 w 7802028"/>
              <a:gd name="connsiteY21" fmla="*/ 3109650 h 4651144"/>
              <a:gd name="connsiteX22" fmla="*/ 5962473 w 7802028"/>
              <a:gd name="connsiteY22" fmla="*/ 3070015 h 4651144"/>
              <a:gd name="connsiteX23" fmla="*/ 5947010 w 7802028"/>
              <a:gd name="connsiteY23" fmla="*/ 3052597 h 4651144"/>
              <a:gd name="connsiteX24" fmla="*/ 5929414 w 7802028"/>
              <a:gd name="connsiteY24" fmla="*/ 3017583 h 4651144"/>
              <a:gd name="connsiteX25" fmla="*/ 5914840 w 7802028"/>
              <a:gd name="connsiteY25" fmla="*/ 3003009 h 4651144"/>
              <a:gd name="connsiteX26" fmla="*/ 5917861 w 7802028"/>
              <a:gd name="connsiteY26" fmla="*/ 2993767 h 4651144"/>
              <a:gd name="connsiteX27" fmla="*/ 5910930 w 7802028"/>
              <a:gd name="connsiteY27" fmla="*/ 2985413 h 4651144"/>
              <a:gd name="connsiteX28" fmla="*/ 5904887 w 7802028"/>
              <a:gd name="connsiteY28" fmla="*/ 2985413 h 4651144"/>
              <a:gd name="connsiteX29" fmla="*/ 5906309 w 7802028"/>
              <a:gd name="connsiteY29" fmla="*/ 2980970 h 4651144"/>
              <a:gd name="connsiteX30" fmla="*/ 5881781 w 7802028"/>
              <a:gd name="connsiteY30" fmla="*/ 2957864 h 4651144"/>
              <a:gd name="connsiteX31" fmla="*/ 5837347 w 7802028"/>
              <a:gd name="connsiteY31" fmla="*/ 2920184 h 4651144"/>
              <a:gd name="connsiteX32" fmla="*/ 5812820 w 7802028"/>
              <a:gd name="connsiteY32" fmla="*/ 2895479 h 4651144"/>
              <a:gd name="connsiteX33" fmla="*/ 5804466 w 7802028"/>
              <a:gd name="connsiteY33" fmla="*/ 2890858 h 4651144"/>
              <a:gd name="connsiteX34" fmla="*/ 5776029 w 7802028"/>
              <a:gd name="connsiteY34" fmla="*/ 2856022 h 4651144"/>
              <a:gd name="connsiteX35" fmla="*/ 5750791 w 7802028"/>
              <a:gd name="connsiteY35" fmla="*/ 2856022 h 4651144"/>
              <a:gd name="connsiteX36" fmla="*/ 5735506 w 7802028"/>
              <a:gd name="connsiteY36" fmla="*/ 2847669 h 4651144"/>
              <a:gd name="connsiteX37" fmla="*/ 5730884 w 7802028"/>
              <a:gd name="connsiteY37" fmla="*/ 2847669 h 4651144"/>
              <a:gd name="connsiteX38" fmla="*/ 5730884 w 7802028"/>
              <a:gd name="connsiteY38" fmla="*/ 2854955 h 4651144"/>
              <a:gd name="connsiteX39" fmla="*/ 5751679 w 7802028"/>
              <a:gd name="connsiteY39" fmla="*/ 2891747 h 4651144"/>
              <a:gd name="connsiteX40" fmla="*/ 5769275 w 7802028"/>
              <a:gd name="connsiteY40" fmla="*/ 2899922 h 4651144"/>
              <a:gd name="connsiteX41" fmla="*/ 5780828 w 7802028"/>
              <a:gd name="connsiteY41" fmla="*/ 2927471 h 4651144"/>
              <a:gd name="connsiteX42" fmla="*/ 5809265 w 7802028"/>
              <a:gd name="connsiteY42" fmla="*/ 2957864 h 4651144"/>
              <a:gd name="connsiteX43" fmla="*/ 5819930 w 7802028"/>
              <a:gd name="connsiteY43" fmla="*/ 2990034 h 4651144"/>
              <a:gd name="connsiteX44" fmla="*/ 5832193 w 7802028"/>
              <a:gd name="connsiteY44" fmla="*/ 2994655 h 4651144"/>
              <a:gd name="connsiteX45" fmla="*/ 5834504 w 7802028"/>
              <a:gd name="connsiteY45" fmla="*/ 3002831 h 4651144"/>
              <a:gd name="connsiteX46" fmla="*/ 5847478 w 7802028"/>
              <a:gd name="connsiteY46" fmla="*/ 3025759 h 4651144"/>
              <a:gd name="connsiteX47" fmla="*/ 5877338 w 7802028"/>
              <a:gd name="connsiteY47" fmla="*/ 3081745 h 4651144"/>
              <a:gd name="connsiteX48" fmla="*/ 5919461 w 7802028"/>
              <a:gd name="connsiteY48" fmla="*/ 3123158 h 4651144"/>
              <a:gd name="connsiteX49" fmla="*/ 5937945 w 7802028"/>
              <a:gd name="connsiteY49" fmla="*/ 3148040 h 4651144"/>
              <a:gd name="connsiteX50" fmla="*/ 5958563 w 7802028"/>
              <a:gd name="connsiteY50" fmla="*/ 3135421 h 4651144"/>
              <a:gd name="connsiteX51" fmla="*/ 6030012 w 7802028"/>
              <a:gd name="connsiteY51" fmla="*/ 2973683 h 4651144"/>
              <a:gd name="connsiteX52" fmla="*/ 6041387 w 7802028"/>
              <a:gd name="connsiteY52" fmla="*/ 3012251 h 4651144"/>
              <a:gd name="connsiteX53" fmla="*/ 6051340 w 7802028"/>
              <a:gd name="connsiteY53" fmla="*/ 3017761 h 4651144"/>
              <a:gd name="connsiteX54" fmla="*/ 6050629 w 7802028"/>
              <a:gd name="connsiteY54" fmla="*/ 3022382 h 4651144"/>
              <a:gd name="connsiteX55" fmla="*/ 6076756 w 7802028"/>
              <a:gd name="connsiteY55" fmla="*/ 3072859 h 4651144"/>
              <a:gd name="connsiteX56" fmla="*/ 6092930 w 7802028"/>
              <a:gd name="connsiteY56" fmla="*/ 3068237 h 4651144"/>
              <a:gd name="connsiteX57" fmla="*/ 6094352 w 7802028"/>
              <a:gd name="connsiteY57" fmla="*/ 3081923 h 4651144"/>
              <a:gd name="connsiteX58" fmla="*/ 6100395 w 7802028"/>
              <a:gd name="connsiteY58" fmla="*/ 3086544 h 4651144"/>
              <a:gd name="connsiteX59" fmla="*/ 6119590 w 7802028"/>
              <a:gd name="connsiteY59" fmla="*/ 3076413 h 4651144"/>
              <a:gd name="connsiteX60" fmla="*/ 6153360 w 7802028"/>
              <a:gd name="connsiteY60" fmla="*/ 3091165 h 4651144"/>
              <a:gd name="connsiteX61" fmla="*/ 6163313 w 7802028"/>
              <a:gd name="connsiteY61" fmla="*/ 3103962 h 4651144"/>
              <a:gd name="connsiteX62" fmla="*/ 6187130 w 7802028"/>
              <a:gd name="connsiteY62" fmla="*/ 3089210 h 4651144"/>
              <a:gd name="connsiteX63" fmla="*/ 6196372 w 7802028"/>
              <a:gd name="connsiteY63" fmla="*/ 3057929 h 4651144"/>
              <a:gd name="connsiteX64" fmla="*/ 6192640 w 7802028"/>
              <a:gd name="connsiteY64" fmla="*/ 3045132 h 4651144"/>
              <a:gd name="connsiteX65" fmla="*/ 6209524 w 7802028"/>
              <a:gd name="connsiteY65" fmla="*/ 3023982 h 4651144"/>
              <a:gd name="connsiteX66" fmla="*/ 6219655 w 7802028"/>
              <a:gd name="connsiteY66" fmla="*/ 2982569 h 4651144"/>
              <a:gd name="connsiteX67" fmla="*/ 6223388 w 7802028"/>
              <a:gd name="connsiteY67" fmla="*/ 2973327 h 4651144"/>
              <a:gd name="connsiteX68" fmla="*/ 6231030 w 7802028"/>
              <a:gd name="connsiteY68" fmla="*/ 2971550 h 4651144"/>
              <a:gd name="connsiteX69" fmla="*/ 6247915 w 7802028"/>
              <a:gd name="connsiteY69" fmla="*/ 2962308 h 4651144"/>
              <a:gd name="connsiteX70" fmla="*/ 6213434 w 7802028"/>
              <a:gd name="connsiteY70" fmla="*/ 2902589 h 4651144"/>
              <a:gd name="connsiteX71" fmla="*/ 6218767 w 7802028"/>
              <a:gd name="connsiteY71" fmla="*/ 2896190 h 4651144"/>
              <a:gd name="connsiteX72" fmla="*/ 6215745 w 7802028"/>
              <a:gd name="connsiteY72" fmla="*/ 2887837 h 4651144"/>
              <a:gd name="connsiteX73" fmla="*/ 6237962 w 7802028"/>
              <a:gd name="connsiteY73" fmla="*/ 2875040 h 4651144"/>
              <a:gd name="connsiteX74" fmla="*/ 6234940 w 7802028"/>
              <a:gd name="connsiteY74" fmla="*/ 2870419 h 4651144"/>
              <a:gd name="connsiteX75" fmla="*/ 6251825 w 7802028"/>
              <a:gd name="connsiteY75" fmla="*/ 2859399 h 4651144"/>
              <a:gd name="connsiteX76" fmla="*/ 6219655 w 7802028"/>
              <a:gd name="connsiteY76" fmla="*/ 2832739 h 4651144"/>
              <a:gd name="connsiteX77" fmla="*/ 6208103 w 7802028"/>
              <a:gd name="connsiteY77" fmla="*/ 2809811 h 4651144"/>
              <a:gd name="connsiteX78" fmla="*/ 6172733 w 7802028"/>
              <a:gd name="connsiteY78" fmla="*/ 2859399 h 4651144"/>
              <a:gd name="connsiteX79" fmla="*/ 6145184 w 7802028"/>
              <a:gd name="connsiteY79" fmla="*/ 2870419 h 4651144"/>
              <a:gd name="connsiteX80" fmla="*/ 6140386 w 7802028"/>
              <a:gd name="connsiteY80" fmla="*/ 2877883 h 4651144"/>
              <a:gd name="connsiteX81" fmla="*/ 6132743 w 7802028"/>
              <a:gd name="connsiteY81" fmla="*/ 2884282 h 4651144"/>
              <a:gd name="connsiteX82" fmla="*/ 6127411 w 7802028"/>
              <a:gd name="connsiteY82" fmla="*/ 2895301 h 4651144"/>
              <a:gd name="connsiteX83" fmla="*/ 6109815 w 7802028"/>
              <a:gd name="connsiteY83" fmla="*/ 2914674 h 4651144"/>
              <a:gd name="connsiteX84" fmla="*/ 6088309 w 7802028"/>
              <a:gd name="connsiteY84" fmla="*/ 2922850 h 4651144"/>
              <a:gd name="connsiteX85" fmla="*/ 6057028 w 7802028"/>
              <a:gd name="connsiteY85" fmla="*/ 2964263 h 4651144"/>
              <a:gd name="connsiteX86" fmla="*/ 6030012 w 7802028"/>
              <a:gd name="connsiteY86" fmla="*/ 2973683 h 4651144"/>
              <a:gd name="connsiteX87" fmla="*/ 6299814 w 7802028"/>
              <a:gd name="connsiteY87" fmla="*/ 2984702 h 4651144"/>
              <a:gd name="connsiteX88" fmla="*/ 6329140 w 7802028"/>
              <a:gd name="connsiteY88" fmla="*/ 2981147 h 4651144"/>
              <a:gd name="connsiteX89" fmla="*/ 6355978 w 7802028"/>
              <a:gd name="connsiteY89" fmla="*/ 2987368 h 4651144"/>
              <a:gd name="connsiteX90" fmla="*/ 6378906 w 7802028"/>
              <a:gd name="connsiteY90" fmla="*/ 2958042 h 4651144"/>
              <a:gd name="connsiteX91" fmla="*/ 6382638 w 7802028"/>
              <a:gd name="connsiteY91" fmla="*/ 2950577 h 4651144"/>
              <a:gd name="connsiteX92" fmla="*/ 6378017 w 7802028"/>
              <a:gd name="connsiteY92" fmla="*/ 2950577 h 4651144"/>
              <a:gd name="connsiteX93" fmla="*/ 6353490 w 7802028"/>
              <a:gd name="connsiteY93" fmla="*/ 2971905 h 4651144"/>
              <a:gd name="connsiteX94" fmla="*/ 6347269 w 7802028"/>
              <a:gd name="connsiteY94" fmla="*/ 2971905 h 4651144"/>
              <a:gd name="connsiteX95" fmla="*/ 6293593 w 7802028"/>
              <a:gd name="connsiteY95" fmla="*/ 2960708 h 4651144"/>
              <a:gd name="connsiteX96" fmla="*/ 6264444 w 7802028"/>
              <a:gd name="connsiteY96" fmla="*/ 3013140 h 4651144"/>
              <a:gd name="connsiteX97" fmla="*/ 6257513 w 7802028"/>
              <a:gd name="connsiteY97" fmla="*/ 3027003 h 4651144"/>
              <a:gd name="connsiteX98" fmla="*/ 6243827 w 7802028"/>
              <a:gd name="connsiteY98" fmla="*/ 3076591 h 4651144"/>
              <a:gd name="connsiteX99" fmla="*/ 6259112 w 7802028"/>
              <a:gd name="connsiteY99" fmla="*/ 3088499 h 4651144"/>
              <a:gd name="connsiteX100" fmla="*/ 6259112 w 7802028"/>
              <a:gd name="connsiteY100" fmla="*/ 3132578 h 4651144"/>
              <a:gd name="connsiteX101" fmla="*/ 6271376 w 7802028"/>
              <a:gd name="connsiteY101" fmla="*/ 3144486 h 4651144"/>
              <a:gd name="connsiteX102" fmla="*/ 6282929 w 7802028"/>
              <a:gd name="connsiteY102" fmla="*/ 3107872 h 4651144"/>
              <a:gd name="connsiteX103" fmla="*/ 6276175 w 7802028"/>
              <a:gd name="connsiteY103" fmla="*/ 3077480 h 4651144"/>
              <a:gd name="connsiteX104" fmla="*/ 6287728 w 7802028"/>
              <a:gd name="connsiteY104" fmla="*/ 3066460 h 4651144"/>
              <a:gd name="connsiteX105" fmla="*/ 6293770 w 7802028"/>
              <a:gd name="connsiteY105" fmla="*/ 3066460 h 4651144"/>
              <a:gd name="connsiteX106" fmla="*/ 6290749 w 7802028"/>
              <a:gd name="connsiteY106" fmla="*/ 3085833 h 4651144"/>
              <a:gd name="connsiteX107" fmla="*/ 6303013 w 7802028"/>
              <a:gd name="connsiteY107" fmla="*/ 3114271 h 4651144"/>
              <a:gd name="connsiteX108" fmla="*/ 6303013 w 7802028"/>
              <a:gd name="connsiteY108" fmla="*/ 3122624 h 4651144"/>
              <a:gd name="connsiteX109" fmla="*/ 6312966 w 7802028"/>
              <a:gd name="connsiteY109" fmla="*/ 3122624 h 4651144"/>
              <a:gd name="connsiteX110" fmla="*/ 6329851 w 7802028"/>
              <a:gd name="connsiteY110" fmla="*/ 3103429 h 4651144"/>
              <a:gd name="connsiteX111" fmla="*/ 6319187 w 7802028"/>
              <a:gd name="connsiteY111" fmla="*/ 3086900 h 4651144"/>
              <a:gd name="connsiteX112" fmla="*/ 6322208 w 7802028"/>
              <a:gd name="connsiteY112" fmla="*/ 3081390 h 4651144"/>
              <a:gd name="connsiteX113" fmla="*/ 6303013 w 7802028"/>
              <a:gd name="connsiteY113" fmla="*/ 3042821 h 4651144"/>
              <a:gd name="connsiteX114" fmla="*/ 6343714 w 7802028"/>
              <a:gd name="connsiteY114" fmla="*/ 3016161 h 4651144"/>
              <a:gd name="connsiteX115" fmla="*/ 6343714 w 7802028"/>
              <a:gd name="connsiteY115" fmla="*/ 3008874 h 4651144"/>
              <a:gd name="connsiteX116" fmla="*/ 6297681 w 7802028"/>
              <a:gd name="connsiteY116" fmla="*/ 3025403 h 4651144"/>
              <a:gd name="connsiteX117" fmla="*/ 6299281 w 7802028"/>
              <a:gd name="connsiteY117" fmla="*/ 3021849 h 4651144"/>
              <a:gd name="connsiteX118" fmla="*/ 6290749 w 7802028"/>
              <a:gd name="connsiteY118" fmla="*/ 3031091 h 4651144"/>
              <a:gd name="connsiteX119" fmla="*/ 6274753 w 7802028"/>
              <a:gd name="connsiteY119" fmla="*/ 2999810 h 4651144"/>
              <a:gd name="connsiteX120" fmla="*/ 6299814 w 7802028"/>
              <a:gd name="connsiteY120" fmla="*/ 2984702 h 4651144"/>
              <a:gd name="connsiteX121" fmla="*/ 6152649 w 7802028"/>
              <a:gd name="connsiteY121" fmla="*/ 3217002 h 4651144"/>
              <a:gd name="connsiteX122" fmla="*/ 6168645 w 7802028"/>
              <a:gd name="connsiteY122" fmla="*/ 3223400 h 4651144"/>
              <a:gd name="connsiteX123" fmla="*/ 6176999 w 7802028"/>
              <a:gd name="connsiteY123" fmla="*/ 3213447 h 4651144"/>
              <a:gd name="connsiteX124" fmla="*/ 6164735 w 7802028"/>
              <a:gd name="connsiteY124" fmla="*/ 3205093 h 4651144"/>
              <a:gd name="connsiteX125" fmla="*/ 6146429 w 7802028"/>
              <a:gd name="connsiteY125" fmla="*/ 3203316 h 4651144"/>
              <a:gd name="connsiteX126" fmla="*/ 6140208 w 7802028"/>
              <a:gd name="connsiteY126" fmla="*/ 3194962 h 4651144"/>
              <a:gd name="connsiteX127" fmla="*/ 6108216 w 7802028"/>
              <a:gd name="connsiteY127" fmla="*/ 3183054 h 4651144"/>
              <a:gd name="connsiteX128" fmla="*/ 6136653 w 7802028"/>
              <a:gd name="connsiteY128" fmla="*/ 3176656 h 4651144"/>
              <a:gd name="connsiteX129" fmla="*/ 6130433 w 7802028"/>
              <a:gd name="connsiteY129" fmla="*/ 3176656 h 4651144"/>
              <a:gd name="connsiteX130" fmla="*/ 6107505 w 7802028"/>
              <a:gd name="connsiteY130" fmla="*/ 3180210 h 4651144"/>
              <a:gd name="connsiteX131" fmla="*/ 6073024 w 7802028"/>
              <a:gd name="connsiteY131" fmla="*/ 3163681 h 4651144"/>
              <a:gd name="connsiteX132" fmla="*/ 6050096 w 7802028"/>
              <a:gd name="connsiteY132" fmla="*/ 3177544 h 4651144"/>
              <a:gd name="connsiteX133" fmla="*/ 5991799 w 7802028"/>
              <a:gd name="connsiteY133" fmla="*/ 3148218 h 4651144"/>
              <a:gd name="connsiteX134" fmla="*/ 5979535 w 7802028"/>
              <a:gd name="connsiteY134" fmla="*/ 3153728 h 4651144"/>
              <a:gd name="connsiteX135" fmla="*/ 5973314 w 7802028"/>
              <a:gd name="connsiteY135" fmla="*/ 3149996 h 4651144"/>
              <a:gd name="connsiteX136" fmla="*/ 5954119 w 7802028"/>
              <a:gd name="connsiteY136" fmla="*/ 3169369 h 4651144"/>
              <a:gd name="connsiteX137" fmla="*/ 5979358 w 7802028"/>
              <a:gd name="connsiteY137" fmla="*/ 3189453 h 4651144"/>
              <a:gd name="connsiteX138" fmla="*/ 6009928 w 7802028"/>
              <a:gd name="connsiteY138" fmla="*/ 3194074 h 4651144"/>
              <a:gd name="connsiteX139" fmla="*/ 6052229 w 7802028"/>
              <a:gd name="connsiteY139" fmla="*/ 3200472 h 4651144"/>
              <a:gd name="connsiteX140" fmla="*/ 6071424 w 7802028"/>
              <a:gd name="connsiteY140" fmla="*/ 3212380 h 4651144"/>
              <a:gd name="connsiteX141" fmla="*/ 6152649 w 7802028"/>
              <a:gd name="connsiteY141" fmla="*/ 3226244 h 4651144"/>
              <a:gd name="connsiteX142" fmla="*/ 6152649 w 7802028"/>
              <a:gd name="connsiteY142" fmla="*/ 3217002 h 4651144"/>
              <a:gd name="connsiteX143" fmla="*/ 6313677 w 7802028"/>
              <a:gd name="connsiteY143" fmla="*/ 3229087 h 4651144"/>
              <a:gd name="connsiteX144" fmla="*/ 6335894 w 7802028"/>
              <a:gd name="connsiteY144" fmla="*/ 3210781 h 4651144"/>
              <a:gd name="connsiteX145" fmla="*/ 6313677 w 7802028"/>
              <a:gd name="connsiteY145" fmla="*/ 3219845 h 4651144"/>
              <a:gd name="connsiteX146" fmla="*/ 6282929 w 7802028"/>
              <a:gd name="connsiteY146" fmla="*/ 3213447 h 4651144"/>
              <a:gd name="connsiteX147" fmla="*/ 6269066 w 7802028"/>
              <a:gd name="connsiteY147" fmla="*/ 3219845 h 4651144"/>
              <a:gd name="connsiteX148" fmla="*/ 6285951 w 7802028"/>
              <a:gd name="connsiteY148" fmla="*/ 3229087 h 4651144"/>
              <a:gd name="connsiteX149" fmla="*/ 6313677 w 7802028"/>
              <a:gd name="connsiteY149" fmla="*/ 3229087 h 4651144"/>
              <a:gd name="connsiteX150" fmla="*/ 6230853 w 7802028"/>
              <a:gd name="connsiteY150" fmla="*/ 3214335 h 4651144"/>
              <a:gd name="connsiteX151" fmla="*/ 6230142 w 7802028"/>
              <a:gd name="connsiteY151" fmla="*/ 3221800 h 4651144"/>
              <a:gd name="connsiteX152" fmla="*/ 6215567 w 7802028"/>
              <a:gd name="connsiteY152" fmla="*/ 3218246 h 4651144"/>
              <a:gd name="connsiteX153" fmla="*/ 6202415 w 7802028"/>
              <a:gd name="connsiteY153" fmla="*/ 3227310 h 4651144"/>
              <a:gd name="connsiteX154" fmla="*/ 6217700 w 7802028"/>
              <a:gd name="connsiteY154" fmla="*/ 3233709 h 4651144"/>
              <a:gd name="connsiteX155" fmla="*/ 6236185 w 7802028"/>
              <a:gd name="connsiteY155" fmla="*/ 3224466 h 4651144"/>
              <a:gd name="connsiteX156" fmla="*/ 6242227 w 7802028"/>
              <a:gd name="connsiteY156" fmla="*/ 3228021 h 4651144"/>
              <a:gd name="connsiteX157" fmla="*/ 6249159 w 7802028"/>
              <a:gd name="connsiteY157" fmla="*/ 3228021 h 4651144"/>
              <a:gd name="connsiteX158" fmla="*/ 6249159 w 7802028"/>
              <a:gd name="connsiteY158" fmla="*/ 3214158 h 4651144"/>
              <a:gd name="connsiteX159" fmla="*/ 6230853 w 7802028"/>
              <a:gd name="connsiteY159" fmla="*/ 3214158 h 4651144"/>
              <a:gd name="connsiteX160" fmla="*/ 6274575 w 7802028"/>
              <a:gd name="connsiteY160" fmla="*/ 3240107 h 4651144"/>
              <a:gd name="connsiteX161" fmla="*/ 6266933 w 7802028"/>
              <a:gd name="connsiteY161" fmla="*/ 3240107 h 4651144"/>
              <a:gd name="connsiteX162" fmla="*/ 6252358 w 7802028"/>
              <a:gd name="connsiteY162" fmla="*/ 3245795 h 4651144"/>
              <a:gd name="connsiteX163" fmla="*/ 6272265 w 7802028"/>
              <a:gd name="connsiteY163" fmla="*/ 3255748 h 4651144"/>
              <a:gd name="connsiteX164" fmla="*/ 6276886 w 7802028"/>
              <a:gd name="connsiteY164" fmla="*/ 3267656 h 4651144"/>
              <a:gd name="connsiteX165" fmla="*/ 6280085 w 7802028"/>
              <a:gd name="connsiteY165" fmla="*/ 3267656 h 4651144"/>
              <a:gd name="connsiteX166" fmla="*/ 6286128 w 7802028"/>
              <a:gd name="connsiteY166" fmla="*/ 3261257 h 4651144"/>
              <a:gd name="connsiteX167" fmla="*/ 6274575 w 7802028"/>
              <a:gd name="connsiteY167" fmla="*/ 3240107 h 4651144"/>
              <a:gd name="connsiteX168" fmla="*/ 6191751 w 7802028"/>
              <a:gd name="connsiteY168" fmla="*/ 3213447 h 4651144"/>
              <a:gd name="connsiteX169" fmla="*/ 6184819 w 7802028"/>
              <a:gd name="connsiteY169" fmla="*/ 3213447 h 4651144"/>
              <a:gd name="connsiteX170" fmla="*/ 6184819 w 7802028"/>
              <a:gd name="connsiteY170" fmla="*/ 3222689 h 4651144"/>
              <a:gd name="connsiteX171" fmla="*/ 6191040 w 7802028"/>
              <a:gd name="connsiteY171" fmla="*/ 3229087 h 4651144"/>
              <a:gd name="connsiteX172" fmla="*/ 6198860 w 7802028"/>
              <a:gd name="connsiteY172" fmla="*/ 3219845 h 4651144"/>
              <a:gd name="connsiteX173" fmla="*/ 6191751 w 7802028"/>
              <a:gd name="connsiteY173" fmla="*/ 3213447 h 4651144"/>
              <a:gd name="connsiteX174" fmla="*/ 6381216 w 7802028"/>
              <a:gd name="connsiteY174" fmla="*/ 3242062 h 4651144"/>
              <a:gd name="connsiteX175" fmla="*/ 6426538 w 7802028"/>
              <a:gd name="connsiteY175" fmla="*/ 3220912 h 4651144"/>
              <a:gd name="connsiteX176" fmla="*/ 6378195 w 7802028"/>
              <a:gd name="connsiteY176" fmla="*/ 3228377 h 4651144"/>
              <a:gd name="connsiteX177" fmla="*/ 6374462 w 7802028"/>
              <a:gd name="connsiteY177" fmla="*/ 3236552 h 4651144"/>
              <a:gd name="connsiteX178" fmla="*/ 6348335 w 7802028"/>
              <a:gd name="connsiteY178" fmla="*/ 3261257 h 4651144"/>
              <a:gd name="connsiteX179" fmla="*/ 6353668 w 7802028"/>
              <a:gd name="connsiteY179" fmla="*/ 3269611 h 4651144"/>
              <a:gd name="connsiteX180" fmla="*/ 6378906 w 7802028"/>
              <a:gd name="connsiteY180" fmla="*/ 3253971 h 4651144"/>
              <a:gd name="connsiteX181" fmla="*/ 6381216 w 7802028"/>
              <a:gd name="connsiteY181" fmla="*/ 3242062 h 4651144"/>
              <a:gd name="connsiteX182" fmla="*/ 6592721 w 7802028"/>
              <a:gd name="connsiteY182" fmla="*/ 3149996 h 4651144"/>
              <a:gd name="connsiteX183" fmla="*/ 6589699 w 7802028"/>
              <a:gd name="connsiteY183" fmla="*/ 3140042 h 4651144"/>
              <a:gd name="connsiteX184" fmla="*/ 6585078 w 7802028"/>
              <a:gd name="connsiteY184" fmla="*/ 3155683 h 4651144"/>
              <a:gd name="connsiteX185" fmla="*/ 6577436 w 7802028"/>
              <a:gd name="connsiteY185" fmla="*/ 3171146 h 4651144"/>
              <a:gd name="connsiteX186" fmla="*/ 6581879 w 7802028"/>
              <a:gd name="connsiteY186" fmla="*/ 3178611 h 4651144"/>
              <a:gd name="connsiteX187" fmla="*/ 6586500 w 7802028"/>
              <a:gd name="connsiteY187" fmla="*/ 3159238 h 4651144"/>
              <a:gd name="connsiteX188" fmla="*/ 6592721 w 7802028"/>
              <a:gd name="connsiteY188" fmla="*/ 3149996 h 4651144"/>
              <a:gd name="connsiteX189" fmla="*/ 6403433 w 7802028"/>
              <a:gd name="connsiteY189" fmla="*/ 3080146 h 4651144"/>
              <a:gd name="connsiteX190" fmla="*/ 6417119 w 7802028"/>
              <a:gd name="connsiteY190" fmla="*/ 3097564 h 4651144"/>
              <a:gd name="connsiteX191" fmla="*/ 6424939 w 7802028"/>
              <a:gd name="connsiteY191" fmla="*/ 3085656 h 4651144"/>
              <a:gd name="connsiteX192" fmla="*/ 6403433 w 7802028"/>
              <a:gd name="connsiteY192" fmla="*/ 3080146 h 4651144"/>
              <a:gd name="connsiteX193" fmla="*/ 6443246 w 7802028"/>
              <a:gd name="connsiteY193" fmla="*/ 3080146 h 4651144"/>
              <a:gd name="connsiteX194" fmla="*/ 6457109 w 7802028"/>
              <a:gd name="connsiteY194" fmla="*/ 3083878 h 4651144"/>
              <a:gd name="connsiteX195" fmla="*/ 6474705 w 7802028"/>
              <a:gd name="connsiteY195" fmla="*/ 3083878 h 4651144"/>
              <a:gd name="connsiteX196" fmla="*/ 6501543 w 7802028"/>
              <a:gd name="connsiteY196" fmla="*/ 3093120 h 4651144"/>
              <a:gd name="connsiteX197" fmla="*/ 6506164 w 7802028"/>
              <a:gd name="connsiteY197" fmla="*/ 3091343 h 4651144"/>
              <a:gd name="connsiteX198" fmla="*/ 6496922 w 7802028"/>
              <a:gd name="connsiteY198" fmla="*/ 3074814 h 4651144"/>
              <a:gd name="connsiteX199" fmla="*/ 6494611 w 7802028"/>
              <a:gd name="connsiteY199" fmla="*/ 3075702 h 4651144"/>
              <a:gd name="connsiteX200" fmla="*/ 6483236 w 7802028"/>
              <a:gd name="connsiteY200" fmla="*/ 3071970 h 4651144"/>
              <a:gd name="connsiteX201" fmla="*/ 6448755 w 7802028"/>
              <a:gd name="connsiteY201" fmla="*/ 3071970 h 4651144"/>
              <a:gd name="connsiteX202" fmla="*/ 6443246 w 7802028"/>
              <a:gd name="connsiteY202" fmla="*/ 3080146 h 4651144"/>
              <a:gd name="connsiteX203" fmla="*/ 6440224 w 7802028"/>
              <a:gd name="connsiteY203" fmla="*/ 2934225 h 4651144"/>
              <a:gd name="connsiteX204" fmla="*/ 6433292 w 7802028"/>
              <a:gd name="connsiteY204" fmla="*/ 2952710 h 4651144"/>
              <a:gd name="connsiteX205" fmla="*/ 6439335 w 7802028"/>
              <a:gd name="connsiteY205" fmla="*/ 2978304 h 4651144"/>
              <a:gd name="connsiteX206" fmla="*/ 6439335 w 7802028"/>
              <a:gd name="connsiteY206" fmla="*/ 2990212 h 4651144"/>
              <a:gd name="connsiteX207" fmla="*/ 6449288 w 7802028"/>
              <a:gd name="connsiteY207" fmla="*/ 3007630 h 4651144"/>
              <a:gd name="connsiteX208" fmla="*/ 6440935 w 7802028"/>
              <a:gd name="connsiteY208" fmla="*/ 2991989 h 4651144"/>
              <a:gd name="connsiteX209" fmla="*/ 6440935 w 7802028"/>
              <a:gd name="connsiteY209" fmla="*/ 2985591 h 4651144"/>
              <a:gd name="connsiteX210" fmla="*/ 6458531 w 7802028"/>
              <a:gd name="connsiteY210" fmla="*/ 2983813 h 4651144"/>
              <a:gd name="connsiteX211" fmla="*/ 6452310 w 7802028"/>
              <a:gd name="connsiteY211" fmla="*/ 2969950 h 4651144"/>
              <a:gd name="connsiteX212" fmla="*/ 6459953 w 7802028"/>
              <a:gd name="connsiteY212" fmla="*/ 2958042 h 4651144"/>
              <a:gd name="connsiteX213" fmla="*/ 6440224 w 7802028"/>
              <a:gd name="connsiteY213" fmla="*/ 2934225 h 4651144"/>
              <a:gd name="connsiteX214" fmla="*/ 6896470 w 7802028"/>
              <a:gd name="connsiteY214" fmla="*/ 3140042 h 4651144"/>
              <a:gd name="connsiteX215" fmla="*/ 6916554 w 7802028"/>
              <a:gd name="connsiteY215" fmla="*/ 3155861 h 4651144"/>
              <a:gd name="connsiteX216" fmla="*/ 6917087 w 7802028"/>
              <a:gd name="connsiteY216" fmla="*/ 3156394 h 4651144"/>
              <a:gd name="connsiteX217" fmla="*/ 6918686 w 7802028"/>
              <a:gd name="connsiteY217" fmla="*/ 3158171 h 4651144"/>
              <a:gd name="connsiteX218" fmla="*/ 6917265 w 7802028"/>
              <a:gd name="connsiteY218" fmla="*/ 3156572 h 4651144"/>
              <a:gd name="connsiteX219" fmla="*/ 6928640 w 7802028"/>
              <a:gd name="connsiteY219" fmla="*/ 3162792 h 4651144"/>
              <a:gd name="connsiteX220" fmla="*/ 6965431 w 7802028"/>
              <a:gd name="connsiteY220" fmla="*/ 3148929 h 4651144"/>
              <a:gd name="connsiteX221" fmla="*/ 6981605 w 7802028"/>
              <a:gd name="connsiteY221" fmla="*/ 3116759 h 4651144"/>
              <a:gd name="connsiteX222" fmla="*/ 6974673 w 7802028"/>
              <a:gd name="connsiteY222" fmla="*/ 3103074 h 4651144"/>
              <a:gd name="connsiteX223" fmla="*/ 6957788 w 7802028"/>
              <a:gd name="connsiteY223" fmla="*/ 3129734 h 4651144"/>
              <a:gd name="connsiteX224" fmla="*/ 6927929 w 7802028"/>
              <a:gd name="connsiteY224" fmla="*/ 3137199 h 4651144"/>
              <a:gd name="connsiteX225" fmla="*/ 6919575 w 7802028"/>
              <a:gd name="connsiteY225" fmla="*/ 3140042 h 4651144"/>
              <a:gd name="connsiteX226" fmla="*/ 6896470 w 7802028"/>
              <a:gd name="connsiteY226" fmla="*/ 3140042 h 4651144"/>
              <a:gd name="connsiteX227" fmla="*/ 6858079 w 7802028"/>
              <a:gd name="connsiteY227" fmla="*/ 3148218 h 4651144"/>
              <a:gd name="connsiteX228" fmla="*/ 6815778 w 7802028"/>
              <a:gd name="connsiteY228" fmla="*/ 3103251 h 4651144"/>
              <a:gd name="connsiteX229" fmla="*/ 6805825 w 7802028"/>
              <a:gd name="connsiteY229" fmla="*/ 3094009 h 4651144"/>
              <a:gd name="connsiteX230" fmla="*/ 6782897 w 7802028"/>
              <a:gd name="connsiteY230" fmla="*/ 3081212 h 4651144"/>
              <a:gd name="connsiteX231" fmla="*/ 6730821 w 7802028"/>
              <a:gd name="connsiteY231" fmla="*/ 3061839 h 4651144"/>
              <a:gd name="connsiteX232" fmla="*/ 6730821 w 7802028"/>
              <a:gd name="connsiteY232" fmla="*/ 3060950 h 4651144"/>
              <a:gd name="connsiteX233" fmla="*/ 6729221 w 7802028"/>
              <a:gd name="connsiteY233" fmla="*/ 3060417 h 4651144"/>
              <a:gd name="connsiteX234" fmla="*/ 6726911 w 7802028"/>
              <a:gd name="connsiteY234" fmla="*/ 3058284 h 4651144"/>
              <a:gd name="connsiteX235" fmla="*/ 6728688 w 7802028"/>
              <a:gd name="connsiteY235" fmla="*/ 3060239 h 4651144"/>
              <a:gd name="connsiteX236" fmla="*/ 6715358 w 7802028"/>
              <a:gd name="connsiteY236" fmla="*/ 3052774 h 4651144"/>
              <a:gd name="connsiteX237" fmla="*/ 6694563 w 7802028"/>
              <a:gd name="connsiteY237" fmla="*/ 3052774 h 4651144"/>
              <a:gd name="connsiteX238" fmla="*/ 6674657 w 7802028"/>
              <a:gd name="connsiteY238" fmla="*/ 3035357 h 4651144"/>
              <a:gd name="connsiteX239" fmla="*/ 6665592 w 7802028"/>
              <a:gd name="connsiteY239" fmla="*/ 3030735 h 4651144"/>
              <a:gd name="connsiteX240" fmla="*/ 6640176 w 7802028"/>
              <a:gd name="connsiteY240" fmla="*/ 3051886 h 4651144"/>
              <a:gd name="connsiteX241" fmla="*/ 6621869 w 7802028"/>
              <a:gd name="connsiteY241" fmla="*/ 3063794 h 4651144"/>
              <a:gd name="connsiteX242" fmla="*/ 6608184 w 7802028"/>
              <a:gd name="connsiteY242" fmla="*/ 3079257 h 4651144"/>
              <a:gd name="connsiteX243" fmla="*/ 6592721 w 7802028"/>
              <a:gd name="connsiteY243" fmla="*/ 3060950 h 4651144"/>
              <a:gd name="connsiteX244" fmla="*/ 6581168 w 7802028"/>
              <a:gd name="connsiteY244" fmla="*/ 3052774 h 4651144"/>
              <a:gd name="connsiteX245" fmla="*/ 6581168 w 7802028"/>
              <a:gd name="connsiteY245" fmla="*/ 3019716 h 4651144"/>
              <a:gd name="connsiteX246" fmla="*/ 6544377 w 7802028"/>
              <a:gd name="connsiteY246" fmla="*/ 3001231 h 4651144"/>
              <a:gd name="connsiteX247" fmla="*/ 6515939 w 7802028"/>
              <a:gd name="connsiteY247" fmla="*/ 3016872 h 4651144"/>
              <a:gd name="connsiteX248" fmla="*/ 6505275 w 7802028"/>
              <a:gd name="connsiteY248" fmla="*/ 3025048 h 4651144"/>
              <a:gd name="connsiteX249" fmla="*/ 6529092 w 7802028"/>
              <a:gd name="connsiteY249" fmla="*/ 3045487 h 4651144"/>
              <a:gd name="connsiteX250" fmla="*/ 6533713 w 7802028"/>
              <a:gd name="connsiteY250" fmla="*/ 3053663 h 4651144"/>
              <a:gd name="connsiteX251" fmla="*/ 6544377 w 7802028"/>
              <a:gd name="connsiteY251" fmla="*/ 3056507 h 4651144"/>
              <a:gd name="connsiteX252" fmla="*/ 6566594 w 7802028"/>
              <a:gd name="connsiteY252" fmla="*/ 3052774 h 4651144"/>
              <a:gd name="connsiteX253" fmla="*/ 6571926 w 7802028"/>
              <a:gd name="connsiteY253" fmla="*/ 3052774 h 4651144"/>
              <a:gd name="connsiteX254" fmla="*/ 6532824 w 7802028"/>
              <a:gd name="connsiteY254" fmla="*/ 3068415 h 4651144"/>
              <a:gd name="connsiteX255" fmla="*/ 6546687 w 7802028"/>
              <a:gd name="connsiteY255" fmla="*/ 3079257 h 4651144"/>
              <a:gd name="connsiteX256" fmla="*/ 6550420 w 7802028"/>
              <a:gd name="connsiteY256" fmla="*/ 3099519 h 4651144"/>
              <a:gd name="connsiteX257" fmla="*/ 6558063 w 7802028"/>
              <a:gd name="connsiteY257" fmla="*/ 3102363 h 4651144"/>
              <a:gd name="connsiteX258" fmla="*/ 6569615 w 7802028"/>
              <a:gd name="connsiteY258" fmla="*/ 3085833 h 4651144"/>
              <a:gd name="connsiteX259" fmla="*/ 6569615 w 7802028"/>
              <a:gd name="connsiteY259" fmla="*/ 3094187 h 4651144"/>
              <a:gd name="connsiteX260" fmla="*/ 6598053 w 7802028"/>
              <a:gd name="connsiteY260" fmla="*/ 3113382 h 4651144"/>
              <a:gd name="connsiteX261" fmla="*/ 6639465 w 7802028"/>
              <a:gd name="connsiteY261" fmla="*/ 3122624 h 4651144"/>
              <a:gd name="connsiteX262" fmla="*/ 6671635 w 7802028"/>
              <a:gd name="connsiteY262" fmla="*/ 3148396 h 4651144"/>
              <a:gd name="connsiteX263" fmla="*/ 6681766 w 7802028"/>
              <a:gd name="connsiteY263" fmla="*/ 3187853 h 4651144"/>
              <a:gd name="connsiteX264" fmla="*/ 6662570 w 7802028"/>
              <a:gd name="connsiteY264" fmla="*/ 3206160 h 4651144"/>
              <a:gd name="connsiteX265" fmla="*/ 6674834 w 7802028"/>
              <a:gd name="connsiteY265" fmla="*/ 3213447 h 4651144"/>
              <a:gd name="connsiteX266" fmla="*/ 6691008 w 7802028"/>
              <a:gd name="connsiteY266" fmla="*/ 3213447 h 4651144"/>
              <a:gd name="connsiteX267" fmla="*/ 6702561 w 7802028"/>
              <a:gd name="connsiteY267" fmla="*/ 3207937 h 4651144"/>
              <a:gd name="connsiteX268" fmla="*/ 6747706 w 7802028"/>
              <a:gd name="connsiteY268" fmla="*/ 3236552 h 4651144"/>
              <a:gd name="connsiteX269" fmla="*/ 6777032 w 7802028"/>
              <a:gd name="connsiteY269" fmla="*/ 3236552 h 4651144"/>
              <a:gd name="connsiteX270" fmla="*/ 6780764 w 7802028"/>
              <a:gd name="connsiteY270" fmla="*/ 3214335 h 4651144"/>
              <a:gd name="connsiteX271" fmla="*/ 6809202 w 7802028"/>
              <a:gd name="connsiteY271" fmla="*/ 3191408 h 4651144"/>
              <a:gd name="connsiteX272" fmla="*/ 6863589 w 7802028"/>
              <a:gd name="connsiteY272" fmla="*/ 3235486 h 4651144"/>
              <a:gd name="connsiteX273" fmla="*/ 6871231 w 7802028"/>
              <a:gd name="connsiteY273" fmla="*/ 3242951 h 4651144"/>
              <a:gd name="connsiteX274" fmla="*/ 6900380 w 7802028"/>
              <a:gd name="connsiteY274" fmla="*/ 3265879 h 4651144"/>
              <a:gd name="connsiteX275" fmla="*/ 6920286 w 7802028"/>
              <a:gd name="connsiteY275" fmla="*/ 3265879 h 4651144"/>
              <a:gd name="connsiteX276" fmla="*/ 6934860 w 7802028"/>
              <a:gd name="connsiteY276" fmla="*/ 3276898 h 4651144"/>
              <a:gd name="connsiteX277" fmla="*/ 6939482 w 7802028"/>
              <a:gd name="connsiteY277" fmla="*/ 3276898 h 4651144"/>
              <a:gd name="connsiteX278" fmla="*/ 6949613 w 7802028"/>
              <a:gd name="connsiteY278" fmla="*/ 3262146 h 4651144"/>
              <a:gd name="connsiteX279" fmla="*/ 6934327 w 7802028"/>
              <a:gd name="connsiteY279" fmla="*/ 3258592 h 4651144"/>
              <a:gd name="connsiteX280" fmla="*/ 6926507 w 7802028"/>
              <a:gd name="connsiteY280" fmla="*/ 3247572 h 4651144"/>
              <a:gd name="connsiteX281" fmla="*/ 6917443 w 7802028"/>
              <a:gd name="connsiteY281" fmla="*/ 3245795 h 4651144"/>
              <a:gd name="connsiteX282" fmla="*/ 6911222 w 7802028"/>
              <a:gd name="connsiteY282" fmla="*/ 3235664 h 4651144"/>
              <a:gd name="connsiteX283" fmla="*/ 6894515 w 7802028"/>
              <a:gd name="connsiteY283" fmla="*/ 3226599 h 4651144"/>
              <a:gd name="connsiteX284" fmla="*/ 6882251 w 7802028"/>
              <a:gd name="connsiteY284" fmla="*/ 3199939 h 4651144"/>
              <a:gd name="connsiteX285" fmla="*/ 6867677 w 7802028"/>
              <a:gd name="connsiteY285" fmla="*/ 3177900 h 4651144"/>
              <a:gd name="connsiteX286" fmla="*/ 6882251 w 7802028"/>
              <a:gd name="connsiteY286" fmla="*/ 3163326 h 4651144"/>
              <a:gd name="connsiteX287" fmla="*/ 6858079 w 7802028"/>
              <a:gd name="connsiteY287" fmla="*/ 3148218 h 4651144"/>
              <a:gd name="connsiteX288" fmla="*/ 6986048 w 7802028"/>
              <a:gd name="connsiteY288" fmla="*/ 3088499 h 4651144"/>
              <a:gd name="connsiteX289" fmla="*/ 6956189 w 7802028"/>
              <a:gd name="connsiteY289" fmla="*/ 3061839 h 4651144"/>
              <a:gd name="connsiteX290" fmla="*/ 6970052 w 7802028"/>
              <a:gd name="connsiteY290" fmla="*/ 3072859 h 4651144"/>
              <a:gd name="connsiteX291" fmla="*/ 6988537 w 7802028"/>
              <a:gd name="connsiteY291" fmla="*/ 3095786 h 4651144"/>
              <a:gd name="connsiteX292" fmla="*/ 6996179 w 7802028"/>
              <a:gd name="connsiteY292" fmla="*/ 3113382 h 4651144"/>
              <a:gd name="connsiteX293" fmla="*/ 7000622 w 7802028"/>
              <a:gd name="connsiteY293" fmla="*/ 3113382 h 4651144"/>
              <a:gd name="connsiteX294" fmla="*/ 7000622 w 7802028"/>
              <a:gd name="connsiteY294" fmla="*/ 3106806 h 4651144"/>
              <a:gd name="connsiteX295" fmla="*/ 6986048 w 7802028"/>
              <a:gd name="connsiteY295" fmla="*/ 3088499 h 4651144"/>
              <a:gd name="connsiteX296" fmla="*/ 7035992 w 7802028"/>
              <a:gd name="connsiteY296" fmla="*/ 3137199 h 4651144"/>
              <a:gd name="connsiteX297" fmla="*/ 7046834 w 7802028"/>
              <a:gd name="connsiteY297" fmla="*/ 3157283 h 4651144"/>
              <a:gd name="connsiteX298" fmla="*/ 7046834 w 7802028"/>
              <a:gd name="connsiteY298" fmla="*/ 3164748 h 4651144"/>
              <a:gd name="connsiteX299" fmla="*/ 7051454 w 7802028"/>
              <a:gd name="connsiteY299" fmla="*/ 3171146 h 4651144"/>
              <a:gd name="connsiteX300" fmla="*/ 7056787 w 7802028"/>
              <a:gd name="connsiteY300" fmla="*/ 3163859 h 4651144"/>
              <a:gd name="connsiteX301" fmla="*/ 7035992 w 7802028"/>
              <a:gd name="connsiteY301" fmla="*/ 3137199 h 4651144"/>
              <a:gd name="connsiteX302" fmla="*/ 7183867 w 7802028"/>
              <a:gd name="connsiteY302" fmla="*/ 3260369 h 4651144"/>
              <a:gd name="connsiteX303" fmla="*/ 7196131 w 7802028"/>
              <a:gd name="connsiteY303" fmla="*/ 3279564 h 4651144"/>
              <a:gd name="connsiteX304" fmla="*/ 7196131 w 7802028"/>
              <a:gd name="connsiteY304" fmla="*/ 3274232 h 4651144"/>
              <a:gd name="connsiteX305" fmla="*/ 7183867 w 7802028"/>
              <a:gd name="connsiteY305" fmla="*/ 3260369 h 4651144"/>
              <a:gd name="connsiteX306" fmla="*/ 7150275 w 7802028"/>
              <a:gd name="connsiteY306" fmla="*/ 3245795 h 4651144"/>
              <a:gd name="connsiteX307" fmla="*/ 7171781 w 7802028"/>
              <a:gd name="connsiteY307" fmla="*/ 3260369 h 4651144"/>
              <a:gd name="connsiteX308" fmla="*/ 7175691 w 7802028"/>
              <a:gd name="connsiteY308" fmla="*/ 3258592 h 4651144"/>
              <a:gd name="connsiteX309" fmla="*/ 7150275 w 7802028"/>
              <a:gd name="connsiteY309" fmla="*/ 3245795 h 4651144"/>
              <a:gd name="connsiteX310" fmla="*/ 7154185 w 7802028"/>
              <a:gd name="connsiteY310" fmla="*/ 3209892 h 4651144"/>
              <a:gd name="connsiteX311" fmla="*/ 7176402 w 7802028"/>
              <a:gd name="connsiteY311" fmla="*/ 3239041 h 4651144"/>
              <a:gd name="connsiteX312" fmla="*/ 7154185 w 7802028"/>
              <a:gd name="connsiteY312" fmla="*/ 3209892 h 4651144"/>
              <a:gd name="connsiteX313" fmla="*/ 7108863 w 7802028"/>
              <a:gd name="connsiteY313" fmla="*/ 3190519 h 4651144"/>
              <a:gd name="connsiteX314" fmla="*/ 7107441 w 7802028"/>
              <a:gd name="connsiteY314" fmla="*/ 3190519 h 4651144"/>
              <a:gd name="connsiteX315" fmla="*/ 7131080 w 7802028"/>
              <a:gd name="connsiteY315" fmla="*/ 3207937 h 4651144"/>
              <a:gd name="connsiteX316" fmla="*/ 7137123 w 7802028"/>
              <a:gd name="connsiteY316" fmla="*/ 3206160 h 4651144"/>
              <a:gd name="connsiteX317" fmla="*/ 7110285 w 7802028"/>
              <a:gd name="connsiteY317" fmla="*/ 3187853 h 4651144"/>
              <a:gd name="connsiteX318" fmla="*/ 7108863 w 7802028"/>
              <a:gd name="connsiteY318" fmla="*/ 3190519 h 4651144"/>
              <a:gd name="connsiteX319" fmla="*/ 7072783 w 7802028"/>
              <a:gd name="connsiteY319" fmla="*/ 3164925 h 4651144"/>
              <a:gd name="connsiteX320" fmla="*/ 7076693 w 7802028"/>
              <a:gd name="connsiteY320" fmla="*/ 3167591 h 4651144"/>
              <a:gd name="connsiteX321" fmla="*/ 7072783 w 7802028"/>
              <a:gd name="connsiteY321" fmla="*/ 3168480 h 4651144"/>
              <a:gd name="connsiteX322" fmla="*/ 7084335 w 7802028"/>
              <a:gd name="connsiteY322" fmla="*/ 3177722 h 4651144"/>
              <a:gd name="connsiteX323" fmla="*/ 7091267 w 7802028"/>
              <a:gd name="connsiteY323" fmla="*/ 3177722 h 4651144"/>
              <a:gd name="connsiteX324" fmla="*/ 7072783 w 7802028"/>
              <a:gd name="connsiteY324" fmla="*/ 3164925 h 4651144"/>
              <a:gd name="connsiteX325" fmla="*/ 6851147 w 7802028"/>
              <a:gd name="connsiteY325" fmla="*/ 4133936 h 4651144"/>
              <a:gd name="connsiteX326" fmla="*/ 6809024 w 7802028"/>
              <a:gd name="connsiteY326" fmla="*/ 4133936 h 4651144"/>
              <a:gd name="connsiteX327" fmla="*/ 6857368 w 7802028"/>
              <a:gd name="connsiteY327" fmla="*/ 4221204 h 4651144"/>
              <a:gd name="connsiteX328" fmla="*/ 6893448 w 7802028"/>
              <a:gd name="connsiteY328" fmla="*/ 4152420 h 4651144"/>
              <a:gd name="connsiteX329" fmla="*/ 6884917 w 7802028"/>
              <a:gd name="connsiteY329" fmla="*/ 4124871 h 4651144"/>
              <a:gd name="connsiteX330" fmla="*/ 6851147 w 7802028"/>
              <a:gd name="connsiteY330" fmla="*/ 4133936 h 4651144"/>
              <a:gd name="connsiteX331" fmla="*/ 6889538 w 7802028"/>
              <a:gd name="connsiteY331" fmla="*/ 4115629 h 4651144"/>
              <a:gd name="connsiteX332" fmla="*/ 6891849 w 7802028"/>
              <a:gd name="connsiteY332" fmla="*/ 4100166 h 4651144"/>
              <a:gd name="connsiteX333" fmla="*/ 6881896 w 7802028"/>
              <a:gd name="connsiteY333" fmla="*/ 4100166 h 4651144"/>
              <a:gd name="connsiteX334" fmla="*/ 6889538 w 7802028"/>
              <a:gd name="connsiteY334" fmla="*/ 4115629 h 4651144"/>
              <a:gd name="connsiteX335" fmla="*/ 6632711 w 7802028"/>
              <a:gd name="connsiteY335" fmla="*/ 3980551 h 4651144"/>
              <a:gd name="connsiteX336" fmla="*/ 6659549 w 7802028"/>
              <a:gd name="connsiteY336" fmla="*/ 3980551 h 4651144"/>
              <a:gd name="connsiteX337" fmla="*/ 6632711 w 7802028"/>
              <a:gd name="connsiteY337" fmla="*/ 3980551 h 4651144"/>
              <a:gd name="connsiteX338" fmla="*/ 6512207 w 7802028"/>
              <a:gd name="connsiteY338" fmla="*/ 3307113 h 4651144"/>
              <a:gd name="connsiteX339" fmla="*/ 6519849 w 7802028"/>
              <a:gd name="connsiteY339" fmla="*/ 3307113 h 4651144"/>
              <a:gd name="connsiteX340" fmla="*/ 6519849 w 7802028"/>
              <a:gd name="connsiteY340" fmla="*/ 3293428 h 4651144"/>
              <a:gd name="connsiteX341" fmla="*/ 6489279 w 7802028"/>
              <a:gd name="connsiteY341" fmla="*/ 3298049 h 4651144"/>
              <a:gd name="connsiteX342" fmla="*/ 6512207 w 7802028"/>
              <a:gd name="connsiteY342" fmla="*/ 3307113 h 4651144"/>
              <a:gd name="connsiteX343" fmla="*/ 6986048 w 7802028"/>
              <a:gd name="connsiteY343" fmla="*/ 3664538 h 4651144"/>
              <a:gd name="connsiteX344" fmla="*/ 6942325 w 7802028"/>
              <a:gd name="connsiteY344" fmla="*/ 3594688 h 4651144"/>
              <a:gd name="connsiteX345" fmla="*/ 6917087 w 7802028"/>
              <a:gd name="connsiteY345" fmla="*/ 3582780 h 4651144"/>
              <a:gd name="connsiteX346" fmla="*/ 6903224 w 7802028"/>
              <a:gd name="connsiteY346" fmla="*/ 3541368 h 4651144"/>
              <a:gd name="connsiteX347" fmla="*/ 6851147 w 7802028"/>
              <a:gd name="connsiteY347" fmla="*/ 3495512 h 4651144"/>
              <a:gd name="connsiteX348" fmla="*/ 6832130 w 7802028"/>
              <a:gd name="connsiteY348" fmla="*/ 3435793 h 4651144"/>
              <a:gd name="connsiteX349" fmla="*/ 6818977 w 7802028"/>
              <a:gd name="connsiteY349" fmla="*/ 3384428 h 4651144"/>
              <a:gd name="connsiteX350" fmla="*/ 6793739 w 7802028"/>
              <a:gd name="connsiteY350" fmla="*/ 3374297 h 4651144"/>
              <a:gd name="connsiteX351" fmla="*/ 6786096 w 7802028"/>
              <a:gd name="connsiteY351" fmla="*/ 3337683 h 4651144"/>
              <a:gd name="connsiteX352" fmla="*/ 6769211 w 7802028"/>
              <a:gd name="connsiteY352" fmla="*/ 3278853 h 4651144"/>
              <a:gd name="connsiteX353" fmla="*/ 6747706 w 7802028"/>
              <a:gd name="connsiteY353" fmla="*/ 3309957 h 4651144"/>
              <a:gd name="connsiteX354" fmla="*/ 6747706 w 7802028"/>
              <a:gd name="connsiteY354" fmla="*/ 3392781 h 4651144"/>
              <a:gd name="connsiteX355" fmla="*/ 6715536 w 7802028"/>
              <a:gd name="connsiteY355" fmla="*/ 3468141 h 4651144"/>
              <a:gd name="connsiteX356" fmla="*/ 6686387 w 7802028"/>
              <a:gd name="connsiteY356" fmla="*/ 3443258 h 4651144"/>
              <a:gd name="connsiteX357" fmla="*/ 6635022 w 7802028"/>
              <a:gd name="connsiteY357" fmla="*/ 3420330 h 4651144"/>
              <a:gd name="connsiteX358" fmla="*/ 6627379 w 7802028"/>
              <a:gd name="connsiteY358" fmla="*/ 3402023 h 4651144"/>
              <a:gd name="connsiteX359" fmla="*/ 6611916 w 7802028"/>
              <a:gd name="connsiteY359" fmla="*/ 3392959 h 4651144"/>
              <a:gd name="connsiteX360" fmla="*/ 6621158 w 7802028"/>
              <a:gd name="connsiteY360" fmla="*/ 3346926 h 4651144"/>
              <a:gd name="connsiteX361" fmla="*/ 6638754 w 7802028"/>
              <a:gd name="connsiteY361" fmla="*/ 3328619 h 4651144"/>
              <a:gd name="connsiteX362" fmla="*/ 6623469 w 7802028"/>
              <a:gd name="connsiteY362" fmla="*/ 3311912 h 4651144"/>
              <a:gd name="connsiteX363" fmla="*/ 6601963 w 7802028"/>
              <a:gd name="connsiteY363" fmla="*/ 3319377 h 4651144"/>
              <a:gd name="connsiteX364" fmla="*/ 6533002 w 7802028"/>
              <a:gd name="connsiteY364" fmla="*/ 3293605 h 4651144"/>
              <a:gd name="connsiteX365" fmla="*/ 6546865 w 7802028"/>
              <a:gd name="connsiteY365" fmla="*/ 3314756 h 4651144"/>
              <a:gd name="connsiteX366" fmla="*/ 6533002 w 7802028"/>
              <a:gd name="connsiteY366" fmla="*/ 3321154 h 4651144"/>
              <a:gd name="connsiteX367" fmla="*/ 6489279 w 7802028"/>
              <a:gd name="connsiteY367" fmla="*/ 3342305 h 4651144"/>
              <a:gd name="connsiteX368" fmla="*/ 6477726 w 7802028"/>
              <a:gd name="connsiteY368" fmla="*/ 3374475 h 4651144"/>
              <a:gd name="connsiteX369" fmla="*/ 6475416 w 7802028"/>
              <a:gd name="connsiteY369" fmla="*/ 3397402 h 4651144"/>
              <a:gd name="connsiteX370" fmla="*/ 6464041 w 7802028"/>
              <a:gd name="connsiteY370" fmla="*/ 3390115 h 4651144"/>
              <a:gd name="connsiteX371" fmla="*/ 6447156 w 7802028"/>
              <a:gd name="connsiteY371" fmla="*/ 3400246 h 4651144"/>
              <a:gd name="connsiteX372" fmla="*/ 6424228 w 7802028"/>
              <a:gd name="connsiteY372" fmla="*/ 3365410 h 4651144"/>
              <a:gd name="connsiteX373" fmla="*/ 6383527 w 7802028"/>
              <a:gd name="connsiteY373" fmla="*/ 3383717 h 4651144"/>
              <a:gd name="connsiteX374" fmla="*/ 6366642 w 7802028"/>
              <a:gd name="connsiteY374" fmla="*/ 3434194 h 4651144"/>
              <a:gd name="connsiteX375" fmla="*/ 6350468 w 7802028"/>
              <a:gd name="connsiteY375" fmla="*/ 3426906 h 4651144"/>
              <a:gd name="connsiteX376" fmla="*/ 6341937 w 7802028"/>
              <a:gd name="connsiteY376" fmla="*/ 3457121 h 4651144"/>
              <a:gd name="connsiteX377" fmla="*/ 6330384 w 7802028"/>
              <a:gd name="connsiteY377" fmla="*/ 3438815 h 4651144"/>
              <a:gd name="connsiteX378" fmla="*/ 6320431 w 7802028"/>
              <a:gd name="connsiteY378" fmla="*/ 3461742 h 4651144"/>
              <a:gd name="connsiteX379" fmla="*/ 6320431 w 7802028"/>
              <a:gd name="connsiteY379" fmla="*/ 3477383 h 4651144"/>
              <a:gd name="connsiteX380" fmla="*/ 6229964 w 7802028"/>
              <a:gd name="connsiteY380" fmla="*/ 3539946 h 4651144"/>
              <a:gd name="connsiteX381" fmla="*/ 6178599 w 7802028"/>
              <a:gd name="connsiteY381" fmla="*/ 3555587 h 4651144"/>
              <a:gd name="connsiteX382" fmla="*/ 6138075 w 7802028"/>
              <a:gd name="connsiteY382" fmla="*/ 3590423 h 4651144"/>
              <a:gd name="connsiteX383" fmla="*/ 6137186 w 7802028"/>
              <a:gd name="connsiteY383" fmla="*/ 3581180 h 4651144"/>
              <a:gd name="connsiteX384" fmla="*/ 6128655 w 7802028"/>
              <a:gd name="connsiteY384" fmla="*/ 3592200 h 4651144"/>
              <a:gd name="connsiteX385" fmla="*/ 6128655 w 7802028"/>
              <a:gd name="connsiteY385" fmla="*/ 3645343 h 4651144"/>
              <a:gd name="connsiteX386" fmla="*/ 6137897 w 7802028"/>
              <a:gd name="connsiteY386" fmla="*/ 3693153 h 4651144"/>
              <a:gd name="connsiteX387" fmla="*/ 6137897 w 7802028"/>
              <a:gd name="connsiteY387" fmla="*/ 3705061 h 4651144"/>
              <a:gd name="connsiteX388" fmla="*/ 6130966 w 7802028"/>
              <a:gd name="connsiteY388" fmla="*/ 3693153 h 4651144"/>
              <a:gd name="connsiteX389" fmla="*/ 6126344 w 7802028"/>
              <a:gd name="connsiteY389" fmla="*/ 3705061 h 4651144"/>
              <a:gd name="connsiteX390" fmla="*/ 6141629 w 7802028"/>
              <a:gd name="connsiteY390" fmla="*/ 3737231 h 4651144"/>
              <a:gd name="connsiteX391" fmla="*/ 6163136 w 7802028"/>
              <a:gd name="connsiteY391" fmla="*/ 3826454 h 4651144"/>
              <a:gd name="connsiteX392" fmla="*/ 6178599 w 7802028"/>
              <a:gd name="connsiteY392" fmla="*/ 3884218 h 4651144"/>
              <a:gd name="connsiteX393" fmla="*/ 6161003 w 7802028"/>
              <a:gd name="connsiteY393" fmla="*/ 3925631 h 4651144"/>
              <a:gd name="connsiteX394" fmla="*/ 6210769 w 7802028"/>
              <a:gd name="connsiteY394" fmla="*/ 3957623 h 4651144"/>
              <a:gd name="connsiteX395" fmla="*/ 6283640 w 7802028"/>
              <a:gd name="connsiteY395" fmla="*/ 3927408 h 4651144"/>
              <a:gd name="connsiteX396" fmla="*/ 6305146 w 7802028"/>
              <a:gd name="connsiteY396" fmla="*/ 3927408 h 4651144"/>
              <a:gd name="connsiteX397" fmla="*/ 6351179 w 7802028"/>
              <a:gd name="connsiteY397" fmla="*/ 3920832 h 4651144"/>
              <a:gd name="connsiteX398" fmla="*/ 6444668 w 7802028"/>
              <a:gd name="connsiteY398" fmla="*/ 3874976 h 4651144"/>
              <a:gd name="connsiteX399" fmla="*/ 6494433 w 7802028"/>
              <a:gd name="connsiteY399" fmla="*/ 3854003 h 4651144"/>
              <a:gd name="connsiteX400" fmla="*/ 6577258 w 7802028"/>
              <a:gd name="connsiteY400" fmla="*/ 3881552 h 4651144"/>
              <a:gd name="connsiteX401" fmla="*/ 6605696 w 7802028"/>
              <a:gd name="connsiteY401" fmla="*/ 3936650 h 4651144"/>
              <a:gd name="connsiteX402" fmla="*/ 6611738 w 7802028"/>
              <a:gd name="connsiteY402" fmla="*/ 3953179 h 4651144"/>
              <a:gd name="connsiteX403" fmla="*/ 6660971 w 7802028"/>
              <a:gd name="connsiteY403" fmla="*/ 3888840 h 4651144"/>
              <a:gd name="connsiteX404" fmla="*/ 6638577 w 7802028"/>
              <a:gd name="connsiteY404" fmla="*/ 3954957 h 4651144"/>
              <a:gd name="connsiteX405" fmla="*/ 6646397 w 7802028"/>
              <a:gd name="connsiteY405" fmla="*/ 3964021 h 4651144"/>
              <a:gd name="connsiteX406" fmla="*/ 6665592 w 7802028"/>
              <a:gd name="connsiteY406" fmla="*/ 3943760 h 4651144"/>
              <a:gd name="connsiteX407" fmla="*/ 6667014 w 7802028"/>
              <a:gd name="connsiteY407" fmla="*/ 3934695 h 4651144"/>
              <a:gd name="connsiteX408" fmla="*/ 6674657 w 7802028"/>
              <a:gd name="connsiteY408" fmla="*/ 3953002 h 4651144"/>
              <a:gd name="connsiteX409" fmla="*/ 6669324 w 7802028"/>
              <a:gd name="connsiteY409" fmla="*/ 3973086 h 4651144"/>
              <a:gd name="connsiteX410" fmla="*/ 6678567 w 7802028"/>
              <a:gd name="connsiteY410" fmla="*/ 3973086 h 4651144"/>
              <a:gd name="connsiteX411" fmla="*/ 6693852 w 7802028"/>
              <a:gd name="connsiteY411" fmla="*/ 3966687 h 4651144"/>
              <a:gd name="connsiteX412" fmla="*/ 6694563 w 7802028"/>
              <a:gd name="connsiteY412" fmla="*/ 3971309 h 4651144"/>
              <a:gd name="connsiteX413" fmla="*/ 6705405 w 7802028"/>
              <a:gd name="connsiteY413" fmla="*/ 4007922 h 4651144"/>
              <a:gd name="connsiteX414" fmla="*/ 6784319 w 7802028"/>
              <a:gd name="connsiteY414" fmla="*/ 4069418 h 4651144"/>
              <a:gd name="connsiteX415" fmla="*/ 6815067 w 7802028"/>
              <a:gd name="connsiteY415" fmla="*/ 4049156 h 4651144"/>
              <a:gd name="connsiteX416" fmla="*/ 6853458 w 7802028"/>
              <a:gd name="connsiteY416" fmla="*/ 4076883 h 4651144"/>
              <a:gd name="connsiteX417" fmla="*/ 6930950 w 7802028"/>
              <a:gd name="connsiteY417" fmla="*/ 4009699 h 4651144"/>
              <a:gd name="connsiteX418" fmla="*/ 6930950 w 7802028"/>
              <a:gd name="connsiteY418" fmla="*/ 4011477 h 4651144"/>
              <a:gd name="connsiteX419" fmla="*/ 6953167 w 7802028"/>
              <a:gd name="connsiteY419" fmla="*/ 3928830 h 4651144"/>
              <a:gd name="connsiteX420" fmla="*/ 6988537 w 7802028"/>
              <a:gd name="connsiteY420" fmla="*/ 3864490 h 4651144"/>
              <a:gd name="connsiteX421" fmla="*/ 6993868 w 7802028"/>
              <a:gd name="connsiteY421" fmla="*/ 3846183 h 4651144"/>
              <a:gd name="connsiteX422" fmla="*/ 6993868 w 7802028"/>
              <a:gd name="connsiteY422" fmla="*/ 3820412 h 4651144"/>
              <a:gd name="connsiteX423" fmla="*/ 7005244 w 7802028"/>
              <a:gd name="connsiteY423" fmla="*/ 3763536 h 4651144"/>
              <a:gd name="connsiteX424" fmla="*/ 6985337 w 7802028"/>
              <a:gd name="connsiteY424" fmla="*/ 3667026 h 4651144"/>
              <a:gd name="connsiteX425" fmla="*/ 6986048 w 7802028"/>
              <a:gd name="connsiteY425" fmla="*/ 3664538 h 4651144"/>
              <a:gd name="connsiteX426" fmla="*/ 7443182 w 7802028"/>
              <a:gd name="connsiteY426" fmla="*/ 4138735 h 4651144"/>
              <a:gd name="connsiteX427" fmla="*/ 7430207 w 7802028"/>
              <a:gd name="connsiteY427" fmla="*/ 4146910 h 4651144"/>
              <a:gd name="connsiteX428" fmla="*/ 7426297 w 7802028"/>
              <a:gd name="connsiteY428" fmla="*/ 4133936 h 4651144"/>
              <a:gd name="connsiteX429" fmla="*/ 7420965 w 7802028"/>
              <a:gd name="connsiteY429" fmla="*/ 4124871 h 4651144"/>
              <a:gd name="connsiteX430" fmla="*/ 7402659 w 7802028"/>
              <a:gd name="connsiteY430" fmla="*/ 4155086 h 4651144"/>
              <a:gd name="connsiteX431" fmla="*/ 7401770 w 7802028"/>
              <a:gd name="connsiteY431" fmla="*/ 4160596 h 4651144"/>
              <a:gd name="connsiteX432" fmla="*/ 7387907 w 7802028"/>
              <a:gd name="connsiteY432" fmla="*/ 4170727 h 4651144"/>
              <a:gd name="connsiteX433" fmla="*/ 7387196 w 7802028"/>
              <a:gd name="connsiteY433" fmla="*/ 4179969 h 4651144"/>
              <a:gd name="connsiteX434" fmla="*/ 7372621 w 7802028"/>
              <a:gd name="connsiteY434" fmla="*/ 4202008 h 4651144"/>
              <a:gd name="connsiteX435" fmla="*/ 7329610 w 7802028"/>
              <a:gd name="connsiteY435" fmla="*/ 4232401 h 4651144"/>
              <a:gd name="connsiteX436" fmla="*/ 7317346 w 7802028"/>
              <a:gd name="connsiteY436" fmla="*/ 4244309 h 4651144"/>
              <a:gd name="connsiteX437" fmla="*/ 7286776 w 7802028"/>
              <a:gd name="connsiteY437" fmla="*/ 4294786 h 4651144"/>
              <a:gd name="connsiteX438" fmla="*/ 7290508 w 7802028"/>
              <a:gd name="connsiteY438" fmla="*/ 4298518 h 4651144"/>
              <a:gd name="connsiteX439" fmla="*/ 7324989 w 7802028"/>
              <a:gd name="connsiteY439" fmla="*/ 4316825 h 4651144"/>
              <a:gd name="connsiteX440" fmla="*/ 7341873 w 7802028"/>
              <a:gd name="connsiteY440" fmla="*/ 4321446 h 4651144"/>
              <a:gd name="connsiteX441" fmla="*/ 7371022 w 7802028"/>
              <a:gd name="connsiteY441" fmla="*/ 4299585 h 4651144"/>
              <a:gd name="connsiteX442" fmla="*/ 7394660 w 7802028"/>
              <a:gd name="connsiteY442" fmla="*/ 4235245 h 4651144"/>
              <a:gd name="connsiteX443" fmla="*/ 7422921 w 7802028"/>
              <a:gd name="connsiteY443" fmla="*/ 4230624 h 4651144"/>
              <a:gd name="connsiteX444" fmla="*/ 7422921 w 7802028"/>
              <a:gd name="connsiteY444" fmla="*/ 4202186 h 4651144"/>
              <a:gd name="connsiteX445" fmla="*/ 7452957 w 7802028"/>
              <a:gd name="connsiteY445" fmla="*/ 4156330 h 4651144"/>
              <a:gd name="connsiteX446" fmla="*/ 7448337 w 7802028"/>
              <a:gd name="connsiteY446" fmla="*/ 4142467 h 4651144"/>
              <a:gd name="connsiteX447" fmla="*/ 7443182 w 7802028"/>
              <a:gd name="connsiteY447" fmla="*/ 4138735 h 4651144"/>
              <a:gd name="connsiteX448" fmla="*/ 7541292 w 7802028"/>
              <a:gd name="connsiteY448" fmla="*/ 4031205 h 4651144"/>
              <a:gd name="connsiteX449" fmla="*/ 7515165 w 7802028"/>
              <a:gd name="connsiteY449" fmla="*/ 4040447 h 4651144"/>
              <a:gd name="connsiteX450" fmla="*/ 7486728 w 7802028"/>
              <a:gd name="connsiteY450" fmla="*/ 4002767 h 4651144"/>
              <a:gd name="connsiteX451" fmla="*/ 7482284 w 7802028"/>
              <a:gd name="connsiteY451" fmla="*/ 4002767 h 4651144"/>
              <a:gd name="connsiteX452" fmla="*/ 7475352 w 7802028"/>
              <a:gd name="connsiteY452" fmla="*/ 4012010 h 4651144"/>
              <a:gd name="connsiteX453" fmla="*/ 7470731 w 7802028"/>
              <a:gd name="connsiteY453" fmla="*/ 4012010 h 4651144"/>
              <a:gd name="connsiteX454" fmla="*/ 7457579 w 7802028"/>
              <a:gd name="connsiteY454" fmla="*/ 3982684 h 4651144"/>
              <a:gd name="connsiteX455" fmla="*/ 7460778 w 7802028"/>
              <a:gd name="connsiteY455" fmla="*/ 3976107 h 4651144"/>
              <a:gd name="connsiteX456" fmla="*/ 7451536 w 7802028"/>
              <a:gd name="connsiteY456" fmla="*/ 3961533 h 4651144"/>
              <a:gd name="connsiteX457" fmla="*/ 7422387 w 7802028"/>
              <a:gd name="connsiteY457" fmla="*/ 3935762 h 4651144"/>
              <a:gd name="connsiteX458" fmla="*/ 7455268 w 7802028"/>
              <a:gd name="connsiteY458" fmla="*/ 3991748 h 4651144"/>
              <a:gd name="connsiteX459" fmla="*/ 7452957 w 7802028"/>
              <a:gd name="connsiteY459" fmla="*/ 4000812 h 4651144"/>
              <a:gd name="connsiteX460" fmla="*/ 7461489 w 7802028"/>
              <a:gd name="connsiteY460" fmla="*/ 4018231 h 4651144"/>
              <a:gd name="connsiteX461" fmla="*/ 7461489 w 7802028"/>
              <a:gd name="connsiteY461" fmla="*/ 4017697 h 4651144"/>
              <a:gd name="connsiteX462" fmla="*/ 7464511 w 7802028"/>
              <a:gd name="connsiteY462" fmla="*/ 4035648 h 4651144"/>
              <a:gd name="connsiteX463" fmla="*/ 7455268 w 7802028"/>
              <a:gd name="connsiteY463" fmla="*/ 4071551 h 4651144"/>
              <a:gd name="connsiteX464" fmla="*/ 7444427 w 7802028"/>
              <a:gd name="connsiteY464" fmla="*/ 4086303 h 4651144"/>
              <a:gd name="connsiteX465" fmla="*/ 7472864 w 7802028"/>
              <a:gd name="connsiteY465" fmla="*/ 4113852 h 4651144"/>
              <a:gd name="connsiteX466" fmla="*/ 7463622 w 7802028"/>
              <a:gd name="connsiteY466" fmla="*/ 4140512 h 4651144"/>
              <a:gd name="connsiteX467" fmla="*/ 7475174 w 7802028"/>
              <a:gd name="connsiteY467" fmla="*/ 4152420 h 4651144"/>
              <a:gd name="connsiteX468" fmla="*/ 7503435 w 7802028"/>
              <a:gd name="connsiteY468" fmla="*/ 4120073 h 4651144"/>
              <a:gd name="connsiteX469" fmla="*/ 7514098 w 7802028"/>
              <a:gd name="connsiteY469" fmla="*/ 4101766 h 4651144"/>
              <a:gd name="connsiteX470" fmla="*/ 7511077 w 7802028"/>
              <a:gd name="connsiteY470" fmla="*/ 4092524 h 4651144"/>
              <a:gd name="connsiteX471" fmla="*/ 7526362 w 7802028"/>
              <a:gd name="connsiteY471" fmla="*/ 4080438 h 4651144"/>
              <a:gd name="connsiteX472" fmla="*/ 7528673 w 7802028"/>
              <a:gd name="connsiteY472" fmla="*/ 4077772 h 4651144"/>
              <a:gd name="connsiteX473" fmla="*/ 7531872 w 7802028"/>
              <a:gd name="connsiteY473" fmla="*/ 4082393 h 4651144"/>
              <a:gd name="connsiteX474" fmla="*/ 7547157 w 7802028"/>
              <a:gd name="connsiteY474" fmla="*/ 4036537 h 4651144"/>
              <a:gd name="connsiteX475" fmla="*/ 7541292 w 7802028"/>
              <a:gd name="connsiteY475" fmla="*/ 4031205 h 4651144"/>
              <a:gd name="connsiteX476" fmla="*/ 7543602 w 7802028"/>
              <a:gd name="connsiteY476" fmla="*/ 3472407 h 4651144"/>
              <a:gd name="connsiteX477" fmla="*/ 7543602 w 7802028"/>
              <a:gd name="connsiteY477" fmla="*/ 3461565 h 4651144"/>
              <a:gd name="connsiteX478" fmla="*/ 7534360 w 7802028"/>
              <a:gd name="connsiteY478" fmla="*/ 3453389 h 4651144"/>
              <a:gd name="connsiteX479" fmla="*/ 7516765 w 7802028"/>
              <a:gd name="connsiteY479" fmla="*/ 3470807 h 4651144"/>
              <a:gd name="connsiteX480" fmla="*/ 7532938 w 7802028"/>
              <a:gd name="connsiteY480" fmla="*/ 3476317 h 4651144"/>
              <a:gd name="connsiteX481" fmla="*/ 7543602 w 7802028"/>
              <a:gd name="connsiteY481" fmla="*/ 3472407 h 4651144"/>
              <a:gd name="connsiteX482" fmla="*/ 7547513 w 7802028"/>
              <a:gd name="connsiteY482" fmla="*/ 3438637 h 4651144"/>
              <a:gd name="connsiteX483" fmla="*/ 7552134 w 7802028"/>
              <a:gd name="connsiteY483" fmla="*/ 3446813 h 4651144"/>
              <a:gd name="connsiteX484" fmla="*/ 7571329 w 7802028"/>
              <a:gd name="connsiteY484" fmla="*/ 3434905 h 4651144"/>
              <a:gd name="connsiteX485" fmla="*/ 7571329 w 7802028"/>
              <a:gd name="connsiteY485" fmla="*/ 3426729 h 4651144"/>
              <a:gd name="connsiteX486" fmla="*/ 7547513 w 7802028"/>
              <a:gd name="connsiteY486" fmla="*/ 3438637 h 4651144"/>
              <a:gd name="connsiteX487" fmla="*/ 6390281 w 7802028"/>
              <a:gd name="connsiteY487" fmla="*/ 2736051 h 4651144"/>
              <a:gd name="connsiteX488" fmla="*/ 6387970 w 7802028"/>
              <a:gd name="connsiteY488" fmla="*/ 2755246 h 4651144"/>
              <a:gd name="connsiteX489" fmla="*/ 6373041 w 7802028"/>
              <a:gd name="connsiteY489" fmla="*/ 2767688 h 4651144"/>
              <a:gd name="connsiteX490" fmla="*/ 6366464 w 7802028"/>
              <a:gd name="connsiteY490" fmla="*/ 2777997 h 4651144"/>
              <a:gd name="connsiteX491" fmla="*/ 6362376 w 7802028"/>
              <a:gd name="connsiteY491" fmla="*/ 2777819 h 4651144"/>
              <a:gd name="connsiteX492" fmla="*/ 6349935 w 7802028"/>
              <a:gd name="connsiteY492" fmla="*/ 2764844 h 4651144"/>
              <a:gd name="connsiteX493" fmla="*/ 6325941 w 7802028"/>
              <a:gd name="connsiteY493" fmla="*/ 2781906 h 4651144"/>
              <a:gd name="connsiteX494" fmla="*/ 6321498 w 7802028"/>
              <a:gd name="connsiteY494" fmla="*/ 2802524 h 4651144"/>
              <a:gd name="connsiteX495" fmla="*/ 6324164 w 7802028"/>
              <a:gd name="connsiteY495" fmla="*/ 2810522 h 4651144"/>
              <a:gd name="connsiteX496" fmla="*/ 6323808 w 7802028"/>
              <a:gd name="connsiteY496" fmla="*/ 2829006 h 4651144"/>
              <a:gd name="connsiteX497" fmla="*/ 6337671 w 7802028"/>
              <a:gd name="connsiteY497" fmla="*/ 2794881 h 4651144"/>
              <a:gd name="connsiteX498" fmla="*/ 6344603 w 7802028"/>
              <a:gd name="connsiteY498" fmla="*/ 2802346 h 4651144"/>
              <a:gd name="connsiteX499" fmla="*/ 6346736 w 7802028"/>
              <a:gd name="connsiteY499" fmla="*/ 2798436 h 4651144"/>
              <a:gd name="connsiteX500" fmla="*/ 6353668 w 7802028"/>
              <a:gd name="connsiteY500" fmla="*/ 2802524 h 4651144"/>
              <a:gd name="connsiteX501" fmla="*/ 6353845 w 7802028"/>
              <a:gd name="connsiteY501" fmla="*/ 2795414 h 4651144"/>
              <a:gd name="connsiteX502" fmla="*/ 6363621 w 7802028"/>
              <a:gd name="connsiteY502" fmla="*/ 2795770 h 4651144"/>
              <a:gd name="connsiteX503" fmla="*/ 6366287 w 7802028"/>
              <a:gd name="connsiteY503" fmla="*/ 2803768 h 4651144"/>
              <a:gd name="connsiteX504" fmla="*/ 6362732 w 7802028"/>
              <a:gd name="connsiteY504" fmla="*/ 2813188 h 4651144"/>
              <a:gd name="connsiteX505" fmla="*/ 6380505 w 7802028"/>
              <a:gd name="connsiteY505" fmla="*/ 2841625 h 4651144"/>
              <a:gd name="connsiteX506" fmla="*/ 6387437 w 7802028"/>
              <a:gd name="connsiteY506" fmla="*/ 2841092 h 4651144"/>
              <a:gd name="connsiteX507" fmla="*/ 6390991 w 7802028"/>
              <a:gd name="connsiteY507" fmla="*/ 2847491 h 4651144"/>
              <a:gd name="connsiteX508" fmla="*/ 6398812 w 7802028"/>
              <a:gd name="connsiteY508" fmla="*/ 2836294 h 4651144"/>
              <a:gd name="connsiteX509" fmla="*/ 6390636 w 7802028"/>
              <a:gd name="connsiteY509" fmla="*/ 2819409 h 4651144"/>
              <a:gd name="connsiteX510" fmla="*/ 6397035 w 7802028"/>
              <a:gd name="connsiteY510" fmla="*/ 2808389 h 4651144"/>
              <a:gd name="connsiteX511" fmla="*/ 6401122 w 7802028"/>
              <a:gd name="connsiteY511" fmla="*/ 2814965 h 4651144"/>
              <a:gd name="connsiteX512" fmla="*/ 6400767 w 7802028"/>
              <a:gd name="connsiteY512" fmla="*/ 2813010 h 4651144"/>
              <a:gd name="connsiteX513" fmla="*/ 6409298 w 7802028"/>
              <a:gd name="connsiteY513" fmla="*/ 2831850 h 4651144"/>
              <a:gd name="connsiteX514" fmla="*/ 6418185 w 7802028"/>
              <a:gd name="connsiteY514" fmla="*/ 2804834 h 4651144"/>
              <a:gd name="connsiteX515" fmla="*/ 6401478 w 7802028"/>
              <a:gd name="connsiteY515" fmla="*/ 2743694 h 4651144"/>
              <a:gd name="connsiteX516" fmla="*/ 6390281 w 7802028"/>
              <a:gd name="connsiteY516" fmla="*/ 2736051 h 4651144"/>
              <a:gd name="connsiteX517" fmla="*/ 6226942 w 7802028"/>
              <a:gd name="connsiteY517" fmla="*/ 2767865 h 4651144"/>
              <a:gd name="connsiteX518" fmla="*/ 6231741 w 7802028"/>
              <a:gd name="connsiteY518" fmla="*/ 2768043 h 4651144"/>
              <a:gd name="connsiteX519" fmla="*/ 6256802 w 7802028"/>
              <a:gd name="connsiteY519" fmla="*/ 2733385 h 4651144"/>
              <a:gd name="connsiteX520" fmla="*/ 6268888 w 7802028"/>
              <a:gd name="connsiteY520" fmla="*/ 2724854 h 4651144"/>
              <a:gd name="connsiteX521" fmla="*/ 6275997 w 7802028"/>
              <a:gd name="connsiteY521" fmla="*/ 2720233 h 4651144"/>
              <a:gd name="connsiteX522" fmla="*/ 6269954 w 7802028"/>
              <a:gd name="connsiteY522" fmla="*/ 2707258 h 4651144"/>
              <a:gd name="connsiteX523" fmla="*/ 6266222 w 7802028"/>
              <a:gd name="connsiteY523" fmla="*/ 2717566 h 4651144"/>
              <a:gd name="connsiteX524" fmla="*/ 6226942 w 7802028"/>
              <a:gd name="connsiteY524" fmla="*/ 2767865 h 4651144"/>
              <a:gd name="connsiteX525" fmla="*/ 6265866 w 7802028"/>
              <a:gd name="connsiteY525" fmla="*/ 2599195 h 4651144"/>
              <a:gd name="connsiteX526" fmla="*/ 6281151 w 7802028"/>
              <a:gd name="connsiteY526" fmla="*/ 2613769 h 4651144"/>
              <a:gd name="connsiteX527" fmla="*/ 6286128 w 7802028"/>
              <a:gd name="connsiteY527" fmla="*/ 2608260 h 4651144"/>
              <a:gd name="connsiteX528" fmla="*/ 6290216 w 7802028"/>
              <a:gd name="connsiteY528" fmla="*/ 2608260 h 4651144"/>
              <a:gd name="connsiteX529" fmla="*/ 6290038 w 7802028"/>
              <a:gd name="connsiteY529" fmla="*/ 2616258 h 4651144"/>
              <a:gd name="connsiteX530" fmla="*/ 6285773 w 7802028"/>
              <a:gd name="connsiteY530" fmla="*/ 2624967 h 4651144"/>
              <a:gd name="connsiteX531" fmla="*/ 6296081 w 7802028"/>
              <a:gd name="connsiteY531" fmla="*/ 2636342 h 4651144"/>
              <a:gd name="connsiteX532" fmla="*/ 6307278 w 7802028"/>
              <a:gd name="connsiteY532" fmla="*/ 2631721 h 4651144"/>
              <a:gd name="connsiteX533" fmla="*/ 6327363 w 7802028"/>
              <a:gd name="connsiteY533" fmla="*/ 2649672 h 4651144"/>
              <a:gd name="connsiteX534" fmla="*/ 6326829 w 7802028"/>
              <a:gd name="connsiteY534" fmla="*/ 2634387 h 4651144"/>
              <a:gd name="connsiteX535" fmla="*/ 6351712 w 7802028"/>
              <a:gd name="connsiteY535" fmla="*/ 2658914 h 4651144"/>
              <a:gd name="connsiteX536" fmla="*/ 6355089 w 7802028"/>
              <a:gd name="connsiteY536" fmla="*/ 2665312 h 4651144"/>
              <a:gd name="connsiteX537" fmla="*/ 6357933 w 7802028"/>
              <a:gd name="connsiteY537" fmla="*/ 2660514 h 4651144"/>
              <a:gd name="connsiteX538" fmla="*/ 6357933 w 7802028"/>
              <a:gd name="connsiteY538" fmla="*/ 2654115 h 4651144"/>
              <a:gd name="connsiteX539" fmla="*/ 6349046 w 7802028"/>
              <a:gd name="connsiteY539" fmla="*/ 2644340 h 4651144"/>
              <a:gd name="connsiteX540" fmla="*/ 6344248 w 7802028"/>
              <a:gd name="connsiteY540" fmla="*/ 2644340 h 4651144"/>
              <a:gd name="connsiteX541" fmla="*/ 6348513 w 7802028"/>
              <a:gd name="connsiteY541" fmla="*/ 2634742 h 4651144"/>
              <a:gd name="connsiteX542" fmla="*/ 6344425 w 7802028"/>
              <a:gd name="connsiteY542" fmla="*/ 2632965 h 4651144"/>
              <a:gd name="connsiteX543" fmla="*/ 6338027 w 7802028"/>
              <a:gd name="connsiteY543" fmla="*/ 2638475 h 4651144"/>
              <a:gd name="connsiteX544" fmla="*/ 6323630 w 7802028"/>
              <a:gd name="connsiteY544" fmla="*/ 2619812 h 4651144"/>
              <a:gd name="connsiteX545" fmla="*/ 6315810 w 7802028"/>
              <a:gd name="connsiteY545" fmla="*/ 2626033 h 4651144"/>
              <a:gd name="connsiteX546" fmla="*/ 6315810 w 7802028"/>
              <a:gd name="connsiteY546" fmla="*/ 2629943 h 4651144"/>
              <a:gd name="connsiteX547" fmla="*/ 6298925 w 7802028"/>
              <a:gd name="connsiteY547" fmla="*/ 2593685 h 4651144"/>
              <a:gd name="connsiteX548" fmla="*/ 6312078 w 7802028"/>
              <a:gd name="connsiteY548" fmla="*/ 2557961 h 4651144"/>
              <a:gd name="connsiteX549" fmla="*/ 6303546 w 7802028"/>
              <a:gd name="connsiteY549" fmla="*/ 2521880 h 4651144"/>
              <a:gd name="connsiteX550" fmla="*/ 6302124 w 7802028"/>
              <a:gd name="connsiteY550" fmla="*/ 2516193 h 4651144"/>
              <a:gd name="connsiteX551" fmla="*/ 6300880 w 7802028"/>
              <a:gd name="connsiteY551" fmla="*/ 2512105 h 4651144"/>
              <a:gd name="connsiteX552" fmla="*/ 6291638 w 7802028"/>
              <a:gd name="connsiteY552" fmla="*/ 2519925 h 4651144"/>
              <a:gd name="connsiteX553" fmla="*/ 6279197 w 7802028"/>
              <a:gd name="connsiteY553" fmla="*/ 2505173 h 4651144"/>
              <a:gd name="connsiteX554" fmla="*/ 6272087 w 7802028"/>
              <a:gd name="connsiteY554" fmla="*/ 2520992 h 4651144"/>
              <a:gd name="connsiteX555" fmla="*/ 6275108 w 7802028"/>
              <a:gd name="connsiteY555" fmla="*/ 2546586 h 4651144"/>
              <a:gd name="connsiteX556" fmla="*/ 6270665 w 7802028"/>
              <a:gd name="connsiteY556" fmla="*/ 2570580 h 4651144"/>
              <a:gd name="connsiteX557" fmla="*/ 6265866 w 7802028"/>
              <a:gd name="connsiteY557" fmla="*/ 2599195 h 4651144"/>
              <a:gd name="connsiteX558" fmla="*/ 6382994 w 7802028"/>
              <a:gd name="connsiteY558" fmla="*/ 2671356 h 4651144"/>
              <a:gd name="connsiteX559" fmla="*/ 6367708 w 7802028"/>
              <a:gd name="connsiteY559" fmla="*/ 2667623 h 4651144"/>
              <a:gd name="connsiteX560" fmla="*/ 6361310 w 7802028"/>
              <a:gd name="connsiteY560" fmla="*/ 2670644 h 4651144"/>
              <a:gd name="connsiteX561" fmla="*/ 6377661 w 7802028"/>
              <a:gd name="connsiteY561" fmla="*/ 2694106 h 4651144"/>
              <a:gd name="connsiteX562" fmla="*/ 6374107 w 7802028"/>
              <a:gd name="connsiteY562" fmla="*/ 2698904 h 4651144"/>
              <a:gd name="connsiteX563" fmla="*/ 6364864 w 7802028"/>
              <a:gd name="connsiteY563" fmla="*/ 2698727 h 4651144"/>
              <a:gd name="connsiteX564" fmla="*/ 6364864 w 7802028"/>
              <a:gd name="connsiteY564" fmla="*/ 2703526 h 4651144"/>
              <a:gd name="connsiteX565" fmla="*/ 6375351 w 7802028"/>
              <a:gd name="connsiteY565" fmla="*/ 2714189 h 4651144"/>
              <a:gd name="connsiteX566" fmla="*/ 6375351 w 7802028"/>
              <a:gd name="connsiteY566" fmla="*/ 2718988 h 4651144"/>
              <a:gd name="connsiteX567" fmla="*/ 6378728 w 7802028"/>
              <a:gd name="connsiteY567" fmla="*/ 2730363 h 4651144"/>
              <a:gd name="connsiteX568" fmla="*/ 6384949 w 7802028"/>
              <a:gd name="connsiteY568" fmla="*/ 2730363 h 4651144"/>
              <a:gd name="connsiteX569" fmla="*/ 6384949 w 7802028"/>
              <a:gd name="connsiteY569" fmla="*/ 2725565 h 4651144"/>
              <a:gd name="connsiteX570" fmla="*/ 6378906 w 7802028"/>
              <a:gd name="connsiteY570" fmla="*/ 2709568 h 4651144"/>
              <a:gd name="connsiteX571" fmla="*/ 6389392 w 7802028"/>
              <a:gd name="connsiteY571" fmla="*/ 2709746 h 4651144"/>
              <a:gd name="connsiteX572" fmla="*/ 6392414 w 7802028"/>
              <a:gd name="connsiteY572" fmla="*/ 2699437 h 4651144"/>
              <a:gd name="connsiteX573" fmla="*/ 6386904 w 7802028"/>
              <a:gd name="connsiteY573" fmla="*/ 2692151 h 4651144"/>
              <a:gd name="connsiteX574" fmla="*/ 6387081 w 7802028"/>
              <a:gd name="connsiteY574" fmla="*/ 2679354 h 4651144"/>
              <a:gd name="connsiteX575" fmla="*/ 6382816 w 7802028"/>
              <a:gd name="connsiteY575" fmla="*/ 2679176 h 4651144"/>
              <a:gd name="connsiteX576" fmla="*/ 6382994 w 7802028"/>
              <a:gd name="connsiteY576" fmla="*/ 2671356 h 4651144"/>
              <a:gd name="connsiteX577" fmla="*/ 6322919 w 7802028"/>
              <a:gd name="connsiteY577" fmla="*/ 2686818 h 4651144"/>
              <a:gd name="connsiteX578" fmla="*/ 6319897 w 7802028"/>
              <a:gd name="connsiteY578" fmla="*/ 2684152 h 4651144"/>
              <a:gd name="connsiteX579" fmla="*/ 6315632 w 7802028"/>
              <a:gd name="connsiteY579" fmla="*/ 2688062 h 4651144"/>
              <a:gd name="connsiteX580" fmla="*/ 6317943 w 7802028"/>
              <a:gd name="connsiteY580" fmla="*/ 2724143 h 4651144"/>
              <a:gd name="connsiteX581" fmla="*/ 6340693 w 7802028"/>
              <a:gd name="connsiteY581" fmla="*/ 2698904 h 4651144"/>
              <a:gd name="connsiteX582" fmla="*/ 6322919 w 7802028"/>
              <a:gd name="connsiteY582" fmla="*/ 2686818 h 4651144"/>
              <a:gd name="connsiteX583" fmla="*/ 6343892 w 7802028"/>
              <a:gd name="connsiteY583" fmla="*/ 2710279 h 4651144"/>
              <a:gd name="connsiteX584" fmla="*/ 6336427 w 7802028"/>
              <a:gd name="connsiteY584" fmla="*/ 2733207 h 4651144"/>
              <a:gd name="connsiteX585" fmla="*/ 6330206 w 7802028"/>
              <a:gd name="connsiteY585" fmla="*/ 2738006 h 4651144"/>
              <a:gd name="connsiteX586" fmla="*/ 6345314 w 7802028"/>
              <a:gd name="connsiteY586" fmla="*/ 2759156 h 4651144"/>
              <a:gd name="connsiteX587" fmla="*/ 6349579 w 7802028"/>
              <a:gd name="connsiteY587" fmla="*/ 2755246 h 4651144"/>
              <a:gd name="connsiteX588" fmla="*/ 6346202 w 7802028"/>
              <a:gd name="connsiteY588" fmla="*/ 2744760 h 4651144"/>
              <a:gd name="connsiteX589" fmla="*/ 6354378 w 7802028"/>
              <a:gd name="connsiteY589" fmla="*/ 2719344 h 4651144"/>
              <a:gd name="connsiteX590" fmla="*/ 6343892 w 7802028"/>
              <a:gd name="connsiteY590" fmla="*/ 2710279 h 4651144"/>
              <a:gd name="connsiteX591" fmla="*/ 6350468 w 7802028"/>
              <a:gd name="connsiteY591" fmla="*/ 2741561 h 4651144"/>
              <a:gd name="connsiteX592" fmla="*/ 6353845 w 7802028"/>
              <a:gd name="connsiteY592" fmla="*/ 2741561 h 4651144"/>
              <a:gd name="connsiteX593" fmla="*/ 6363443 w 7802028"/>
              <a:gd name="connsiteY593" fmla="*/ 2711346 h 4651144"/>
              <a:gd name="connsiteX594" fmla="*/ 6357222 w 7802028"/>
              <a:gd name="connsiteY594" fmla="*/ 2711346 h 4651144"/>
              <a:gd name="connsiteX595" fmla="*/ 6350468 w 7802028"/>
              <a:gd name="connsiteY595" fmla="*/ 2741561 h 4651144"/>
              <a:gd name="connsiteX596" fmla="*/ 6372330 w 7802028"/>
              <a:gd name="connsiteY596" fmla="*/ 2731608 h 4651144"/>
              <a:gd name="connsiteX597" fmla="*/ 6363443 w 7802028"/>
              <a:gd name="connsiteY597" fmla="*/ 2731430 h 4651144"/>
              <a:gd name="connsiteX598" fmla="*/ 6356867 w 7802028"/>
              <a:gd name="connsiteY598" fmla="*/ 2743338 h 4651144"/>
              <a:gd name="connsiteX599" fmla="*/ 6360955 w 7802028"/>
              <a:gd name="connsiteY599" fmla="*/ 2747426 h 4651144"/>
              <a:gd name="connsiteX600" fmla="*/ 6372330 w 7802028"/>
              <a:gd name="connsiteY600" fmla="*/ 2731608 h 4651144"/>
              <a:gd name="connsiteX601" fmla="*/ 6357578 w 7802028"/>
              <a:gd name="connsiteY601" fmla="*/ 2687352 h 4651144"/>
              <a:gd name="connsiteX602" fmla="*/ 6346736 w 7802028"/>
              <a:gd name="connsiteY602" fmla="*/ 2667267 h 4651144"/>
              <a:gd name="connsiteX603" fmla="*/ 6340515 w 7802028"/>
              <a:gd name="connsiteY603" fmla="*/ 2667090 h 4651144"/>
              <a:gd name="connsiteX604" fmla="*/ 6340337 w 7802028"/>
              <a:gd name="connsiteY604" fmla="*/ 2679176 h 4651144"/>
              <a:gd name="connsiteX605" fmla="*/ 6350113 w 7802028"/>
              <a:gd name="connsiteY605" fmla="*/ 2679354 h 4651144"/>
              <a:gd name="connsiteX606" fmla="*/ 6357578 w 7802028"/>
              <a:gd name="connsiteY606" fmla="*/ 2687352 h 4651144"/>
              <a:gd name="connsiteX607" fmla="*/ 6301769 w 7802028"/>
              <a:gd name="connsiteY607" fmla="*/ 2672777 h 4651144"/>
              <a:gd name="connsiteX608" fmla="*/ 6306923 w 7802028"/>
              <a:gd name="connsiteY608" fmla="*/ 2656781 h 4651144"/>
              <a:gd name="connsiteX609" fmla="*/ 6288972 w 7802028"/>
              <a:gd name="connsiteY609" fmla="*/ 2642029 h 4651144"/>
              <a:gd name="connsiteX610" fmla="*/ 6282040 w 7802028"/>
              <a:gd name="connsiteY610" fmla="*/ 2642029 h 4651144"/>
              <a:gd name="connsiteX611" fmla="*/ 6301769 w 7802028"/>
              <a:gd name="connsiteY611" fmla="*/ 2672777 h 4651144"/>
              <a:gd name="connsiteX612" fmla="*/ 6309234 w 7802028"/>
              <a:gd name="connsiteY612" fmla="*/ 2647184 h 4651144"/>
              <a:gd name="connsiteX613" fmla="*/ 6316165 w 7802028"/>
              <a:gd name="connsiteY613" fmla="*/ 2647361 h 4651144"/>
              <a:gd name="connsiteX614" fmla="*/ 6309234 w 7802028"/>
              <a:gd name="connsiteY614" fmla="*/ 2647184 h 4651144"/>
              <a:gd name="connsiteX615" fmla="*/ 6299103 w 7802028"/>
              <a:gd name="connsiteY615" fmla="*/ 2314997 h 4651144"/>
              <a:gd name="connsiteX616" fmla="*/ 6272265 w 7802028"/>
              <a:gd name="connsiteY616" fmla="*/ 2370095 h 4651144"/>
              <a:gd name="connsiteX617" fmla="*/ 6283817 w 7802028"/>
              <a:gd name="connsiteY617" fmla="*/ 2395867 h 4651144"/>
              <a:gd name="connsiteX618" fmla="*/ 6299103 w 7802028"/>
              <a:gd name="connsiteY618" fmla="*/ 2314997 h 4651144"/>
              <a:gd name="connsiteX619" fmla="*/ 6072846 w 7802028"/>
              <a:gd name="connsiteY619" fmla="*/ 2471048 h 4651144"/>
              <a:gd name="connsiteX620" fmla="*/ 6063782 w 7802028"/>
              <a:gd name="connsiteY620" fmla="*/ 2457363 h 4651144"/>
              <a:gd name="connsiteX621" fmla="*/ 6021481 w 7802028"/>
              <a:gd name="connsiteY621" fmla="*/ 2480291 h 4651144"/>
              <a:gd name="connsiteX622" fmla="*/ 6021481 w 7802028"/>
              <a:gd name="connsiteY622" fmla="*/ 2494154 h 4651144"/>
              <a:gd name="connsiteX623" fmla="*/ 6038365 w 7802028"/>
              <a:gd name="connsiteY623" fmla="*/ 2512461 h 4651144"/>
              <a:gd name="connsiteX624" fmla="*/ 6072846 w 7802028"/>
              <a:gd name="connsiteY624" fmla="*/ 2471048 h 4651144"/>
              <a:gd name="connsiteX625" fmla="*/ 5963895 w 7802028"/>
              <a:gd name="connsiteY625" fmla="*/ 3053663 h 4651144"/>
              <a:gd name="connsiteX626" fmla="*/ 5969404 w 7802028"/>
              <a:gd name="connsiteY626" fmla="*/ 3066460 h 4651144"/>
              <a:gd name="connsiteX627" fmla="*/ 5979358 w 7802028"/>
              <a:gd name="connsiteY627" fmla="*/ 3071970 h 4651144"/>
              <a:gd name="connsiteX628" fmla="*/ 5984690 w 7802028"/>
              <a:gd name="connsiteY628" fmla="*/ 3071970 h 4651144"/>
              <a:gd name="connsiteX629" fmla="*/ 5983979 w 7802028"/>
              <a:gd name="connsiteY629" fmla="*/ 3062906 h 4651144"/>
              <a:gd name="connsiteX630" fmla="*/ 5964784 w 7802028"/>
              <a:gd name="connsiteY630" fmla="*/ 3031802 h 4651144"/>
              <a:gd name="connsiteX631" fmla="*/ 5948787 w 7802028"/>
              <a:gd name="connsiteY631" fmla="*/ 3043710 h 4651144"/>
              <a:gd name="connsiteX632" fmla="*/ 5963895 w 7802028"/>
              <a:gd name="connsiteY632" fmla="*/ 3053663 h 4651144"/>
              <a:gd name="connsiteX633" fmla="*/ 6009928 w 7802028"/>
              <a:gd name="connsiteY633" fmla="*/ 3077480 h 4651144"/>
              <a:gd name="connsiteX634" fmla="*/ 6018459 w 7802028"/>
              <a:gd name="connsiteY634" fmla="*/ 3066460 h 4651144"/>
              <a:gd name="connsiteX635" fmla="*/ 6011350 w 7802028"/>
              <a:gd name="connsiteY635" fmla="*/ 3061839 h 4651144"/>
              <a:gd name="connsiteX636" fmla="*/ 6003708 w 7802028"/>
              <a:gd name="connsiteY636" fmla="*/ 3061839 h 4651144"/>
              <a:gd name="connsiteX637" fmla="*/ 6003708 w 7802028"/>
              <a:gd name="connsiteY637" fmla="*/ 3066460 h 4651144"/>
              <a:gd name="connsiteX638" fmla="*/ 6009928 w 7802028"/>
              <a:gd name="connsiteY638" fmla="*/ 3077480 h 4651144"/>
              <a:gd name="connsiteX639" fmla="*/ 5815308 w 7802028"/>
              <a:gd name="connsiteY639" fmla="*/ 3021493 h 4651144"/>
              <a:gd name="connsiteX640" fmla="*/ 5809088 w 7802028"/>
              <a:gd name="connsiteY640" fmla="*/ 3021493 h 4651144"/>
              <a:gd name="connsiteX641" fmla="*/ 5809088 w 7802028"/>
              <a:gd name="connsiteY641" fmla="*/ 3025048 h 4651144"/>
              <a:gd name="connsiteX642" fmla="*/ 5822951 w 7802028"/>
              <a:gd name="connsiteY642" fmla="*/ 3047087 h 4651144"/>
              <a:gd name="connsiteX643" fmla="*/ 5815308 w 7802028"/>
              <a:gd name="connsiteY643" fmla="*/ 3025937 h 4651144"/>
              <a:gd name="connsiteX644" fmla="*/ 5815308 w 7802028"/>
              <a:gd name="connsiteY644" fmla="*/ 3021493 h 4651144"/>
              <a:gd name="connsiteX645" fmla="*/ 5785271 w 7802028"/>
              <a:gd name="connsiteY645" fmla="*/ 2965507 h 4651144"/>
              <a:gd name="connsiteX646" fmla="*/ 5781539 w 7802028"/>
              <a:gd name="connsiteY646" fmla="*/ 2967284 h 4651144"/>
              <a:gd name="connsiteX647" fmla="*/ 5782249 w 7802028"/>
              <a:gd name="connsiteY647" fmla="*/ 2967284 h 4651144"/>
              <a:gd name="connsiteX648" fmla="*/ 5795935 w 7802028"/>
              <a:gd name="connsiteY648" fmla="*/ 2987368 h 4651144"/>
              <a:gd name="connsiteX649" fmla="*/ 5785271 w 7802028"/>
              <a:gd name="connsiteY649" fmla="*/ 2965507 h 4651144"/>
              <a:gd name="connsiteX650" fmla="*/ 6481459 w 7802028"/>
              <a:gd name="connsiteY650" fmla="*/ 2091762 h 4651144"/>
              <a:gd name="connsiteX651" fmla="*/ 6489101 w 7802028"/>
              <a:gd name="connsiteY651" fmla="*/ 2101893 h 4651144"/>
              <a:gd name="connsiteX652" fmla="*/ 6498343 w 7802028"/>
              <a:gd name="connsiteY652" fmla="*/ 2098160 h 4651144"/>
              <a:gd name="connsiteX653" fmla="*/ 6498343 w 7802028"/>
              <a:gd name="connsiteY653" fmla="*/ 2089985 h 4651144"/>
              <a:gd name="connsiteX654" fmla="*/ 6504386 w 7802028"/>
              <a:gd name="connsiteY654" fmla="*/ 2101893 h 4651144"/>
              <a:gd name="connsiteX655" fmla="*/ 6501365 w 7802028"/>
              <a:gd name="connsiteY655" fmla="*/ 2114690 h 4651144"/>
              <a:gd name="connsiteX656" fmla="*/ 6493722 w 7802028"/>
              <a:gd name="connsiteY656" fmla="*/ 2129442 h 4651144"/>
              <a:gd name="connsiteX657" fmla="*/ 6504386 w 7802028"/>
              <a:gd name="connsiteY657" fmla="*/ 2144016 h 4651144"/>
              <a:gd name="connsiteX658" fmla="*/ 6504386 w 7802028"/>
              <a:gd name="connsiteY658" fmla="*/ 2138506 h 4651144"/>
              <a:gd name="connsiteX659" fmla="*/ 6506697 w 7802028"/>
              <a:gd name="connsiteY659" fmla="*/ 2146682 h 4651144"/>
              <a:gd name="connsiteX660" fmla="*/ 6525893 w 7802028"/>
              <a:gd name="connsiteY660" fmla="*/ 2101715 h 4651144"/>
              <a:gd name="connsiteX661" fmla="*/ 6532824 w 7802028"/>
              <a:gd name="connsiteY661" fmla="*/ 2101715 h 4651144"/>
              <a:gd name="connsiteX662" fmla="*/ 6532824 w 7802028"/>
              <a:gd name="connsiteY662" fmla="*/ 2092473 h 4651144"/>
              <a:gd name="connsiteX663" fmla="*/ 6525893 w 7802028"/>
              <a:gd name="connsiteY663" fmla="*/ 2085186 h 4651144"/>
              <a:gd name="connsiteX664" fmla="*/ 6525182 w 7802028"/>
              <a:gd name="connsiteY664" fmla="*/ 2075944 h 4651144"/>
              <a:gd name="connsiteX665" fmla="*/ 6505275 w 7802028"/>
              <a:gd name="connsiteY665" fmla="*/ 2068656 h 4651144"/>
              <a:gd name="connsiteX666" fmla="*/ 6481459 w 7802028"/>
              <a:gd name="connsiteY666" fmla="*/ 2091762 h 4651144"/>
              <a:gd name="connsiteX667" fmla="*/ 6552197 w 7802028"/>
              <a:gd name="connsiteY667" fmla="*/ 2099049 h 4651144"/>
              <a:gd name="connsiteX668" fmla="*/ 6570504 w 7802028"/>
              <a:gd name="connsiteY668" fmla="*/ 2076121 h 4651144"/>
              <a:gd name="connsiteX669" fmla="*/ 6581879 w 7802028"/>
              <a:gd name="connsiteY669" fmla="*/ 2082520 h 4651144"/>
              <a:gd name="connsiteX670" fmla="*/ 6581879 w 7802028"/>
              <a:gd name="connsiteY670" fmla="*/ 2050350 h 4651144"/>
              <a:gd name="connsiteX671" fmla="*/ 6555929 w 7802028"/>
              <a:gd name="connsiteY671" fmla="*/ 2061369 h 4651144"/>
              <a:gd name="connsiteX672" fmla="*/ 6541356 w 7802028"/>
              <a:gd name="connsiteY672" fmla="*/ 2075233 h 4651144"/>
              <a:gd name="connsiteX673" fmla="*/ 6547398 w 7802028"/>
              <a:gd name="connsiteY673" fmla="*/ 2085186 h 4651144"/>
              <a:gd name="connsiteX674" fmla="*/ 6552197 w 7802028"/>
              <a:gd name="connsiteY674" fmla="*/ 2099049 h 4651144"/>
              <a:gd name="connsiteX675" fmla="*/ 6634844 w 7802028"/>
              <a:gd name="connsiteY675" fmla="*/ 1986898 h 4651144"/>
              <a:gd name="connsiteX676" fmla="*/ 6610317 w 7802028"/>
              <a:gd name="connsiteY676" fmla="*/ 2015336 h 4651144"/>
              <a:gd name="connsiteX677" fmla="*/ 6562861 w 7802028"/>
              <a:gd name="connsiteY677" fmla="*/ 2015336 h 4651144"/>
              <a:gd name="connsiteX678" fmla="*/ 6519849 w 7802028"/>
              <a:gd name="connsiteY678" fmla="*/ 2051238 h 4651144"/>
              <a:gd name="connsiteX679" fmla="*/ 6509896 w 7802028"/>
              <a:gd name="connsiteY679" fmla="*/ 2057815 h 4651144"/>
              <a:gd name="connsiteX680" fmla="*/ 6520560 w 7802028"/>
              <a:gd name="connsiteY680" fmla="*/ 2061369 h 4651144"/>
              <a:gd name="connsiteX681" fmla="*/ 6560373 w 7802028"/>
              <a:gd name="connsiteY681" fmla="*/ 2048572 h 4651144"/>
              <a:gd name="connsiteX682" fmla="*/ 6577258 w 7802028"/>
              <a:gd name="connsiteY682" fmla="*/ 2045906 h 4651144"/>
              <a:gd name="connsiteX683" fmla="*/ 6584900 w 7802028"/>
              <a:gd name="connsiteY683" fmla="*/ 2038619 h 4651144"/>
              <a:gd name="connsiteX684" fmla="*/ 6608006 w 7802028"/>
              <a:gd name="connsiteY684" fmla="*/ 2046795 h 4651144"/>
              <a:gd name="connsiteX685" fmla="*/ 6605696 w 7802028"/>
              <a:gd name="connsiteY685" fmla="*/ 2062436 h 4651144"/>
              <a:gd name="connsiteX686" fmla="*/ 6605696 w 7802028"/>
              <a:gd name="connsiteY686" fmla="*/ 2069901 h 4651144"/>
              <a:gd name="connsiteX687" fmla="*/ 6616537 w 7802028"/>
              <a:gd name="connsiteY687" fmla="*/ 2078965 h 4651144"/>
              <a:gd name="connsiteX688" fmla="*/ 6634844 w 7802028"/>
              <a:gd name="connsiteY688" fmla="*/ 2055149 h 4651144"/>
              <a:gd name="connsiteX689" fmla="*/ 6642487 w 7802028"/>
              <a:gd name="connsiteY689" fmla="*/ 2054260 h 4651144"/>
              <a:gd name="connsiteX690" fmla="*/ 6634844 w 7802028"/>
              <a:gd name="connsiteY690" fmla="*/ 2039508 h 4651144"/>
              <a:gd name="connsiteX691" fmla="*/ 6639465 w 7802028"/>
              <a:gd name="connsiteY691" fmla="*/ 2032221 h 4651144"/>
              <a:gd name="connsiteX692" fmla="*/ 6661682 w 7802028"/>
              <a:gd name="connsiteY692" fmla="*/ 2047861 h 4651144"/>
              <a:gd name="connsiteX693" fmla="*/ 6677145 w 7802028"/>
              <a:gd name="connsiteY693" fmla="*/ 2036842 h 4651144"/>
              <a:gd name="connsiteX694" fmla="*/ 6684787 w 7802028"/>
              <a:gd name="connsiteY694" fmla="*/ 2036842 h 4651144"/>
              <a:gd name="connsiteX695" fmla="*/ 6688520 w 7802028"/>
              <a:gd name="connsiteY695" fmla="*/ 2041285 h 4651144"/>
              <a:gd name="connsiteX696" fmla="*/ 6709315 w 7802028"/>
              <a:gd name="connsiteY696" fmla="*/ 2019246 h 4651144"/>
              <a:gd name="connsiteX697" fmla="*/ 6708604 w 7802028"/>
              <a:gd name="connsiteY697" fmla="*/ 2033820 h 4651144"/>
              <a:gd name="connsiteX698" fmla="*/ 6727088 w 7802028"/>
              <a:gd name="connsiteY698" fmla="*/ 2015336 h 4651144"/>
              <a:gd name="connsiteX699" fmla="*/ 6723178 w 7802028"/>
              <a:gd name="connsiteY699" fmla="*/ 1997918 h 4651144"/>
              <a:gd name="connsiteX700" fmla="*/ 6731709 w 7802028"/>
              <a:gd name="connsiteY700" fmla="*/ 1972146 h 4651144"/>
              <a:gd name="connsiteX701" fmla="*/ 6737041 w 7802028"/>
              <a:gd name="connsiteY701" fmla="*/ 1930912 h 4651144"/>
              <a:gd name="connsiteX702" fmla="*/ 6744151 w 7802028"/>
              <a:gd name="connsiteY702" fmla="*/ 1929134 h 4651144"/>
              <a:gd name="connsiteX703" fmla="*/ 6744151 w 7802028"/>
              <a:gd name="connsiteY703" fmla="*/ 1923625 h 4651144"/>
              <a:gd name="connsiteX704" fmla="*/ 6754815 w 7802028"/>
              <a:gd name="connsiteY704" fmla="*/ 1895009 h 4651144"/>
              <a:gd name="connsiteX705" fmla="*/ 6744151 w 7802028"/>
              <a:gd name="connsiteY705" fmla="*/ 1862839 h 4651144"/>
              <a:gd name="connsiteX706" fmla="*/ 6742551 w 7802028"/>
              <a:gd name="connsiteY706" fmla="*/ 1844533 h 4651144"/>
              <a:gd name="connsiteX707" fmla="*/ 6733309 w 7802028"/>
              <a:gd name="connsiteY707" fmla="*/ 1839912 h 4651144"/>
              <a:gd name="connsiteX708" fmla="*/ 6734909 w 7802028"/>
              <a:gd name="connsiteY708" fmla="*/ 1848265 h 4651144"/>
              <a:gd name="connsiteX709" fmla="*/ 6737219 w 7802028"/>
              <a:gd name="connsiteY709" fmla="*/ 1849154 h 4651144"/>
              <a:gd name="connsiteX710" fmla="*/ 6727444 w 7802028"/>
              <a:gd name="connsiteY710" fmla="*/ 1846310 h 4651144"/>
              <a:gd name="connsiteX711" fmla="*/ 6709671 w 7802028"/>
              <a:gd name="connsiteY711" fmla="*/ 1880257 h 4651144"/>
              <a:gd name="connsiteX712" fmla="*/ 6712692 w 7802028"/>
              <a:gd name="connsiteY712" fmla="*/ 1891277 h 4651144"/>
              <a:gd name="connsiteX713" fmla="*/ 6670569 w 7802028"/>
              <a:gd name="connsiteY713" fmla="*/ 1965748 h 4651144"/>
              <a:gd name="connsiteX714" fmla="*/ 6648352 w 7802028"/>
              <a:gd name="connsiteY714" fmla="*/ 1978545 h 4651144"/>
              <a:gd name="connsiteX715" fmla="*/ 6644442 w 7802028"/>
              <a:gd name="connsiteY715" fmla="*/ 1973924 h 4651144"/>
              <a:gd name="connsiteX716" fmla="*/ 6648352 w 7802028"/>
              <a:gd name="connsiteY716" fmla="*/ 1963793 h 4651144"/>
              <a:gd name="connsiteX717" fmla="*/ 6634844 w 7802028"/>
              <a:gd name="connsiteY717" fmla="*/ 1986898 h 4651144"/>
              <a:gd name="connsiteX718" fmla="*/ 6721578 w 7802028"/>
              <a:gd name="connsiteY718" fmla="*/ 1781970 h 4651144"/>
              <a:gd name="connsiteX719" fmla="*/ 6707893 w 7802028"/>
              <a:gd name="connsiteY719" fmla="*/ 1804898 h 4651144"/>
              <a:gd name="connsiteX720" fmla="*/ 6711803 w 7802028"/>
              <a:gd name="connsiteY720" fmla="*/ 1814140 h 4651144"/>
              <a:gd name="connsiteX721" fmla="*/ 6711803 w 7802028"/>
              <a:gd name="connsiteY721" fmla="*/ 1835113 h 4651144"/>
              <a:gd name="connsiteX722" fmla="*/ 6716247 w 7802028"/>
              <a:gd name="connsiteY722" fmla="*/ 1835113 h 4651144"/>
              <a:gd name="connsiteX723" fmla="*/ 6734731 w 7802028"/>
              <a:gd name="connsiteY723" fmla="*/ 1821427 h 4651144"/>
              <a:gd name="connsiteX724" fmla="*/ 6720157 w 7802028"/>
              <a:gd name="connsiteY724" fmla="*/ 1808630 h 4651144"/>
              <a:gd name="connsiteX725" fmla="*/ 6743085 w 7802028"/>
              <a:gd name="connsiteY725" fmla="*/ 1802232 h 4651144"/>
              <a:gd name="connsiteX726" fmla="*/ 6748417 w 7802028"/>
              <a:gd name="connsiteY726" fmla="*/ 1794945 h 4651144"/>
              <a:gd name="connsiteX727" fmla="*/ 6781298 w 7802028"/>
              <a:gd name="connsiteY727" fmla="*/ 1816095 h 4651144"/>
              <a:gd name="connsiteX728" fmla="*/ 6809024 w 7802028"/>
              <a:gd name="connsiteY728" fmla="*/ 1783925 h 4651144"/>
              <a:gd name="connsiteX729" fmla="*/ 6832841 w 7802028"/>
              <a:gd name="connsiteY729" fmla="*/ 1775572 h 4651144"/>
              <a:gd name="connsiteX730" fmla="*/ 6823599 w 7802028"/>
              <a:gd name="connsiteY730" fmla="*/ 1763663 h 4651144"/>
              <a:gd name="connsiteX731" fmla="*/ 6828219 w 7802028"/>
              <a:gd name="connsiteY731" fmla="*/ 1752466 h 4651144"/>
              <a:gd name="connsiteX732" fmla="*/ 6812045 w 7802028"/>
              <a:gd name="connsiteY732" fmla="*/ 1754421 h 4651144"/>
              <a:gd name="connsiteX733" fmla="*/ 6752327 w 7802028"/>
              <a:gd name="connsiteY733" fmla="*/ 1708388 h 4651144"/>
              <a:gd name="connsiteX734" fmla="*/ 6747528 w 7802028"/>
              <a:gd name="connsiteY734" fmla="*/ 1720296 h 4651144"/>
              <a:gd name="connsiteX735" fmla="*/ 6751438 w 7802028"/>
              <a:gd name="connsiteY735" fmla="*/ 1729538 h 4651144"/>
              <a:gd name="connsiteX736" fmla="*/ 6732954 w 7802028"/>
              <a:gd name="connsiteY736" fmla="*/ 1777349 h 4651144"/>
              <a:gd name="connsiteX737" fmla="*/ 6725311 w 7802028"/>
              <a:gd name="connsiteY737" fmla="*/ 1777349 h 4651144"/>
              <a:gd name="connsiteX738" fmla="*/ 6726911 w 7802028"/>
              <a:gd name="connsiteY738" fmla="*/ 1779126 h 4651144"/>
              <a:gd name="connsiteX739" fmla="*/ 6721578 w 7802028"/>
              <a:gd name="connsiteY739" fmla="*/ 1774683 h 4651144"/>
              <a:gd name="connsiteX740" fmla="*/ 6721578 w 7802028"/>
              <a:gd name="connsiteY740" fmla="*/ 1781970 h 4651144"/>
              <a:gd name="connsiteX741" fmla="*/ 6832130 w 7802028"/>
              <a:gd name="connsiteY741" fmla="*/ 1754599 h 4651144"/>
              <a:gd name="connsiteX742" fmla="*/ 6832130 w 7802028"/>
              <a:gd name="connsiteY742" fmla="*/ 1762775 h 4651144"/>
              <a:gd name="connsiteX743" fmla="*/ 6851147 w 7802028"/>
              <a:gd name="connsiteY743" fmla="*/ 1743579 h 4651144"/>
              <a:gd name="connsiteX744" fmla="*/ 6848481 w 7802028"/>
              <a:gd name="connsiteY744" fmla="*/ 1741091 h 4651144"/>
              <a:gd name="connsiteX745" fmla="*/ 6832130 w 7802028"/>
              <a:gd name="connsiteY745" fmla="*/ 1754599 h 4651144"/>
              <a:gd name="connsiteX746" fmla="*/ 6847237 w 7802028"/>
              <a:gd name="connsiteY746" fmla="*/ 1739847 h 4651144"/>
              <a:gd name="connsiteX747" fmla="*/ 6848481 w 7802028"/>
              <a:gd name="connsiteY747" fmla="*/ 1740913 h 4651144"/>
              <a:gd name="connsiteX748" fmla="*/ 6849548 w 7802028"/>
              <a:gd name="connsiteY748" fmla="*/ 1740558 h 4651144"/>
              <a:gd name="connsiteX749" fmla="*/ 6847237 w 7802028"/>
              <a:gd name="connsiteY749" fmla="*/ 1739847 h 4651144"/>
              <a:gd name="connsiteX750" fmla="*/ 6890427 w 7802028"/>
              <a:gd name="connsiteY750" fmla="*/ 1706788 h 4651144"/>
              <a:gd name="connsiteX751" fmla="*/ 6873542 w 7802028"/>
              <a:gd name="connsiteY751" fmla="*/ 1727050 h 4651144"/>
              <a:gd name="connsiteX752" fmla="*/ 6873542 w 7802028"/>
              <a:gd name="connsiteY752" fmla="*/ 1731671 h 4651144"/>
              <a:gd name="connsiteX753" fmla="*/ 6901979 w 7802028"/>
              <a:gd name="connsiteY753" fmla="*/ 1713187 h 4651144"/>
              <a:gd name="connsiteX754" fmla="*/ 6901979 w 7802028"/>
              <a:gd name="connsiteY754" fmla="*/ 1706788 h 4651144"/>
              <a:gd name="connsiteX755" fmla="*/ 6890427 w 7802028"/>
              <a:gd name="connsiteY755" fmla="*/ 1706788 h 4651144"/>
              <a:gd name="connsiteX756" fmla="*/ 6926329 w 7802028"/>
              <a:gd name="connsiteY756" fmla="*/ 1698435 h 4651144"/>
              <a:gd name="connsiteX757" fmla="*/ 6939482 w 7802028"/>
              <a:gd name="connsiteY757" fmla="*/ 1679950 h 4651144"/>
              <a:gd name="connsiteX758" fmla="*/ 6927218 w 7802028"/>
              <a:gd name="connsiteY758" fmla="*/ 1685460 h 4651144"/>
              <a:gd name="connsiteX759" fmla="*/ 6926329 w 7802028"/>
              <a:gd name="connsiteY759" fmla="*/ 1692747 h 4651144"/>
              <a:gd name="connsiteX760" fmla="*/ 6926329 w 7802028"/>
              <a:gd name="connsiteY760" fmla="*/ 1698435 h 4651144"/>
              <a:gd name="connsiteX761" fmla="*/ 6780587 w 7802028"/>
              <a:gd name="connsiteY761" fmla="*/ 1442141 h 4651144"/>
              <a:gd name="connsiteX762" fmla="*/ 6771345 w 7802028"/>
              <a:gd name="connsiteY762" fmla="*/ 1399840 h 4651144"/>
              <a:gd name="connsiteX763" fmla="*/ 6766012 w 7802028"/>
              <a:gd name="connsiteY763" fmla="*/ 1399840 h 4651144"/>
              <a:gd name="connsiteX764" fmla="*/ 6766012 w 7802028"/>
              <a:gd name="connsiteY764" fmla="*/ 1419213 h 4651144"/>
              <a:gd name="connsiteX765" fmla="*/ 6762813 w 7802028"/>
              <a:gd name="connsiteY765" fmla="*/ 1431121 h 4651144"/>
              <a:gd name="connsiteX766" fmla="*/ 6746639 w 7802028"/>
              <a:gd name="connsiteY766" fmla="*/ 1478043 h 4651144"/>
              <a:gd name="connsiteX767" fmla="*/ 6758192 w 7802028"/>
              <a:gd name="connsiteY767" fmla="*/ 1511102 h 4651144"/>
              <a:gd name="connsiteX768" fmla="*/ 6758192 w 7802028"/>
              <a:gd name="connsiteY768" fmla="*/ 1565311 h 4651144"/>
              <a:gd name="connsiteX769" fmla="*/ 6754282 w 7802028"/>
              <a:gd name="connsiteY769" fmla="*/ 1593749 h 4651144"/>
              <a:gd name="connsiteX770" fmla="*/ 6758903 w 7802028"/>
              <a:gd name="connsiteY770" fmla="*/ 1619520 h 4651144"/>
              <a:gd name="connsiteX771" fmla="*/ 6755881 w 7802028"/>
              <a:gd name="connsiteY771" fmla="*/ 1660933 h 4651144"/>
              <a:gd name="connsiteX772" fmla="*/ 6755881 w 7802028"/>
              <a:gd name="connsiteY772" fmla="*/ 1687593 h 4651144"/>
              <a:gd name="connsiteX773" fmla="*/ 6774366 w 7802028"/>
              <a:gd name="connsiteY773" fmla="*/ 1667331 h 4651144"/>
              <a:gd name="connsiteX774" fmla="*/ 6782008 w 7802028"/>
              <a:gd name="connsiteY774" fmla="*/ 1667331 h 4651144"/>
              <a:gd name="connsiteX775" fmla="*/ 6789651 w 7802028"/>
              <a:gd name="connsiteY775" fmla="*/ 1676573 h 4651144"/>
              <a:gd name="connsiteX776" fmla="*/ 6791962 w 7802028"/>
              <a:gd name="connsiteY776" fmla="*/ 1675685 h 4651144"/>
              <a:gd name="connsiteX777" fmla="*/ 6769567 w 7802028"/>
              <a:gd name="connsiteY777" fmla="*/ 1628763 h 4651144"/>
              <a:gd name="connsiteX778" fmla="*/ 6792672 w 7802028"/>
              <a:gd name="connsiteY778" fmla="*/ 1575442 h 4651144"/>
              <a:gd name="connsiteX779" fmla="*/ 6808846 w 7802028"/>
              <a:gd name="connsiteY779" fmla="*/ 1587528 h 4651144"/>
              <a:gd name="connsiteX780" fmla="*/ 6788052 w 7802028"/>
              <a:gd name="connsiteY780" fmla="*/ 1524077 h 4651144"/>
              <a:gd name="connsiteX781" fmla="*/ 6782719 w 7802028"/>
              <a:gd name="connsiteY781" fmla="*/ 1499194 h 4651144"/>
              <a:gd name="connsiteX782" fmla="*/ 6782719 w 7802028"/>
              <a:gd name="connsiteY782" fmla="*/ 1477155 h 4651144"/>
              <a:gd name="connsiteX783" fmla="*/ 6780587 w 7802028"/>
              <a:gd name="connsiteY783" fmla="*/ 1442141 h 4651144"/>
              <a:gd name="connsiteX784" fmla="*/ 4787112 w 7802028"/>
              <a:gd name="connsiteY784" fmla="*/ 700631 h 4651144"/>
              <a:gd name="connsiteX785" fmla="*/ 4810040 w 7802028"/>
              <a:gd name="connsiteY785" fmla="*/ 700631 h 4651144"/>
              <a:gd name="connsiteX786" fmla="*/ 4821593 w 7802028"/>
              <a:gd name="connsiteY786" fmla="*/ 732801 h 4651144"/>
              <a:gd name="connsiteX787" fmla="*/ 4840788 w 7802028"/>
              <a:gd name="connsiteY787" fmla="*/ 732801 h 4651144"/>
              <a:gd name="connsiteX788" fmla="*/ 4846120 w 7802028"/>
              <a:gd name="connsiteY788" fmla="*/ 739199 h 4651144"/>
              <a:gd name="connsiteX789" fmla="*/ 4906017 w 7802028"/>
              <a:gd name="connsiteY789" fmla="*/ 739199 h 4651144"/>
              <a:gd name="connsiteX790" fmla="*/ 4903529 w 7802028"/>
              <a:gd name="connsiteY790" fmla="*/ 734756 h 4651144"/>
              <a:gd name="connsiteX791" fmla="*/ 4861583 w 7802028"/>
              <a:gd name="connsiteY791" fmla="*/ 674859 h 4651144"/>
              <a:gd name="connsiteX792" fmla="*/ 4953649 w 7802028"/>
              <a:gd name="connsiteY792" fmla="*/ 541736 h 4651144"/>
              <a:gd name="connsiteX793" fmla="*/ 4990441 w 7802028"/>
              <a:gd name="connsiteY793" fmla="*/ 516853 h 4651144"/>
              <a:gd name="connsiteX794" fmla="*/ 5007326 w 7802028"/>
              <a:gd name="connsiteY794" fmla="*/ 495703 h 4651144"/>
              <a:gd name="connsiteX795" fmla="*/ 5078597 w 7802028"/>
              <a:gd name="connsiteY795" fmla="*/ 472775 h 4651144"/>
              <a:gd name="connsiteX796" fmla="*/ 5156801 w 7802028"/>
              <a:gd name="connsiteY796" fmla="*/ 424964 h 4651144"/>
              <a:gd name="connsiteX797" fmla="*/ 5126052 w 7802028"/>
              <a:gd name="connsiteY797" fmla="*/ 402036 h 4651144"/>
              <a:gd name="connsiteX798" fmla="*/ 5011058 w 7802028"/>
              <a:gd name="connsiteY798" fmla="*/ 454468 h 4651144"/>
              <a:gd name="connsiteX799" fmla="*/ 4988130 w 7802028"/>
              <a:gd name="connsiteY799" fmla="*/ 443449 h 4651144"/>
              <a:gd name="connsiteX800" fmla="*/ 4963603 w 7802028"/>
              <a:gd name="connsiteY800" fmla="*/ 454468 h 4651144"/>
              <a:gd name="connsiteX801" fmla="*/ 4894642 w 7802028"/>
              <a:gd name="connsiteY801" fmla="*/ 498546 h 4651144"/>
              <a:gd name="connsiteX802" fmla="*/ 4864071 w 7802028"/>
              <a:gd name="connsiteY802" fmla="*/ 504945 h 4651144"/>
              <a:gd name="connsiteX803" fmla="*/ 4856428 w 7802028"/>
              <a:gd name="connsiteY803" fmla="*/ 514187 h 4651144"/>
              <a:gd name="connsiteX804" fmla="*/ 4861761 w 7802028"/>
              <a:gd name="connsiteY804" fmla="*/ 530716 h 4651144"/>
              <a:gd name="connsiteX805" fmla="*/ 4821948 w 7802028"/>
              <a:gd name="connsiteY805" fmla="*/ 585814 h 4651144"/>
              <a:gd name="connsiteX806" fmla="*/ 4833501 w 7802028"/>
              <a:gd name="connsiteY806" fmla="*/ 606076 h 4651144"/>
              <a:gd name="connsiteX807" fmla="*/ 4796710 w 7802028"/>
              <a:gd name="connsiteY807" fmla="*/ 631848 h 4651144"/>
              <a:gd name="connsiteX808" fmla="*/ 4796710 w 7802028"/>
              <a:gd name="connsiteY808" fmla="*/ 645533 h 4651144"/>
              <a:gd name="connsiteX809" fmla="*/ 4773782 w 7802028"/>
              <a:gd name="connsiteY809" fmla="*/ 682324 h 4651144"/>
              <a:gd name="connsiteX810" fmla="*/ 4787112 w 7802028"/>
              <a:gd name="connsiteY810" fmla="*/ 700631 h 4651144"/>
              <a:gd name="connsiteX811" fmla="*/ 4902818 w 7802028"/>
              <a:gd name="connsiteY811" fmla="*/ 733867 h 4651144"/>
              <a:gd name="connsiteX812" fmla="*/ 4903351 w 7802028"/>
              <a:gd name="connsiteY812" fmla="*/ 734934 h 4651144"/>
              <a:gd name="connsiteX813" fmla="*/ 4905839 w 7802028"/>
              <a:gd name="connsiteY813" fmla="*/ 737600 h 4651144"/>
              <a:gd name="connsiteX814" fmla="*/ 4902818 w 7802028"/>
              <a:gd name="connsiteY814" fmla="*/ 733867 h 4651144"/>
              <a:gd name="connsiteX815" fmla="*/ 7802029 w 7802028"/>
              <a:gd name="connsiteY815" fmla="*/ 942350 h 4651144"/>
              <a:gd name="connsiteX816" fmla="*/ 7755996 w 7802028"/>
              <a:gd name="connsiteY816" fmla="*/ 967233 h 4651144"/>
              <a:gd name="connsiteX817" fmla="*/ 7729158 w 7802028"/>
              <a:gd name="connsiteY817" fmla="*/ 1013089 h 4651144"/>
              <a:gd name="connsiteX818" fmla="*/ 7606521 w 7802028"/>
              <a:gd name="connsiteY818" fmla="*/ 934886 h 4651144"/>
              <a:gd name="connsiteX819" fmla="*/ 7594968 w 7802028"/>
              <a:gd name="connsiteY819" fmla="*/ 967056 h 4651144"/>
              <a:gd name="connsiteX820" fmla="*/ 7541292 w 7802028"/>
              <a:gd name="connsiteY820" fmla="*/ 1022153 h 4651144"/>
              <a:gd name="connsiteX821" fmla="*/ 7518186 w 7802028"/>
              <a:gd name="connsiteY821" fmla="*/ 1090937 h 4651144"/>
              <a:gd name="connsiteX822" fmla="*/ 7341873 w 7802028"/>
              <a:gd name="connsiteY822" fmla="*/ 1196689 h 4651144"/>
              <a:gd name="connsiteX823" fmla="*/ 7200041 w 7802028"/>
              <a:gd name="connsiteY823" fmla="*/ 1270271 h 4651144"/>
              <a:gd name="connsiteX824" fmla="*/ 7200041 w 7802028"/>
              <a:gd name="connsiteY824" fmla="*/ 1311684 h 4651144"/>
              <a:gd name="connsiteX825" fmla="*/ 7173203 w 7802028"/>
              <a:gd name="connsiteY825" fmla="*/ 1366781 h 4651144"/>
              <a:gd name="connsiteX826" fmla="*/ 7142455 w 7802028"/>
              <a:gd name="connsiteY826" fmla="*/ 1417258 h 4651144"/>
              <a:gd name="connsiteX827" fmla="*/ 7084869 w 7802028"/>
              <a:gd name="connsiteY827" fmla="*/ 1504526 h 4651144"/>
              <a:gd name="connsiteX828" fmla="*/ 7054121 w 7802028"/>
              <a:gd name="connsiteY828" fmla="*/ 1339055 h 4651144"/>
              <a:gd name="connsiteX829" fmla="*/ 7100154 w 7802028"/>
              <a:gd name="connsiteY829" fmla="*/ 1265650 h 4651144"/>
              <a:gd name="connsiteX830" fmla="*/ 7153830 w 7802028"/>
              <a:gd name="connsiteY830" fmla="*/ 1187447 h 4651144"/>
              <a:gd name="connsiteX831" fmla="*/ 7207328 w 7802028"/>
              <a:gd name="connsiteY831" fmla="*/ 1155277 h 4651144"/>
              <a:gd name="connsiteX832" fmla="*/ 7218881 w 7802028"/>
              <a:gd name="connsiteY832" fmla="*/ 1090937 h 4651144"/>
              <a:gd name="connsiteX833" fmla="*/ 7153652 w 7802028"/>
              <a:gd name="connsiteY833" fmla="*/ 1123107 h 4651144"/>
              <a:gd name="connsiteX834" fmla="*/ 7107619 w 7802028"/>
              <a:gd name="connsiteY834" fmla="*/ 1123107 h 4651144"/>
              <a:gd name="connsiteX835" fmla="*/ 7019462 w 7802028"/>
              <a:gd name="connsiteY835" fmla="*/ 1219617 h 4651144"/>
              <a:gd name="connsiteX836" fmla="*/ 6977339 w 7802028"/>
              <a:gd name="connsiteY836" fmla="*/ 1219617 h 4651144"/>
              <a:gd name="connsiteX837" fmla="*/ 6912110 w 7802028"/>
              <a:gd name="connsiteY837" fmla="*/ 1201310 h 4651144"/>
              <a:gd name="connsiteX838" fmla="*/ 6766368 w 7802028"/>
              <a:gd name="connsiteY838" fmla="*/ 1219617 h 4651144"/>
              <a:gd name="connsiteX839" fmla="*/ 6678211 w 7802028"/>
              <a:gd name="connsiteY839" fmla="*/ 1306885 h 4651144"/>
              <a:gd name="connsiteX840" fmla="*/ 6620803 w 7802028"/>
              <a:gd name="connsiteY840" fmla="*/ 1380467 h 4651144"/>
              <a:gd name="connsiteX841" fmla="*/ 6689764 w 7802028"/>
              <a:gd name="connsiteY841" fmla="*/ 1408016 h 4651144"/>
              <a:gd name="connsiteX842" fmla="*/ 6738286 w 7802028"/>
              <a:gd name="connsiteY842" fmla="*/ 1467379 h 4651144"/>
              <a:gd name="connsiteX843" fmla="*/ 6724778 w 7802028"/>
              <a:gd name="connsiteY843" fmla="*/ 1517856 h 4651144"/>
              <a:gd name="connsiteX844" fmla="*/ 6716425 w 7802028"/>
              <a:gd name="connsiteY844" fmla="*/ 1587173 h 4651144"/>
              <a:gd name="connsiteX845" fmla="*/ 6682477 w 7802028"/>
              <a:gd name="connsiteY845" fmla="*/ 1655600 h 4651144"/>
              <a:gd name="connsiteX846" fmla="*/ 6566772 w 7802028"/>
              <a:gd name="connsiteY846" fmla="*/ 1802943 h 4651144"/>
              <a:gd name="connsiteX847" fmla="*/ 6513096 w 7802028"/>
              <a:gd name="connsiteY847" fmla="*/ 1793701 h 4651144"/>
              <a:gd name="connsiteX848" fmla="*/ 6513096 w 7802028"/>
              <a:gd name="connsiteY848" fmla="*/ 1793701 h 4651144"/>
              <a:gd name="connsiteX849" fmla="*/ 6478615 w 7802028"/>
              <a:gd name="connsiteY849" fmla="*/ 1850753 h 4651144"/>
              <a:gd name="connsiteX850" fmla="*/ 6456398 w 7802028"/>
              <a:gd name="connsiteY850" fmla="*/ 1873681 h 4651144"/>
              <a:gd name="connsiteX851" fmla="*/ 6433470 w 7802028"/>
              <a:gd name="connsiteY851" fmla="*/ 1887545 h 4651144"/>
              <a:gd name="connsiteX852" fmla="*/ 6446623 w 7802028"/>
              <a:gd name="connsiteY852" fmla="*/ 1919715 h 4651144"/>
              <a:gd name="connsiteX853" fmla="*/ 6474882 w 7802028"/>
              <a:gd name="connsiteY853" fmla="*/ 1996852 h 4651144"/>
              <a:gd name="connsiteX854" fmla="*/ 6459597 w 7802028"/>
              <a:gd name="connsiteY854" fmla="*/ 2031688 h 4651144"/>
              <a:gd name="connsiteX855" fmla="*/ 6435781 w 7802028"/>
              <a:gd name="connsiteY855" fmla="*/ 2042707 h 4651144"/>
              <a:gd name="connsiteX856" fmla="*/ 6420496 w 7802028"/>
              <a:gd name="connsiteY856" fmla="*/ 2051061 h 4651144"/>
              <a:gd name="connsiteX857" fmla="*/ 6408943 w 7802028"/>
              <a:gd name="connsiteY857" fmla="*/ 2051061 h 4651144"/>
              <a:gd name="connsiteX858" fmla="*/ 6413564 w 7802028"/>
              <a:gd name="connsiteY858" fmla="*/ 2038975 h 4651144"/>
              <a:gd name="connsiteX859" fmla="*/ 6409654 w 7802028"/>
              <a:gd name="connsiteY859" fmla="*/ 2029910 h 4651144"/>
              <a:gd name="connsiteX860" fmla="*/ 6416408 w 7802028"/>
              <a:gd name="connsiteY860" fmla="*/ 2008760 h 4651144"/>
              <a:gd name="connsiteX861" fmla="*/ 6412675 w 7802028"/>
              <a:gd name="connsiteY861" fmla="*/ 1993119 h 4651144"/>
              <a:gd name="connsiteX862" fmla="*/ 6405033 w 7802028"/>
              <a:gd name="connsiteY862" fmla="*/ 1986721 h 4651144"/>
              <a:gd name="connsiteX863" fmla="*/ 6405033 w 7802028"/>
              <a:gd name="connsiteY863" fmla="*/ 1977478 h 4651144"/>
              <a:gd name="connsiteX864" fmla="*/ 6417296 w 7802028"/>
              <a:gd name="connsiteY864" fmla="*/ 1965570 h 4651144"/>
              <a:gd name="connsiteX865" fmla="*/ 6396502 w 7802028"/>
              <a:gd name="connsiteY865" fmla="*/ 1947441 h 4651144"/>
              <a:gd name="connsiteX866" fmla="*/ 6385838 w 7802028"/>
              <a:gd name="connsiteY866" fmla="*/ 1951885 h 4651144"/>
              <a:gd name="connsiteX867" fmla="*/ 6378195 w 7802028"/>
              <a:gd name="connsiteY867" fmla="*/ 1936244 h 4651144"/>
              <a:gd name="connsiteX868" fmla="*/ 6386726 w 7802028"/>
              <a:gd name="connsiteY868" fmla="*/ 1917048 h 4651144"/>
              <a:gd name="connsiteX869" fmla="*/ 6386726 w 7802028"/>
              <a:gd name="connsiteY869" fmla="*/ 1896787 h 4651144"/>
              <a:gd name="connsiteX870" fmla="*/ 6362198 w 7802028"/>
              <a:gd name="connsiteY870" fmla="*/ 1886834 h 4651144"/>
              <a:gd name="connsiteX871" fmla="*/ 6298570 w 7802028"/>
              <a:gd name="connsiteY871" fmla="*/ 1914383 h 4651144"/>
              <a:gd name="connsiteX872" fmla="*/ 6313144 w 7802028"/>
              <a:gd name="connsiteY872" fmla="*/ 1876703 h 4651144"/>
              <a:gd name="connsiteX873" fmla="*/ 6298570 w 7802028"/>
              <a:gd name="connsiteY873" fmla="*/ 1859285 h 4651144"/>
              <a:gd name="connsiteX874" fmla="*/ 6286306 w 7802028"/>
              <a:gd name="connsiteY874" fmla="*/ 1871193 h 4651144"/>
              <a:gd name="connsiteX875" fmla="*/ 6253247 w 7802028"/>
              <a:gd name="connsiteY875" fmla="*/ 1905140 h 4651144"/>
              <a:gd name="connsiteX876" fmla="*/ 6220366 w 7802028"/>
              <a:gd name="connsiteY876" fmla="*/ 1927179 h 4651144"/>
              <a:gd name="connsiteX877" fmla="*/ 6236540 w 7802028"/>
              <a:gd name="connsiteY877" fmla="*/ 1942820 h 4651144"/>
              <a:gd name="connsiteX878" fmla="*/ 6251825 w 7802028"/>
              <a:gd name="connsiteY878" fmla="*/ 1967703 h 4651144"/>
              <a:gd name="connsiteX879" fmla="*/ 6271731 w 7802028"/>
              <a:gd name="connsiteY879" fmla="*/ 1969658 h 4651144"/>
              <a:gd name="connsiteX880" fmla="*/ 6282396 w 7802028"/>
              <a:gd name="connsiteY880" fmla="*/ 1949396 h 4651144"/>
              <a:gd name="connsiteX881" fmla="*/ 6299281 w 7802028"/>
              <a:gd name="connsiteY881" fmla="*/ 1960416 h 4651144"/>
              <a:gd name="connsiteX882" fmla="*/ 6327718 w 7802028"/>
              <a:gd name="connsiteY882" fmla="*/ 1968769 h 4651144"/>
              <a:gd name="connsiteX883" fmla="*/ 6272620 w 7802028"/>
              <a:gd name="connsiteY883" fmla="*/ 2011959 h 4651144"/>
              <a:gd name="connsiteX884" fmla="*/ 6256447 w 7802028"/>
              <a:gd name="connsiteY884" fmla="*/ 2034887 h 4651144"/>
              <a:gd name="connsiteX885" fmla="*/ 6277241 w 7802028"/>
              <a:gd name="connsiteY885" fmla="*/ 2057815 h 4651144"/>
              <a:gd name="connsiteX886" fmla="*/ 6277952 w 7802028"/>
              <a:gd name="connsiteY886" fmla="*/ 2075233 h 4651144"/>
              <a:gd name="connsiteX887" fmla="*/ 6279552 w 7802028"/>
              <a:gd name="connsiteY887" fmla="*/ 2075233 h 4651144"/>
              <a:gd name="connsiteX888" fmla="*/ 6278841 w 7802028"/>
              <a:gd name="connsiteY888" fmla="*/ 2076121 h 4651144"/>
              <a:gd name="connsiteX889" fmla="*/ 6288083 w 7802028"/>
              <a:gd name="connsiteY889" fmla="*/ 2096383 h 4651144"/>
              <a:gd name="connsiteX890" fmla="*/ 6309411 w 7802028"/>
              <a:gd name="connsiteY890" fmla="*/ 2175475 h 4651144"/>
              <a:gd name="connsiteX891" fmla="*/ 6297859 w 7802028"/>
              <a:gd name="connsiteY891" fmla="*/ 2231462 h 4651144"/>
              <a:gd name="connsiteX892" fmla="*/ 6261067 w 7802028"/>
              <a:gd name="connsiteY892" fmla="*/ 2281938 h 4651144"/>
              <a:gd name="connsiteX893" fmla="*/ 6230319 w 7802028"/>
              <a:gd name="connsiteY893" fmla="*/ 2333481 h 4651144"/>
              <a:gd name="connsiteX894" fmla="*/ 6218944 w 7802028"/>
              <a:gd name="connsiteY894" fmla="*/ 2350011 h 4651144"/>
              <a:gd name="connsiteX895" fmla="*/ 6153716 w 7802028"/>
              <a:gd name="connsiteY895" fmla="*/ 2390534 h 4651144"/>
              <a:gd name="connsiteX896" fmla="*/ 6134520 w 7802028"/>
              <a:gd name="connsiteY896" fmla="*/ 2383070 h 4651144"/>
              <a:gd name="connsiteX897" fmla="*/ 6125278 w 7802028"/>
              <a:gd name="connsiteY897" fmla="*/ 2400488 h 4651144"/>
              <a:gd name="connsiteX898" fmla="*/ 6087065 w 7802028"/>
              <a:gd name="connsiteY898" fmla="*/ 2416128 h 4651144"/>
              <a:gd name="connsiteX899" fmla="*/ 6060227 w 7802028"/>
              <a:gd name="connsiteY899" fmla="*/ 2428925 h 4651144"/>
              <a:gd name="connsiteX900" fmla="*/ 6050274 w 7802028"/>
              <a:gd name="connsiteY900" fmla="*/ 2448120 h 4651144"/>
              <a:gd name="connsiteX901" fmla="*/ 6046542 w 7802028"/>
              <a:gd name="connsiteY901" fmla="*/ 2425193 h 4651144"/>
              <a:gd name="connsiteX902" fmla="*/ 6009573 w 7802028"/>
              <a:gd name="connsiteY902" fmla="*/ 2415062 h 4651144"/>
              <a:gd name="connsiteX903" fmla="*/ 5956785 w 7802028"/>
              <a:gd name="connsiteY903" fmla="*/ 2489533 h 4651144"/>
              <a:gd name="connsiteX904" fmla="*/ 5963717 w 7802028"/>
              <a:gd name="connsiteY904" fmla="*/ 2503218 h 4651144"/>
              <a:gd name="connsiteX905" fmla="*/ 6008328 w 7802028"/>
              <a:gd name="connsiteY905" fmla="*/ 2562937 h 4651144"/>
              <a:gd name="connsiteX906" fmla="*/ 6039077 w 7802028"/>
              <a:gd name="connsiteY906" fmla="*/ 2648428 h 4651144"/>
              <a:gd name="connsiteX907" fmla="*/ 6029835 w 7802028"/>
              <a:gd name="connsiteY907" fmla="*/ 2694461 h 4651144"/>
              <a:gd name="connsiteX908" fmla="*/ 5983090 w 7802028"/>
              <a:gd name="connsiteY908" fmla="*/ 2723787 h 4651144"/>
              <a:gd name="connsiteX909" fmla="*/ 5966205 w 7802028"/>
              <a:gd name="connsiteY909" fmla="*/ 2744227 h 4651144"/>
              <a:gd name="connsiteX910" fmla="*/ 5963895 w 7802028"/>
              <a:gd name="connsiteY910" fmla="*/ 2735873 h 4651144"/>
              <a:gd name="connsiteX911" fmla="*/ 5963895 w 7802028"/>
              <a:gd name="connsiteY911" fmla="*/ 2746004 h 4651144"/>
              <a:gd name="connsiteX912" fmla="*/ 5945588 w 7802028"/>
              <a:gd name="connsiteY912" fmla="*/ 2768932 h 4651144"/>
              <a:gd name="connsiteX913" fmla="*/ 5939368 w 7802028"/>
              <a:gd name="connsiteY913" fmla="*/ 2750448 h 4651144"/>
              <a:gd name="connsiteX914" fmla="*/ 5942389 w 7802028"/>
              <a:gd name="connsiteY914" fmla="*/ 2737651 h 4651144"/>
              <a:gd name="connsiteX915" fmla="*/ 5937057 w 7802028"/>
              <a:gd name="connsiteY915" fmla="*/ 2723787 h 4651144"/>
              <a:gd name="connsiteX916" fmla="*/ 5910219 w 7802028"/>
              <a:gd name="connsiteY916" fmla="*/ 2705481 h 4651144"/>
              <a:gd name="connsiteX917" fmla="*/ 5892445 w 7802028"/>
              <a:gd name="connsiteY917" fmla="*/ 2680776 h 4651144"/>
              <a:gd name="connsiteX918" fmla="*/ 5858854 w 7802028"/>
              <a:gd name="connsiteY918" fmla="*/ 2662469 h 4651144"/>
              <a:gd name="connsiteX919" fmla="*/ 5854943 w 7802028"/>
              <a:gd name="connsiteY919" fmla="*/ 2650560 h 4651144"/>
              <a:gd name="connsiteX920" fmla="*/ 5835037 w 7802028"/>
              <a:gd name="connsiteY920" fmla="*/ 2638652 h 4651144"/>
              <a:gd name="connsiteX921" fmla="*/ 5830416 w 7802028"/>
              <a:gd name="connsiteY921" fmla="*/ 2648605 h 4651144"/>
              <a:gd name="connsiteX922" fmla="*/ 5833437 w 7802028"/>
              <a:gd name="connsiteY922" fmla="*/ 2666023 h 4651144"/>
              <a:gd name="connsiteX923" fmla="*/ 5811220 w 7802028"/>
              <a:gd name="connsiteY923" fmla="*/ 2725742 h 4651144"/>
              <a:gd name="connsiteX924" fmla="*/ 5837347 w 7802028"/>
              <a:gd name="connsiteY924" fmla="*/ 2769998 h 4651144"/>
              <a:gd name="connsiteX925" fmla="*/ 5835926 w 7802028"/>
              <a:gd name="connsiteY925" fmla="*/ 2769998 h 4651144"/>
              <a:gd name="connsiteX926" fmla="*/ 5844990 w 7802028"/>
              <a:gd name="connsiteY926" fmla="*/ 2799325 h 4651144"/>
              <a:gd name="connsiteX927" fmla="*/ 5910930 w 7802028"/>
              <a:gd name="connsiteY927" fmla="*/ 2875573 h 4651144"/>
              <a:gd name="connsiteX928" fmla="*/ 5907908 w 7802028"/>
              <a:gd name="connsiteY928" fmla="*/ 2893169 h 4651144"/>
              <a:gd name="connsiteX929" fmla="*/ 5922483 w 7802028"/>
              <a:gd name="connsiteY929" fmla="*/ 2926227 h 4651144"/>
              <a:gd name="connsiteX930" fmla="*/ 5929414 w 7802028"/>
              <a:gd name="connsiteY930" fmla="*/ 2952888 h 4651144"/>
              <a:gd name="connsiteX931" fmla="*/ 5919461 w 7802028"/>
              <a:gd name="connsiteY931" fmla="*/ 2953776 h 4651144"/>
              <a:gd name="connsiteX932" fmla="*/ 5914129 w 7802028"/>
              <a:gd name="connsiteY932" fmla="*/ 2957509 h 4651144"/>
              <a:gd name="connsiteX933" fmla="*/ 5901154 w 7802028"/>
              <a:gd name="connsiteY933" fmla="*/ 2949333 h 4651144"/>
              <a:gd name="connsiteX934" fmla="*/ 5847478 w 7802028"/>
              <a:gd name="connsiteY934" fmla="*/ 2882327 h 4651144"/>
              <a:gd name="connsiteX935" fmla="*/ 5830593 w 7802028"/>
              <a:gd name="connsiteY935" fmla="*/ 2815321 h 4651144"/>
              <a:gd name="connsiteX936" fmla="*/ 5807488 w 7802028"/>
              <a:gd name="connsiteY936" fmla="*/ 2769465 h 4651144"/>
              <a:gd name="connsiteX937" fmla="*/ 5797535 w 7802028"/>
              <a:gd name="connsiteY937" fmla="*/ 2769465 h 4651144"/>
              <a:gd name="connsiteX938" fmla="*/ 5797535 w 7802028"/>
              <a:gd name="connsiteY938" fmla="*/ 2763955 h 4651144"/>
              <a:gd name="connsiteX939" fmla="*/ 5801267 w 7802028"/>
              <a:gd name="connsiteY939" fmla="*/ 2729119 h 4651144"/>
              <a:gd name="connsiteX940" fmla="*/ 5802867 w 7802028"/>
              <a:gd name="connsiteY940" fmla="*/ 2729119 h 4651144"/>
              <a:gd name="connsiteX941" fmla="*/ 5805177 w 7802028"/>
              <a:gd name="connsiteY941" fmla="*/ 2729119 h 4651144"/>
              <a:gd name="connsiteX942" fmla="*/ 5805177 w 7802028"/>
              <a:gd name="connsiteY942" fmla="*/ 2694106 h 4651144"/>
              <a:gd name="connsiteX943" fmla="*/ 5785271 w 7802028"/>
              <a:gd name="connsiteY943" fmla="*/ 2600262 h 4651144"/>
              <a:gd name="connsiteX944" fmla="*/ 5780650 w 7802028"/>
              <a:gd name="connsiteY944" fmla="*/ 2559027 h 4651144"/>
              <a:gd name="connsiteX945" fmla="*/ 5770697 w 7802028"/>
              <a:gd name="connsiteY945" fmla="*/ 2554406 h 4651144"/>
              <a:gd name="connsiteX946" fmla="*/ 5763943 w 7802028"/>
              <a:gd name="connsiteY946" fmla="*/ 2539654 h 4651144"/>
              <a:gd name="connsiteX947" fmla="*/ 5723952 w 7802028"/>
              <a:gd name="connsiteY947" fmla="*/ 2581955 h 4651144"/>
              <a:gd name="connsiteX948" fmla="*/ 5711689 w 7802028"/>
              <a:gd name="connsiteY948" fmla="*/ 2559027 h 4651144"/>
              <a:gd name="connsiteX949" fmla="*/ 5715599 w 7802028"/>
              <a:gd name="connsiteY949" fmla="*/ 2531478 h 4651144"/>
              <a:gd name="connsiteX950" fmla="*/ 5710978 w 7802028"/>
              <a:gd name="connsiteY950" fmla="*/ 2519570 h 4651144"/>
              <a:gd name="connsiteX951" fmla="*/ 5688761 w 7802028"/>
              <a:gd name="connsiteY951" fmla="*/ 2470870 h 4651144"/>
              <a:gd name="connsiteX952" fmla="*/ 5663345 w 7802028"/>
              <a:gd name="connsiteY952" fmla="*/ 2441544 h 4651144"/>
              <a:gd name="connsiteX953" fmla="*/ 5655702 w 7802028"/>
              <a:gd name="connsiteY953" fmla="*/ 2404753 h 4651144"/>
              <a:gd name="connsiteX954" fmla="*/ 5627976 w 7802028"/>
              <a:gd name="connsiteY954" fmla="*/ 2383603 h 4651144"/>
              <a:gd name="connsiteX955" fmla="*/ 5586564 w 7802028"/>
              <a:gd name="connsiteY955" fmla="*/ 2416661 h 4651144"/>
              <a:gd name="connsiteX956" fmla="*/ 5568079 w 7802028"/>
              <a:gd name="connsiteY956" fmla="*/ 2407419 h 4651144"/>
              <a:gd name="connsiteX957" fmla="*/ 5544263 w 7802028"/>
              <a:gd name="connsiteY957" fmla="*/ 2430347 h 4651144"/>
              <a:gd name="connsiteX958" fmla="*/ 5535198 w 7802028"/>
              <a:gd name="connsiteY958" fmla="*/ 2461628 h 4651144"/>
              <a:gd name="connsiteX959" fmla="*/ 5486854 w 7802028"/>
              <a:gd name="connsiteY959" fmla="*/ 2497353 h 4651144"/>
              <a:gd name="connsiteX960" fmla="*/ 5443131 w 7802028"/>
              <a:gd name="connsiteY960" fmla="*/ 2551562 h 4651144"/>
              <a:gd name="connsiteX961" fmla="*/ 5423047 w 7802028"/>
              <a:gd name="connsiteY961" fmla="*/ 2571824 h 4651144"/>
              <a:gd name="connsiteX962" fmla="*/ 5393188 w 7802028"/>
              <a:gd name="connsiteY962" fmla="*/ 2599373 h 4651144"/>
              <a:gd name="connsiteX963" fmla="*/ 5398520 w 7802028"/>
              <a:gd name="connsiteY963" fmla="*/ 2639719 h 4651144"/>
              <a:gd name="connsiteX964" fmla="*/ 5389278 w 7802028"/>
              <a:gd name="connsiteY964" fmla="*/ 2694816 h 4651144"/>
              <a:gd name="connsiteX965" fmla="*/ 5393010 w 7802028"/>
              <a:gd name="connsiteY965" fmla="*/ 2718633 h 4651144"/>
              <a:gd name="connsiteX966" fmla="*/ 5389278 w 7802028"/>
              <a:gd name="connsiteY966" fmla="*/ 2719522 h 4651144"/>
              <a:gd name="connsiteX967" fmla="*/ 5381635 w 7802028"/>
              <a:gd name="connsiteY967" fmla="*/ 2723076 h 4651144"/>
              <a:gd name="connsiteX968" fmla="*/ 5367061 w 7802028"/>
              <a:gd name="connsiteY968" fmla="*/ 2754180 h 4651144"/>
              <a:gd name="connsiteX969" fmla="*/ 5352487 w 7802028"/>
              <a:gd name="connsiteY969" fmla="*/ 2765377 h 4651144"/>
              <a:gd name="connsiteX970" fmla="*/ 5342533 w 7802028"/>
              <a:gd name="connsiteY970" fmla="*/ 2783862 h 4651144"/>
              <a:gd name="connsiteX971" fmla="*/ 5330981 w 7802028"/>
              <a:gd name="connsiteY971" fmla="*/ 2774620 h 4651144"/>
              <a:gd name="connsiteX972" fmla="*/ 5324227 w 7802028"/>
              <a:gd name="connsiteY972" fmla="*/ 2765377 h 4651144"/>
              <a:gd name="connsiteX973" fmla="*/ 5304321 w 7802028"/>
              <a:gd name="connsiteY973" fmla="*/ 2705481 h 4651144"/>
              <a:gd name="connsiteX974" fmla="*/ 5287436 w 7802028"/>
              <a:gd name="connsiteY974" fmla="*/ 2676154 h 4651144"/>
              <a:gd name="connsiteX975" fmla="*/ 5279082 w 7802028"/>
              <a:gd name="connsiteY975" fmla="*/ 2638652 h 4651144"/>
              <a:gd name="connsiteX976" fmla="*/ 5269840 w 7802028"/>
              <a:gd name="connsiteY976" fmla="*/ 2609148 h 4651144"/>
              <a:gd name="connsiteX977" fmla="*/ 5246912 w 7802028"/>
              <a:gd name="connsiteY977" fmla="*/ 2544808 h 4651144"/>
              <a:gd name="connsiteX978" fmla="*/ 5233938 w 7802028"/>
              <a:gd name="connsiteY978" fmla="*/ 2491488 h 4651144"/>
              <a:gd name="connsiteX979" fmla="*/ 5232693 w 7802028"/>
              <a:gd name="connsiteY979" fmla="*/ 2478513 h 4651144"/>
              <a:gd name="connsiteX980" fmla="*/ 5233227 w 7802028"/>
              <a:gd name="connsiteY980" fmla="*/ 2479224 h 4651144"/>
              <a:gd name="connsiteX981" fmla="*/ 5236959 w 7802028"/>
              <a:gd name="connsiteY981" fmla="*/ 2452919 h 4651144"/>
              <a:gd name="connsiteX982" fmla="*/ 5229316 w 7802028"/>
              <a:gd name="connsiteY982" fmla="*/ 2415240 h 4651144"/>
              <a:gd name="connsiteX983" fmla="*/ 5233760 w 7802028"/>
              <a:gd name="connsiteY983" fmla="*/ 2402443 h 4651144"/>
              <a:gd name="connsiteX984" fmla="*/ 5227717 w 7802028"/>
              <a:gd name="connsiteY984" fmla="*/ 2402443 h 4651144"/>
              <a:gd name="connsiteX985" fmla="*/ 5197146 w 7802028"/>
              <a:gd name="connsiteY985" fmla="*/ 2445632 h 4651144"/>
              <a:gd name="connsiteX986" fmla="*/ 5152713 w 7802028"/>
              <a:gd name="connsiteY986" fmla="*/ 2403331 h 4651144"/>
              <a:gd name="connsiteX987" fmla="*/ 5171908 w 7802028"/>
              <a:gd name="connsiteY987" fmla="*/ 2399599 h 4651144"/>
              <a:gd name="connsiteX988" fmla="*/ 5181861 w 7802028"/>
              <a:gd name="connsiteY988" fmla="*/ 2385913 h 4651144"/>
              <a:gd name="connsiteX989" fmla="*/ 5164087 w 7802028"/>
              <a:gd name="connsiteY989" fmla="*/ 2383958 h 4651144"/>
              <a:gd name="connsiteX990" fmla="*/ 5118943 w 7802028"/>
              <a:gd name="connsiteY990" fmla="*/ 2351966 h 4651144"/>
              <a:gd name="connsiteX991" fmla="*/ 5099037 w 7802028"/>
              <a:gd name="connsiteY991" fmla="*/ 2315175 h 4651144"/>
              <a:gd name="connsiteX992" fmla="*/ 5076109 w 7802028"/>
              <a:gd name="connsiteY992" fmla="*/ 2314286 h 4651144"/>
              <a:gd name="connsiteX993" fmla="*/ 5056913 w 7802028"/>
              <a:gd name="connsiteY993" fmla="*/ 2321573 h 4651144"/>
              <a:gd name="connsiteX994" fmla="*/ 5037007 w 7802028"/>
              <a:gd name="connsiteY994" fmla="*/ 2315175 h 4651144"/>
              <a:gd name="connsiteX995" fmla="*/ 5030253 w 7802028"/>
              <a:gd name="connsiteY995" fmla="*/ 2321573 h 4651144"/>
              <a:gd name="connsiteX996" fmla="*/ 5003416 w 7802028"/>
              <a:gd name="connsiteY996" fmla="*/ 2323351 h 4651144"/>
              <a:gd name="connsiteX997" fmla="*/ 4999505 w 7802028"/>
              <a:gd name="connsiteY997" fmla="*/ 2323351 h 4651144"/>
              <a:gd name="connsiteX998" fmla="*/ 4930544 w 7802028"/>
              <a:gd name="connsiteY998" fmla="*/ 2312331 h 4651144"/>
              <a:gd name="connsiteX999" fmla="*/ 4903706 w 7802028"/>
              <a:gd name="connsiteY999" fmla="*/ 2303977 h 4651144"/>
              <a:gd name="connsiteX1000" fmla="*/ 4880067 w 7802028"/>
              <a:gd name="connsiteY1000" fmla="*/ 2267186 h 4651144"/>
              <a:gd name="connsiteX1001" fmla="*/ 4863894 w 7802028"/>
              <a:gd name="connsiteY1001" fmla="*/ 2281050 h 4651144"/>
              <a:gd name="connsiteX1002" fmla="*/ 4825503 w 7802028"/>
              <a:gd name="connsiteY1002" fmla="*/ 2281050 h 4651144"/>
              <a:gd name="connsiteX1003" fmla="*/ 4799376 w 7802028"/>
              <a:gd name="connsiteY1003" fmla="*/ 2255278 h 4651144"/>
              <a:gd name="connsiteX1004" fmla="*/ 4769516 w 7802028"/>
              <a:gd name="connsiteY1004" fmla="*/ 2239637 h 4651144"/>
              <a:gd name="connsiteX1005" fmla="*/ 4765784 w 7802028"/>
              <a:gd name="connsiteY1005" fmla="*/ 2223108 h 4651144"/>
              <a:gd name="connsiteX1006" fmla="*/ 4718862 w 7802028"/>
              <a:gd name="connsiteY1006" fmla="*/ 2174409 h 4651144"/>
              <a:gd name="connsiteX1007" fmla="*/ 4703577 w 7802028"/>
              <a:gd name="connsiteY1007" fmla="*/ 2203735 h 4651144"/>
              <a:gd name="connsiteX1008" fmla="*/ 4705176 w 7802028"/>
              <a:gd name="connsiteY1008" fmla="*/ 2224885 h 4651144"/>
              <a:gd name="connsiteX1009" fmla="*/ 4748899 w 7802028"/>
              <a:gd name="connsiteY1009" fmla="*/ 2291003 h 4651144"/>
              <a:gd name="connsiteX1010" fmla="*/ 4754231 w 7802028"/>
              <a:gd name="connsiteY1010" fmla="*/ 2312153 h 4651144"/>
              <a:gd name="connsiteX1011" fmla="*/ 4769516 w 7802028"/>
              <a:gd name="connsiteY1011" fmla="*/ 2295624 h 4651144"/>
              <a:gd name="connsiteX1012" fmla="*/ 4770227 w 7802028"/>
              <a:gd name="connsiteY1012" fmla="*/ 2305755 h 4651144"/>
              <a:gd name="connsiteX1013" fmla="*/ 4764895 w 7802028"/>
              <a:gd name="connsiteY1013" fmla="*/ 2335259 h 4651144"/>
              <a:gd name="connsiteX1014" fmla="*/ 4796354 w 7802028"/>
              <a:gd name="connsiteY1014" fmla="*/ 2354632 h 4651144"/>
              <a:gd name="connsiteX1015" fmla="*/ 4879178 w 7802028"/>
              <a:gd name="connsiteY1015" fmla="*/ 2292247 h 4651144"/>
              <a:gd name="connsiteX1016" fmla="*/ 4879178 w 7802028"/>
              <a:gd name="connsiteY1016" fmla="*/ 2326194 h 4651144"/>
              <a:gd name="connsiteX1017" fmla="*/ 4926634 w 7802028"/>
              <a:gd name="connsiteY1017" fmla="*/ 2365829 h 4651144"/>
              <a:gd name="connsiteX1018" fmla="*/ 4941208 w 7802028"/>
              <a:gd name="connsiteY1018" fmla="*/ 2387868 h 4651144"/>
              <a:gd name="connsiteX1019" fmla="*/ 4941208 w 7802028"/>
              <a:gd name="connsiteY1019" fmla="*/ 2386980 h 4651144"/>
              <a:gd name="connsiteX1020" fmla="*/ 4955782 w 7802028"/>
              <a:gd name="connsiteY1020" fmla="*/ 2401732 h 4651144"/>
              <a:gd name="connsiteX1021" fmla="*/ 4933565 w 7802028"/>
              <a:gd name="connsiteY1021" fmla="*/ 2452208 h 4651144"/>
              <a:gd name="connsiteX1022" fmla="*/ 4911348 w 7802028"/>
              <a:gd name="connsiteY1022" fmla="*/ 2466960 h 4651144"/>
              <a:gd name="connsiteX1023" fmla="*/ 4899974 w 7802028"/>
              <a:gd name="connsiteY1023" fmla="*/ 2493621 h 4651144"/>
              <a:gd name="connsiteX1024" fmla="*/ 4877579 w 7802028"/>
              <a:gd name="connsiteY1024" fmla="*/ 2520281 h 4651144"/>
              <a:gd name="connsiteX1025" fmla="*/ 4856251 w 7802028"/>
              <a:gd name="connsiteY1025" fmla="*/ 2546763 h 4651144"/>
              <a:gd name="connsiteX1026" fmla="*/ 4788889 w 7802028"/>
              <a:gd name="connsiteY1026" fmla="*/ 2581777 h 4651144"/>
              <a:gd name="connsiteX1027" fmla="*/ 4791911 w 7802028"/>
              <a:gd name="connsiteY1027" fmla="*/ 2590131 h 4651144"/>
              <a:gd name="connsiteX1028" fmla="*/ 4732192 w 7802028"/>
              <a:gd name="connsiteY1028" fmla="*/ 2612170 h 4651144"/>
              <a:gd name="connsiteX1029" fmla="*/ 4682426 w 7802028"/>
              <a:gd name="connsiteY1029" fmla="*/ 2646295 h 4651144"/>
              <a:gd name="connsiteX1030" fmla="*/ 4658609 w 7802028"/>
              <a:gd name="connsiteY1030" fmla="*/ 2646295 h 4651144"/>
              <a:gd name="connsiteX1031" fmla="*/ 4627328 w 7802028"/>
              <a:gd name="connsiteY1031" fmla="*/ 2664957 h 4651144"/>
              <a:gd name="connsiteX1032" fmla="*/ 4622529 w 7802028"/>
              <a:gd name="connsiteY1032" fmla="*/ 2668334 h 4651144"/>
              <a:gd name="connsiteX1033" fmla="*/ 4598535 w 7802028"/>
              <a:gd name="connsiteY1033" fmla="*/ 2655715 h 4651144"/>
              <a:gd name="connsiteX1034" fmla="*/ 4597646 w 7802028"/>
              <a:gd name="connsiteY1034" fmla="*/ 2645406 h 4651144"/>
              <a:gd name="connsiteX1035" fmla="*/ 4584139 w 7802028"/>
              <a:gd name="connsiteY1035" fmla="*/ 2598307 h 4651144"/>
              <a:gd name="connsiteX1036" fmla="*/ 4583250 w 7802028"/>
              <a:gd name="connsiteY1036" fmla="*/ 2571824 h 4651144"/>
              <a:gd name="connsiteX1037" fmla="*/ 4565832 w 7802028"/>
              <a:gd name="connsiteY1037" fmla="*/ 2533078 h 4651144"/>
              <a:gd name="connsiteX1038" fmla="*/ 4535439 w 7802028"/>
              <a:gd name="connsiteY1038" fmla="*/ 2468204 h 4651144"/>
              <a:gd name="connsiteX1039" fmla="*/ 4502203 w 7802028"/>
              <a:gd name="connsiteY1039" fmla="*/ 2407242 h 4651144"/>
              <a:gd name="connsiteX1040" fmla="*/ 4489051 w 7802028"/>
              <a:gd name="connsiteY1040" fmla="*/ 2364052 h 4651144"/>
              <a:gd name="connsiteX1041" fmla="*/ 4479097 w 7802028"/>
              <a:gd name="connsiteY1041" fmla="*/ 2352144 h 4651144"/>
              <a:gd name="connsiteX1042" fmla="*/ 4463812 w 7802028"/>
              <a:gd name="connsiteY1042" fmla="*/ 2347523 h 4651144"/>
              <a:gd name="connsiteX1043" fmla="*/ 4459191 w 7802028"/>
              <a:gd name="connsiteY1043" fmla="*/ 2322640 h 4651144"/>
              <a:gd name="connsiteX1044" fmla="*/ 4448527 w 7802028"/>
              <a:gd name="connsiteY1044" fmla="*/ 2300423 h 4651144"/>
              <a:gd name="connsiteX1045" fmla="*/ 4423289 w 7802028"/>
              <a:gd name="connsiteY1045" fmla="*/ 2254567 h 4651144"/>
              <a:gd name="connsiteX1046" fmla="*/ 4410314 w 7802028"/>
              <a:gd name="connsiteY1046" fmla="*/ 2232528 h 4651144"/>
              <a:gd name="connsiteX1047" fmla="*/ 4414224 w 7802028"/>
              <a:gd name="connsiteY1047" fmla="*/ 2203379 h 4651144"/>
              <a:gd name="connsiteX1048" fmla="*/ 4400361 w 7802028"/>
              <a:gd name="connsiteY1048" fmla="*/ 2249057 h 4651144"/>
              <a:gd name="connsiteX1049" fmla="*/ 4358060 w 7802028"/>
              <a:gd name="connsiteY1049" fmla="*/ 2189338 h 4651144"/>
              <a:gd name="connsiteX1050" fmla="*/ 4358060 w 7802028"/>
              <a:gd name="connsiteY1050" fmla="*/ 2204979 h 4651144"/>
              <a:gd name="connsiteX1051" fmla="*/ 4430931 w 7802028"/>
              <a:gd name="connsiteY1051" fmla="*/ 2359253 h 4651144"/>
              <a:gd name="connsiteX1052" fmla="*/ 4461502 w 7802028"/>
              <a:gd name="connsiteY1052" fmla="*/ 2429992 h 4651144"/>
              <a:gd name="connsiteX1053" fmla="*/ 4461502 w 7802028"/>
              <a:gd name="connsiteY1053" fmla="*/ 2478691 h 4651144"/>
              <a:gd name="connsiteX1054" fmla="*/ 4495982 w 7802028"/>
              <a:gd name="connsiteY1054" fmla="*/ 2521880 h 4651144"/>
              <a:gd name="connsiteX1055" fmla="*/ 4515177 w 7802028"/>
              <a:gd name="connsiteY1055" fmla="*/ 2584265 h 4651144"/>
              <a:gd name="connsiteX1056" fmla="*/ 4549658 w 7802028"/>
              <a:gd name="connsiteY1056" fmla="*/ 2611814 h 4651144"/>
              <a:gd name="connsiteX1057" fmla="*/ 4593736 w 7802028"/>
              <a:gd name="connsiteY1057" fmla="*/ 2661047 h 4651144"/>
              <a:gd name="connsiteX1058" fmla="*/ 4593381 w 7802028"/>
              <a:gd name="connsiteY1058" fmla="*/ 2690018 h 4651144"/>
              <a:gd name="connsiteX1059" fmla="*/ 4626262 w 7802028"/>
              <a:gd name="connsiteY1059" fmla="*/ 2728586 h 4651144"/>
              <a:gd name="connsiteX1060" fmla="*/ 4649367 w 7802028"/>
              <a:gd name="connsiteY1060" fmla="*/ 2712945 h 4651144"/>
              <a:gd name="connsiteX1061" fmla="*/ 4680116 w 7802028"/>
              <a:gd name="connsiteY1061" fmla="*/ 2712945 h 4651144"/>
              <a:gd name="connsiteX1062" fmla="*/ 4764540 w 7802028"/>
              <a:gd name="connsiteY1062" fmla="*/ 2685397 h 4651144"/>
              <a:gd name="connsiteX1063" fmla="*/ 4769872 w 7802028"/>
              <a:gd name="connsiteY1063" fmla="*/ 2699082 h 4651144"/>
              <a:gd name="connsiteX1064" fmla="*/ 4716196 w 7802028"/>
              <a:gd name="connsiteY1064" fmla="*/ 2850690 h 4651144"/>
              <a:gd name="connsiteX1065" fmla="*/ 4654877 w 7802028"/>
              <a:gd name="connsiteY1065" fmla="*/ 2947200 h 4651144"/>
              <a:gd name="connsiteX1066" fmla="*/ 4530641 w 7802028"/>
              <a:gd name="connsiteY1066" fmla="*/ 3091521 h 4651144"/>
              <a:gd name="connsiteX1067" fmla="*/ 4505402 w 7802028"/>
              <a:gd name="connsiteY1067" fmla="*/ 3146618 h 4651144"/>
              <a:gd name="connsiteX1068" fmla="*/ 4511445 w 7802028"/>
              <a:gd name="connsiteY1068" fmla="*/ 3215402 h 4651144"/>
              <a:gd name="connsiteX1069" fmla="*/ 4539883 w 7802028"/>
              <a:gd name="connsiteY1069" fmla="*/ 3279564 h 4651144"/>
              <a:gd name="connsiteX1070" fmla="*/ 4534373 w 7802028"/>
              <a:gd name="connsiteY1070" fmla="*/ 3293428 h 4651144"/>
              <a:gd name="connsiteX1071" fmla="*/ 4534373 w 7802028"/>
              <a:gd name="connsiteY1071" fmla="*/ 3316355 h 4651144"/>
              <a:gd name="connsiteX1072" fmla="*/ 4532062 w 7802028"/>
              <a:gd name="connsiteY1072" fmla="*/ 3374297 h 4651144"/>
              <a:gd name="connsiteX1073" fmla="*/ 4538283 w 7802028"/>
              <a:gd name="connsiteY1073" fmla="*/ 3392781 h 4651144"/>
              <a:gd name="connsiteX1074" fmla="*/ 4428621 w 7802028"/>
              <a:gd name="connsiteY1074" fmla="*/ 3516663 h 4651144"/>
              <a:gd name="connsiteX1075" fmla="*/ 4405693 w 7802028"/>
              <a:gd name="connsiteY1075" fmla="*/ 3544211 h 4651144"/>
              <a:gd name="connsiteX1076" fmla="*/ 4427199 w 7802028"/>
              <a:gd name="connsiteY1076" fmla="*/ 3605708 h 4651144"/>
              <a:gd name="connsiteX1077" fmla="*/ 4420978 w 7802028"/>
              <a:gd name="connsiteY1077" fmla="*/ 3659028 h 4651144"/>
              <a:gd name="connsiteX1078" fmla="*/ 4398050 w 7802028"/>
              <a:gd name="connsiteY1078" fmla="*/ 3665427 h 4651144"/>
              <a:gd name="connsiteX1079" fmla="*/ 4359659 w 7802028"/>
              <a:gd name="connsiteY1079" fmla="*/ 3708616 h 4651144"/>
              <a:gd name="connsiteX1080" fmla="*/ 4371034 w 7802028"/>
              <a:gd name="connsiteY1080" fmla="*/ 3727812 h 4651144"/>
              <a:gd name="connsiteX1081" fmla="*/ 4340464 w 7802028"/>
              <a:gd name="connsiteY1081" fmla="*/ 3784865 h 4651144"/>
              <a:gd name="connsiteX1082" fmla="*/ 4309716 w 7802028"/>
              <a:gd name="connsiteY1082" fmla="*/ 3844583 h 4651144"/>
              <a:gd name="connsiteX1083" fmla="*/ 4250708 w 7802028"/>
              <a:gd name="connsiteY1083" fmla="*/ 3917988 h 4651144"/>
              <a:gd name="connsiteX1084" fmla="*/ 4216228 w 7802028"/>
              <a:gd name="connsiteY1084" fmla="*/ 3934517 h 4651144"/>
              <a:gd name="connsiteX1085" fmla="*/ 4193299 w 7802028"/>
              <a:gd name="connsiteY1085" fmla="*/ 3940916 h 4651144"/>
              <a:gd name="connsiteX1086" fmla="*/ 4171794 w 7802028"/>
              <a:gd name="connsiteY1086" fmla="*/ 3931851 h 4651144"/>
              <a:gd name="connsiteX1087" fmla="*/ 4091280 w 7802028"/>
              <a:gd name="connsiteY1087" fmla="*/ 3959400 h 4651144"/>
              <a:gd name="connsiteX1088" fmla="*/ 4066752 w 7802028"/>
              <a:gd name="connsiteY1088" fmla="*/ 3940916 h 4651144"/>
              <a:gd name="connsiteX1089" fmla="*/ 4059110 w 7802028"/>
              <a:gd name="connsiteY1089" fmla="*/ 3945537 h 4651144"/>
              <a:gd name="connsiteX1090" fmla="*/ 4045247 w 7802028"/>
              <a:gd name="connsiteY1090" fmla="*/ 3899503 h 4651144"/>
              <a:gd name="connsiteX1091" fmla="*/ 4055200 w 7802028"/>
              <a:gd name="connsiteY1091" fmla="*/ 3874621 h 4651144"/>
              <a:gd name="connsiteX1092" fmla="*/ 4029961 w 7802028"/>
              <a:gd name="connsiteY1092" fmla="*/ 3824144 h 4651144"/>
              <a:gd name="connsiteX1093" fmla="*/ 3967043 w 7802028"/>
              <a:gd name="connsiteY1093" fmla="*/ 3633079 h 4651144"/>
              <a:gd name="connsiteX1094" fmla="*/ 3967043 w 7802028"/>
              <a:gd name="connsiteY1094" fmla="*/ 3608196 h 4651144"/>
              <a:gd name="connsiteX1095" fmla="*/ 3951758 w 7802028"/>
              <a:gd name="connsiteY1095" fmla="*/ 3577804 h 4651144"/>
              <a:gd name="connsiteX1096" fmla="*/ 3907324 w 7802028"/>
              <a:gd name="connsiteY1096" fmla="*/ 3440059 h 4651144"/>
              <a:gd name="connsiteX1097" fmla="*/ 3955668 w 7802028"/>
              <a:gd name="connsiteY1097" fmla="*/ 3311379 h 4651144"/>
              <a:gd name="connsiteX1098" fmla="*/ 3945715 w 7802028"/>
              <a:gd name="connsiteY1098" fmla="*/ 3259125 h 4651144"/>
              <a:gd name="connsiteX1099" fmla="*/ 3926519 w 7802028"/>
              <a:gd name="connsiteY1099" fmla="*/ 3182877 h 4651144"/>
              <a:gd name="connsiteX1100" fmla="*/ 3913545 w 7802028"/>
              <a:gd name="connsiteY1100" fmla="*/ 3127779 h 4651144"/>
              <a:gd name="connsiteX1101" fmla="*/ 3849916 w 7802028"/>
              <a:gd name="connsiteY1101" fmla="*/ 3022026 h 4651144"/>
              <a:gd name="connsiteX1102" fmla="*/ 3867512 w 7802028"/>
              <a:gd name="connsiteY1102" fmla="*/ 2985235 h 4651144"/>
              <a:gd name="connsiteX1103" fmla="*/ 3867512 w 7802028"/>
              <a:gd name="connsiteY1103" fmla="*/ 2971550 h 4651144"/>
              <a:gd name="connsiteX1104" fmla="*/ 3875154 w 7802028"/>
              <a:gd name="connsiteY1104" fmla="*/ 2925516 h 4651144"/>
              <a:gd name="connsiteX1105" fmla="*/ 3826810 w 7802028"/>
              <a:gd name="connsiteY1105" fmla="*/ 2886948 h 4651144"/>
              <a:gd name="connsiteX1106" fmla="*/ 3794640 w 7802028"/>
              <a:gd name="connsiteY1106" fmla="*/ 2886948 h 4651144"/>
              <a:gd name="connsiteX1107" fmla="*/ 3734744 w 7802028"/>
              <a:gd name="connsiteY1107" fmla="*/ 2833805 h 4651144"/>
              <a:gd name="connsiteX1108" fmla="*/ 3638945 w 7802028"/>
              <a:gd name="connsiteY1108" fmla="*/ 2865797 h 4651144"/>
              <a:gd name="connsiteX1109" fmla="*/ 3612106 w 7802028"/>
              <a:gd name="connsiteY1109" fmla="*/ 2882327 h 4651144"/>
              <a:gd name="connsiteX1110" fmla="*/ 3566073 w 7802028"/>
              <a:gd name="connsiteY1110" fmla="*/ 2868464 h 4651144"/>
              <a:gd name="connsiteX1111" fmla="*/ 3493202 w 7802028"/>
              <a:gd name="connsiteY1111" fmla="*/ 2886770 h 4651144"/>
              <a:gd name="connsiteX1112" fmla="*/ 3470274 w 7802028"/>
              <a:gd name="connsiteY1112" fmla="*/ 2879483 h 4651144"/>
              <a:gd name="connsiteX1113" fmla="*/ 3388161 w 7802028"/>
              <a:gd name="connsiteY1113" fmla="*/ 2799502 h 4651144"/>
              <a:gd name="connsiteX1114" fmla="*/ 3349947 w 7802028"/>
              <a:gd name="connsiteY1114" fmla="*/ 2732496 h 4651144"/>
              <a:gd name="connsiteX1115" fmla="*/ 3303914 w 7802028"/>
              <a:gd name="connsiteY1115" fmla="*/ 2680953 h 4651144"/>
              <a:gd name="connsiteX1116" fmla="*/ 3293961 w 7802028"/>
              <a:gd name="connsiteY1116" fmla="*/ 2668156 h 4651144"/>
              <a:gd name="connsiteX1117" fmla="*/ 3296272 w 7802028"/>
              <a:gd name="connsiteY1117" fmla="*/ 2668156 h 4651144"/>
              <a:gd name="connsiteX1118" fmla="*/ 3292361 w 7802028"/>
              <a:gd name="connsiteY1118" fmla="*/ 2638830 h 4651144"/>
              <a:gd name="connsiteX1119" fmla="*/ 3280809 w 7802028"/>
              <a:gd name="connsiteY1119" fmla="*/ 2608615 h 4651144"/>
              <a:gd name="connsiteX1120" fmla="*/ 3312979 w 7802028"/>
              <a:gd name="connsiteY1120" fmla="*/ 2525968 h 4651144"/>
              <a:gd name="connsiteX1121" fmla="*/ 3297693 w 7802028"/>
              <a:gd name="connsiteY1121" fmla="*/ 2423060 h 4651144"/>
              <a:gd name="connsiteX1122" fmla="*/ 3319199 w 7802028"/>
              <a:gd name="connsiteY1122" fmla="*/ 2378804 h 4651144"/>
              <a:gd name="connsiteX1123" fmla="*/ 3370565 w 7802028"/>
              <a:gd name="connsiteY1123" fmla="*/ 2263987 h 4651144"/>
              <a:gd name="connsiteX1124" fmla="*/ 3414998 w 7802028"/>
              <a:gd name="connsiteY1124" fmla="*/ 2239282 h 4651144"/>
              <a:gd name="connsiteX1125" fmla="*/ 3449479 w 7802028"/>
              <a:gd name="connsiteY1125" fmla="*/ 2197870 h 4651144"/>
              <a:gd name="connsiteX1126" fmla="*/ 3462454 w 7802028"/>
              <a:gd name="connsiteY1126" fmla="*/ 2126243 h 4651144"/>
              <a:gd name="connsiteX1127" fmla="*/ 3527682 w 7802028"/>
              <a:gd name="connsiteY1127" fmla="*/ 2038975 h 4651144"/>
              <a:gd name="connsiteX1128" fmla="*/ 3526083 w 7802028"/>
              <a:gd name="connsiteY1128" fmla="*/ 2038975 h 4651144"/>
              <a:gd name="connsiteX1129" fmla="*/ 3541368 w 7802028"/>
              <a:gd name="connsiteY1129" fmla="*/ 2014269 h 4651144"/>
              <a:gd name="connsiteX1130" fmla="*/ 3606597 w 7802028"/>
              <a:gd name="connsiteY1130" fmla="*/ 2037197 h 4651144"/>
              <a:gd name="connsiteX1131" fmla="*/ 3635034 w 7802028"/>
              <a:gd name="connsiteY1131" fmla="*/ 2020668 h 4651144"/>
              <a:gd name="connsiteX1132" fmla="*/ 3756249 w 7802028"/>
              <a:gd name="connsiteY1132" fmla="*/ 1977478 h 4651144"/>
              <a:gd name="connsiteX1133" fmla="*/ 3783088 w 7802028"/>
              <a:gd name="connsiteY1133" fmla="*/ 1986543 h 4651144"/>
              <a:gd name="connsiteX1134" fmla="*/ 3815435 w 7802028"/>
              <a:gd name="connsiteY1134" fmla="*/ 1972857 h 4651144"/>
              <a:gd name="connsiteX1135" fmla="*/ 3838363 w 7802028"/>
              <a:gd name="connsiteY1135" fmla="*/ 1979256 h 4651144"/>
              <a:gd name="connsiteX1136" fmla="*/ 3868933 w 7802028"/>
              <a:gd name="connsiteY1136" fmla="*/ 1965570 h 4651144"/>
              <a:gd name="connsiteX1137" fmla="*/ 3891861 w 7802028"/>
              <a:gd name="connsiteY1137" fmla="*/ 1982100 h 4651144"/>
              <a:gd name="connsiteX1138" fmla="*/ 3903414 w 7802028"/>
              <a:gd name="connsiteY1138" fmla="*/ 1976590 h 4651144"/>
              <a:gd name="connsiteX1139" fmla="*/ 3891861 w 7802028"/>
              <a:gd name="connsiteY1139" fmla="*/ 2000406 h 4651144"/>
              <a:gd name="connsiteX1140" fmla="*/ 3901814 w 7802028"/>
              <a:gd name="connsiteY1140" fmla="*/ 2020668 h 4651144"/>
              <a:gd name="connsiteX1141" fmla="*/ 3891861 w 7802028"/>
              <a:gd name="connsiteY1141" fmla="*/ 2055504 h 4651144"/>
              <a:gd name="connsiteX1142" fmla="*/ 3926342 w 7802028"/>
              <a:gd name="connsiteY1142" fmla="*/ 2098694 h 4651144"/>
              <a:gd name="connsiteX1143" fmla="*/ 3947848 w 7802028"/>
              <a:gd name="connsiteY1143" fmla="*/ 2098694 h 4651144"/>
              <a:gd name="connsiteX1144" fmla="*/ 4071907 w 7802028"/>
              <a:gd name="connsiteY1144" fmla="*/ 2172276 h 4651144"/>
              <a:gd name="connsiteX1145" fmla="*/ 4087192 w 7802028"/>
              <a:gd name="connsiteY1145" fmla="*/ 2158413 h 4651144"/>
              <a:gd name="connsiteX1146" fmla="*/ 4087192 w 7802028"/>
              <a:gd name="connsiteY1146" fmla="*/ 2140106 h 4651144"/>
              <a:gd name="connsiteX1147" fmla="*/ 4129493 w 7802028"/>
              <a:gd name="connsiteY1147" fmla="*/ 2101537 h 4651144"/>
              <a:gd name="connsiteX1148" fmla="*/ 4131803 w 7802028"/>
              <a:gd name="connsiteY1148" fmla="*/ 2103315 h 4651144"/>
              <a:gd name="connsiteX1149" fmla="*/ 4148688 w 7802028"/>
              <a:gd name="connsiteY1149" fmla="*/ 2103315 h 4651144"/>
              <a:gd name="connsiteX1150" fmla="*/ 4160241 w 7802028"/>
              <a:gd name="connsiteY1150" fmla="*/ 2124287 h 4651144"/>
              <a:gd name="connsiteX1151" fmla="*/ 4197032 w 7802028"/>
              <a:gd name="connsiteY1151" fmla="*/ 2133530 h 4651144"/>
              <a:gd name="connsiteX1152" fmla="*/ 4282878 w 7802028"/>
              <a:gd name="connsiteY1152" fmla="*/ 2158235 h 4651144"/>
              <a:gd name="connsiteX1153" fmla="*/ 4338864 w 7802028"/>
              <a:gd name="connsiteY1153" fmla="*/ 2144549 h 4651144"/>
              <a:gd name="connsiteX1154" fmla="*/ 4378855 w 7802028"/>
              <a:gd name="connsiteY1154" fmla="*/ 2156457 h 4651144"/>
              <a:gd name="connsiteX1155" fmla="*/ 4400361 w 7802028"/>
              <a:gd name="connsiteY1155" fmla="*/ 2149170 h 4651144"/>
              <a:gd name="connsiteX1156" fmla="*/ 4403027 w 7802028"/>
              <a:gd name="connsiteY1156" fmla="*/ 2155747 h 4651144"/>
              <a:gd name="connsiteX1157" fmla="*/ 4398761 w 7802028"/>
              <a:gd name="connsiteY1157" fmla="*/ 2143661 h 4651144"/>
              <a:gd name="connsiteX1158" fmla="*/ 4404982 w 7802028"/>
              <a:gd name="connsiteY1158" fmla="*/ 2133530 h 4651144"/>
              <a:gd name="connsiteX1159" fmla="*/ 4417246 w 7802028"/>
              <a:gd name="connsiteY1159" fmla="*/ 2084652 h 4651144"/>
              <a:gd name="connsiteX1160" fmla="*/ 4437152 w 7802028"/>
              <a:gd name="connsiteY1160" fmla="*/ 2040574 h 4651144"/>
              <a:gd name="connsiteX1161" fmla="*/ 4433420 w 7802028"/>
              <a:gd name="connsiteY1161" fmla="*/ 2001117 h 4651144"/>
              <a:gd name="connsiteX1162" fmla="*/ 4438752 w 7802028"/>
              <a:gd name="connsiteY1162" fmla="*/ 1991875 h 4651144"/>
              <a:gd name="connsiteX1163" fmla="*/ 4438752 w 7802028"/>
              <a:gd name="connsiteY1163" fmla="*/ 1982633 h 4651144"/>
              <a:gd name="connsiteX1164" fmla="*/ 4424177 w 7802028"/>
              <a:gd name="connsiteY1164" fmla="*/ 1990808 h 4651144"/>
              <a:gd name="connsiteX1165" fmla="*/ 4408892 w 7802028"/>
              <a:gd name="connsiteY1165" fmla="*/ 1983521 h 4651144"/>
              <a:gd name="connsiteX1166" fmla="*/ 4370501 w 7802028"/>
              <a:gd name="connsiteY1166" fmla="*/ 2006449 h 4651144"/>
              <a:gd name="connsiteX1167" fmla="*/ 4332111 w 7802028"/>
              <a:gd name="connsiteY1167" fmla="*/ 1983521 h 4651144"/>
              <a:gd name="connsiteX1168" fmla="*/ 4305273 w 7802028"/>
              <a:gd name="connsiteY1168" fmla="*/ 2004672 h 4651144"/>
              <a:gd name="connsiteX1169" fmla="*/ 4268482 w 7802028"/>
              <a:gd name="connsiteY1169" fmla="*/ 1988142 h 4651144"/>
              <a:gd name="connsiteX1170" fmla="*/ 4260128 w 7802028"/>
              <a:gd name="connsiteY1170" fmla="*/ 1988142 h 4651144"/>
              <a:gd name="connsiteX1171" fmla="*/ 4266171 w 7802028"/>
              <a:gd name="connsiteY1171" fmla="*/ 1982633 h 4651144"/>
              <a:gd name="connsiteX1172" fmla="*/ 4246976 w 7802028"/>
              <a:gd name="connsiteY1172" fmla="*/ 1954195 h 4651144"/>
              <a:gd name="connsiteX1173" fmla="*/ 4221026 w 7802028"/>
              <a:gd name="connsiteY1173" fmla="*/ 1936777 h 4651144"/>
              <a:gd name="connsiteX1174" fmla="*/ 4237022 w 7802028"/>
              <a:gd name="connsiteY1174" fmla="*/ 1911894 h 4651144"/>
              <a:gd name="connsiteX1175" fmla="*/ 4237022 w 7802028"/>
              <a:gd name="connsiteY1175" fmla="*/ 1900875 h 4651144"/>
              <a:gd name="connsiteX1176" fmla="*/ 4224048 w 7802028"/>
              <a:gd name="connsiteY1176" fmla="*/ 1896254 h 4651144"/>
              <a:gd name="connsiteX1177" fmla="*/ 4293009 w 7802028"/>
              <a:gd name="connsiteY1177" fmla="*/ 1865150 h 4651144"/>
              <a:gd name="connsiteX1178" fmla="*/ 4286966 w 7802028"/>
              <a:gd name="connsiteY1178" fmla="*/ 1854130 h 4651144"/>
              <a:gd name="connsiteX1179" fmla="*/ 4305451 w 7802028"/>
              <a:gd name="connsiteY1179" fmla="*/ 1849509 h 4651144"/>
              <a:gd name="connsiteX1180" fmla="*/ 4329089 w 7802028"/>
              <a:gd name="connsiteY1180" fmla="*/ 1849509 h 4651144"/>
              <a:gd name="connsiteX1181" fmla="*/ 4360548 w 7802028"/>
              <a:gd name="connsiteY1181" fmla="*/ 1831203 h 4651144"/>
              <a:gd name="connsiteX1182" fmla="*/ 4404982 w 7802028"/>
              <a:gd name="connsiteY1182" fmla="*/ 1823027 h 4651144"/>
              <a:gd name="connsiteX1183" fmla="*/ 4442662 w 7802028"/>
              <a:gd name="connsiteY1183" fmla="*/ 1836890 h 4651144"/>
              <a:gd name="connsiteX1184" fmla="*/ 4481052 w 7802028"/>
              <a:gd name="connsiteY1184" fmla="*/ 1855019 h 4651144"/>
              <a:gd name="connsiteX1185" fmla="*/ 4524775 w 7802028"/>
              <a:gd name="connsiteY1185" fmla="*/ 1855019 h 4651144"/>
              <a:gd name="connsiteX1186" fmla="*/ 4563166 w 7802028"/>
              <a:gd name="connsiteY1186" fmla="*/ 1833869 h 4651144"/>
              <a:gd name="connsiteX1187" fmla="*/ 4562277 w 7802028"/>
              <a:gd name="connsiteY1187" fmla="*/ 1834224 h 4651144"/>
              <a:gd name="connsiteX1188" fmla="*/ 4559256 w 7802028"/>
              <a:gd name="connsiteY1188" fmla="*/ 1834757 h 4651144"/>
              <a:gd name="connsiteX1189" fmla="*/ 4451904 w 7802028"/>
              <a:gd name="connsiteY1189" fmla="*/ 1717275 h 4651144"/>
              <a:gd name="connsiteX1190" fmla="*/ 4474832 w 7802028"/>
              <a:gd name="connsiteY1190" fmla="*/ 1673196 h 4651144"/>
              <a:gd name="connsiteX1191" fmla="*/ 4488695 w 7802028"/>
              <a:gd name="connsiteY1191" fmla="*/ 1657556 h 4651144"/>
              <a:gd name="connsiteX1192" fmla="*/ 4412091 w 7802028"/>
              <a:gd name="connsiteY1192" fmla="*/ 1698790 h 4651144"/>
              <a:gd name="connsiteX1193" fmla="*/ 4425066 w 7802028"/>
              <a:gd name="connsiteY1193" fmla="*/ 1712476 h 4651144"/>
              <a:gd name="connsiteX1194" fmla="*/ 4446572 w 7802028"/>
              <a:gd name="connsiteY1194" fmla="*/ 1716208 h 4651144"/>
              <a:gd name="connsiteX1195" fmla="*/ 4392896 w 7802028"/>
              <a:gd name="connsiteY1195" fmla="*/ 1744823 h 4651144"/>
              <a:gd name="connsiteX1196" fmla="*/ 4333177 w 7802028"/>
              <a:gd name="connsiteY1196" fmla="*/ 1675862 h 4651144"/>
              <a:gd name="connsiteX1197" fmla="*/ 4297808 w 7802028"/>
              <a:gd name="connsiteY1197" fmla="*/ 1705189 h 4651144"/>
              <a:gd name="connsiteX1198" fmla="*/ 4298696 w 7802028"/>
              <a:gd name="connsiteY1198" fmla="*/ 1719052 h 4651144"/>
              <a:gd name="connsiteX1199" fmla="*/ 4282878 w 7802028"/>
              <a:gd name="connsiteY1199" fmla="*/ 1734515 h 4651144"/>
              <a:gd name="connsiteX1200" fmla="*/ 4278079 w 7802028"/>
              <a:gd name="connsiteY1200" fmla="*/ 1747489 h 4651144"/>
              <a:gd name="connsiteX1201" fmla="*/ 4278079 w 7802028"/>
              <a:gd name="connsiteY1201" fmla="*/ 1771484 h 4651144"/>
              <a:gd name="connsiteX1202" fmla="*/ 4256573 w 7802028"/>
              <a:gd name="connsiteY1202" fmla="*/ 1811829 h 4651144"/>
              <a:gd name="connsiteX1203" fmla="*/ 4281989 w 7802028"/>
              <a:gd name="connsiteY1203" fmla="*/ 1851287 h 4651144"/>
              <a:gd name="connsiteX1204" fmla="*/ 4272036 w 7802028"/>
              <a:gd name="connsiteY1204" fmla="*/ 1855019 h 4651144"/>
              <a:gd name="connsiteX1205" fmla="*/ 4252841 w 7802028"/>
              <a:gd name="connsiteY1205" fmla="*/ 1857863 h 4651144"/>
              <a:gd name="connsiteX1206" fmla="*/ 4230624 w 7802028"/>
              <a:gd name="connsiteY1206" fmla="*/ 1875281 h 4651144"/>
              <a:gd name="connsiteX1207" fmla="*/ 4198454 w 7802028"/>
              <a:gd name="connsiteY1207" fmla="*/ 1856974 h 4651144"/>
              <a:gd name="connsiteX1208" fmla="*/ 4173038 w 7802028"/>
              <a:gd name="connsiteY1208" fmla="*/ 1868882 h 4651144"/>
              <a:gd name="connsiteX1209" fmla="*/ 4173038 w 7802028"/>
              <a:gd name="connsiteY1209" fmla="*/ 1889144 h 4651144"/>
              <a:gd name="connsiteX1210" fmla="*/ 4153131 w 7802028"/>
              <a:gd name="connsiteY1210" fmla="*/ 1875459 h 4651144"/>
              <a:gd name="connsiteX1211" fmla="*/ 4144778 w 7802028"/>
              <a:gd name="connsiteY1211" fmla="*/ 1885589 h 4651144"/>
              <a:gd name="connsiteX1212" fmla="*/ 4159174 w 7802028"/>
              <a:gd name="connsiteY1212" fmla="*/ 1905851 h 4651144"/>
              <a:gd name="connsiteX1213" fmla="*/ 4156153 w 7802028"/>
              <a:gd name="connsiteY1213" fmla="*/ 1916871 h 4651144"/>
              <a:gd name="connsiteX1214" fmla="*/ 4182991 w 7802028"/>
              <a:gd name="connsiteY1214" fmla="*/ 1942642 h 4651144"/>
              <a:gd name="connsiteX1215" fmla="*/ 4186013 w 7802028"/>
              <a:gd name="connsiteY1215" fmla="*/ 1950996 h 4651144"/>
              <a:gd name="connsiteX1216" fmla="*/ 4173038 w 7802028"/>
              <a:gd name="connsiteY1216" fmla="*/ 1956506 h 4651144"/>
              <a:gd name="connsiteX1217" fmla="*/ 4171438 w 7802028"/>
              <a:gd name="connsiteY1217" fmla="*/ 1956506 h 4651144"/>
              <a:gd name="connsiteX1218" fmla="*/ 4151532 w 7802028"/>
              <a:gd name="connsiteY1218" fmla="*/ 1942642 h 4651144"/>
              <a:gd name="connsiteX1219" fmla="*/ 4151532 w 7802028"/>
              <a:gd name="connsiteY1219" fmla="*/ 1950107 h 4651144"/>
              <a:gd name="connsiteX1220" fmla="*/ 4156153 w 7802028"/>
              <a:gd name="connsiteY1220" fmla="*/ 1965748 h 4651144"/>
              <a:gd name="connsiteX1221" fmla="*/ 4156153 w 7802028"/>
              <a:gd name="connsiteY1221" fmla="*/ 1986898 h 4651144"/>
              <a:gd name="connsiteX1222" fmla="*/ 4145489 w 7802028"/>
              <a:gd name="connsiteY1222" fmla="*/ 1986898 h 4651144"/>
              <a:gd name="connsiteX1223" fmla="*/ 4122561 w 7802028"/>
              <a:gd name="connsiteY1223" fmla="*/ 1956683 h 4651144"/>
              <a:gd name="connsiteX1224" fmla="*/ 4132514 w 7802028"/>
              <a:gd name="connsiteY1224" fmla="*/ 1942820 h 4651144"/>
              <a:gd name="connsiteX1225" fmla="*/ 4119362 w 7802028"/>
              <a:gd name="connsiteY1225" fmla="*/ 1942820 h 4651144"/>
              <a:gd name="connsiteX1226" fmla="*/ 4114741 w 7802028"/>
              <a:gd name="connsiteY1226" fmla="*/ 1932689 h 4651144"/>
              <a:gd name="connsiteX1227" fmla="*/ 4098745 w 7802028"/>
              <a:gd name="connsiteY1227" fmla="*/ 1903363 h 4651144"/>
              <a:gd name="connsiteX1228" fmla="*/ 4077239 w 7802028"/>
              <a:gd name="connsiteY1228" fmla="*/ 1864795 h 4651144"/>
              <a:gd name="connsiteX1229" fmla="*/ 4077239 w 7802028"/>
              <a:gd name="connsiteY1229" fmla="*/ 1840800 h 4651144"/>
              <a:gd name="connsiteX1230" fmla="*/ 4049690 w 7802028"/>
              <a:gd name="connsiteY1230" fmla="*/ 1802232 h 4651144"/>
              <a:gd name="connsiteX1231" fmla="*/ 4026762 w 7802028"/>
              <a:gd name="connsiteY1231" fmla="*/ 1781970 h 4651144"/>
              <a:gd name="connsiteX1232" fmla="*/ 4015920 w 7802028"/>
              <a:gd name="connsiteY1232" fmla="*/ 1781970 h 4651144"/>
              <a:gd name="connsiteX1233" fmla="*/ 3979840 w 7802028"/>
              <a:gd name="connsiteY1233" fmla="*/ 1729538 h 4651144"/>
              <a:gd name="connsiteX1234" fmla="*/ 3956912 w 7802028"/>
              <a:gd name="connsiteY1234" fmla="*/ 1729538 h 4651144"/>
              <a:gd name="connsiteX1235" fmla="*/ 3946959 w 7802028"/>
              <a:gd name="connsiteY1235" fmla="*/ 1704655 h 4651144"/>
              <a:gd name="connsiteX1236" fmla="*/ 3921721 w 7802028"/>
              <a:gd name="connsiteY1236" fmla="*/ 1721185 h 4651144"/>
              <a:gd name="connsiteX1237" fmla="*/ 3925631 w 7802028"/>
              <a:gd name="connsiteY1237" fmla="*/ 1726694 h 4651144"/>
              <a:gd name="connsiteX1238" fmla="*/ 3922432 w 7802028"/>
              <a:gd name="connsiteY1238" fmla="*/ 1743224 h 4651144"/>
              <a:gd name="connsiteX1239" fmla="*/ 3938428 w 7802028"/>
              <a:gd name="connsiteY1239" fmla="*/ 1766152 h 4651144"/>
              <a:gd name="connsiteX1240" fmla="*/ 3958512 w 7802028"/>
              <a:gd name="connsiteY1240" fmla="*/ 1794589 h 4651144"/>
              <a:gd name="connsiteX1241" fmla="*/ 3973086 w 7802028"/>
              <a:gd name="connsiteY1241" fmla="*/ 1825693 h 4651144"/>
              <a:gd name="connsiteX1242" fmla="*/ 4003834 w 7802028"/>
              <a:gd name="connsiteY1242" fmla="*/ 1827470 h 4651144"/>
              <a:gd name="connsiteX1243" fmla="*/ 4002412 w 7802028"/>
              <a:gd name="connsiteY1243" fmla="*/ 1834757 h 4651144"/>
              <a:gd name="connsiteX1244" fmla="*/ 4022319 w 7802028"/>
              <a:gd name="connsiteY1244" fmla="*/ 1853242 h 4651144"/>
              <a:gd name="connsiteX1245" fmla="*/ 4053778 w 7802028"/>
              <a:gd name="connsiteY1245" fmla="*/ 1888966 h 4651144"/>
              <a:gd name="connsiteX1246" fmla="*/ 4029073 w 7802028"/>
              <a:gd name="connsiteY1246" fmla="*/ 1875281 h 4651144"/>
              <a:gd name="connsiteX1247" fmla="*/ 4012188 w 7802028"/>
              <a:gd name="connsiteY1247" fmla="*/ 1890033 h 4651144"/>
              <a:gd name="connsiteX1248" fmla="*/ 4026051 w 7802028"/>
              <a:gd name="connsiteY1248" fmla="*/ 1916693 h 4651144"/>
              <a:gd name="connsiteX1249" fmla="*/ 4016098 w 7802028"/>
              <a:gd name="connsiteY1249" fmla="*/ 1921314 h 4651144"/>
              <a:gd name="connsiteX1250" fmla="*/ 4000102 w 7802028"/>
              <a:gd name="connsiteY1250" fmla="*/ 1948863 h 4651144"/>
              <a:gd name="connsiteX1251" fmla="*/ 3991570 w 7802028"/>
              <a:gd name="connsiteY1251" fmla="*/ 1942465 h 4651144"/>
              <a:gd name="connsiteX1252" fmla="*/ 4004545 w 7802028"/>
              <a:gd name="connsiteY1252" fmla="*/ 1917582 h 4651144"/>
              <a:gd name="connsiteX1253" fmla="*/ 3996903 w 7802028"/>
              <a:gd name="connsiteY1253" fmla="*/ 1891988 h 4651144"/>
              <a:gd name="connsiteX1254" fmla="*/ 3975574 w 7802028"/>
              <a:gd name="connsiteY1254" fmla="*/ 1864617 h 4651144"/>
              <a:gd name="connsiteX1255" fmla="*/ 3961000 w 7802028"/>
              <a:gd name="connsiteY1255" fmla="*/ 1855197 h 4651144"/>
              <a:gd name="connsiteX1256" fmla="*/ 3918877 w 7802028"/>
              <a:gd name="connsiteY1256" fmla="*/ 1824982 h 4651144"/>
              <a:gd name="connsiteX1257" fmla="*/ 3900392 w 7802028"/>
              <a:gd name="connsiteY1257" fmla="*/ 1808452 h 4651144"/>
              <a:gd name="connsiteX1258" fmla="*/ 3852937 w 7802028"/>
              <a:gd name="connsiteY1258" fmla="*/ 1749622 h 4651144"/>
              <a:gd name="connsiteX1259" fmla="*/ 3831431 w 7802028"/>
              <a:gd name="connsiteY1259" fmla="*/ 1765263 h 4651144"/>
              <a:gd name="connsiteX1260" fmla="*/ 3790019 w 7802028"/>
              <a:gd name="connsiteY1260" fmla="*/ 1789968 h 4651144"/>
              <a:gd name="connsiteX1261" fmla="*/ 3747007 w 7802028"/>
              <a:gd name="connsiteY1261" fmla="*/ 1779837 h 4651144"/>
              <a:gd name="connsiteX1262" fmla="*/ 3723191 w 7802028"/>
              <a:gd name="connsiteY1262" fmla="*/ 1802943 h 4651144"/>
              <a:gd name="connsiteX1263" fmla="*/ 3727812 w 7802028"/>
              <a:gd name="connsiteY1263" fmla="*/ 1823027 h 4651144"/>
              <a:gd name="connsiteX1264" fmla="*/ 3690132 w 7802028"/>
              <a:gd name="connsiteY1264" fmla="*/ 1852531 h 4651144"/>
              <a:gd name="connsiteX1265" fmla="*/ 3654052 w 7802028"/>
              <a:gd name="connsiteY1265" fmla="*/ 1914027 h 4651144"/>
              <a:gd name="connsiteX1266" fmla="*/ 3661695 w 7802028"/>
              <a:gd name="connsiteY1266" fmla="*/ 1925935 h 4651144"/>
              <a:gd name="connsiteX1267" fmla="*/ 3631124 w 7802028"/>
              <a:gd name="connsiteY1267" fmla="*/ 1964504 h 4651144"/>
              <a:gd name="connsiteX1268" fmla="*/ 3604997 w 7802028"/>
              <a:gd name="connsiteY1268" fmla="*/ 1987609 h 4651144"/>
              <a:gd name="connsiteX1269" fmla="*/ 3604997 w 7802028"/>
              <a:gd name="connsiteY1269" fmla="*/ 1988498 h 4651144"/>
              <a:gd name="connsiteX1270" fmla="*/ 3581181 w 7802028"/>
              <a:gd name="connsiteY1270" fmla="*/ 1990453 h 4651144"/>
              <a:gd name="connsiteX1271" fmla="*/ 3535858 w 7802028"/>
              <a:gd name="connsiteY1271" fmla="*/ 2008760 h 4651144"/>
              <a:gd name="connsiteX1272" fmla="*/ 3505999 w 7802028"/>
              <a:gd name="connsiteY1272" fmla="*/ 1974812 h 4651144"/>
              <a:gd name="connsiteX1273" fmla="*/ 3472940 w 7802028"/>
              <a:gd name="connsiteY1273" fmla="*/ 1981211 h 4651144"/>
              <a:gd name="connsiteX1274" fmla="*/ 3466897 w 7802028"/>
              <a:gd name="connsiteY1274" fmla="*/ 1973924 h 4651144"/>
              <a:gd name="connsiteX1275" fmla="*/ 3466897 w 7802028"/>
              <a:gd name="connsiteY1275" fmla="*/ 1937133 h 4651144"/>
              <a:gd name="connsiteX1276" fmla="*/ 3454633 w 7802028"/>
              <a:gd name="connsiteY1276" fmla="*/ 1924336 h 4651144"/>
              <a:gd name="connsiteX1277" fmla="*/ 3462987 w 7802028"/>
              <a:gd name="connsiteY1277" fmla="*/ 1903363 h 4651144"/>
              <a:gd name="connsiteX1278" fmla="*/ 3469918 w 7802028"/>
              <a:gd name="connsiteY1278" fmla="*/ 1832624 h 4651144"/>
              <a:gd name="connsiteX1279" fmla="*/ 3461565 w 7802028"/>
              <a:gd name="connsiteY1279" fmla="*/ 1797611 h 4651144"/>
              <a:gd name="connsiteX1280" fmla="*/ 3492135 w 7802028"/>
              <a:gd name="connsiteY1280" fmla="*/ 1772728 h 4651144"/>
              <a:gd name="connsiteX1281" fmla="*/ 3503688 w 7802028"/>
              <a:gd name="connsiteY1281" fmla="*/ 1776460 h 4651144"/>
              <a:gd name="connsiteX1282" fmla="*/ 3538169 w 7802028"/>
              <a:gd name="connsiteY1282" fmla="*/ 1776460 h 4651144"/>
              <a:gd name="connsiteX1283" fmla="*/ 3551143 w 7802028"/>
              <a:gd name="connsiteY1283" fmla="*/ 1781970 h 4651144"/>
              <a:gd name="connsiteX1284" fmla="*/ 3587934 w 7802028"/>
              <a:gd name="connsiteY1284" fmla="*/ 1781970 h 4651144"/>
              <a:gd name="connsiteX1285" fmla="*/ 3609440 w 7802028"/>
              <a:gd name="connsiteY1285" fmla="*/ 1785525 h 4651144"/>
              <a:gd name="connsiteX1286" fmla="*/ 3628636 w 7802028"/>
              <a:gd name="connsiteY1286" fmla="*/ 1781081 h 4651144"/>
              <a:gd name="connsiteX1287" fmla="*/ 3638589 w 7802028"/>
              <a:gd name="connsiteY1287" fmla="*/ 1739669 h 4651144"/>
              <a:gd name="connsiteX1288" fmla="*/ 3637878 w 7802028"/>
              <a:gd name="connsiteY1288" fmla="*/ 1714253 h 4651144"/>
              <a:gd name="connsiteX1289" fmla="*/ 3636456 w 7802028"/>
              <a:gd name="connsiteY1289" fmla="*/ 1715675 h 4651144"/>
              <a:gd name="connsiteX1290" fmla="*/ 3639478 w 7802028"/>
              <a:gd name="connsiteY1290" fmla="*/ 1701989 h 4651144"/>
              <a:gd name="connsiteX1291" fmla="*/ 3634856 w 7802028"/>
              <a:gd name="connsiteY1291" fmla="*/ 1688126 h 4651144"/>
              <a:gd name="connsiteX1292" fmla="*/ 3614950 w 7802028"/>
              <a:gd name="connsiteY1292" fmla="*/ 1656845 h 4651144"/>
              <a:gd name="connsiteX1293" fmla="*/ 3605886 w 7802028"/>
              <a:gd name="connsiteY1293" fmla="*/ 1650446 h 4651144"/>
              <a:gd name="connsiteX1294" fmla="*/ 3559852 w 7802028"/>
              <a:gd name="connsiteY1294" fmla="*/ 1624675 h 4651144"/>
              <a:gd name="connsiteX1295" fmla="*/ 3559141 w 7802028"/>
              <a:gd name="connsiteY1295" fmla="*/ 1621120 h 4651144"/>
              <a:gd name="connsiteX1296" fmla="*/ 3588290 w 7802028"/>
              <a:gd name="connsiteY1296" fmla="*/ 1604591 h 4651144"/>
              <a:gd name="connsiteX1297" fmla="*/ 3609085 w 7802028"/>
              <a:gd name="connsiteY1297" fmla="*/ 1613833 h 4651144"/>
              <a:gd name="connsiteX1298" fmla="*/ 3626681 w 7802028"/>
              <a:gd name="connsiteY1298" fmla="*/ 1609212 h 4651144"/>
              <a:gd name="connsiteX1299" fmla="*/ 3626681 w 7802028"/>
              <a:gd name="connsiteY1299" fmla="*/ 1602813 h 4651144"/>
              <a:gd name="connsiteX1300" fmla="*/ 3622771 w 7802028"/>
              <a:gd name="connsiteY1300" fmla="*/ 1584329 h 4651144"/>
              <a:gd name="connsiteX1301" fmla="*/ 3622771 w 7802028"/>
              <a:gd name="connsiteY1301" fmla="*/ 1576864 h 4651144"/>
              <a:gd name="connsiteX1302" fmla="*/ 3630413 w 7802028"/>
              <a:gd name="connsiteY1302" fmla="*/ 1576864 h 4651144"/>
              <a:gd name="connsiteX1303" fmla="*/ 3653341 w 7802028"/>
              <a:gd name="connsiteY1303" fmla="*/ 1588772 h 4651144"/>
              <a:gd name="connsiteX1304" fmla="*/ 3666316 w 7802028"/>
              <a:gd name="connsiteY1304" fmla="*/ 1575087 h 4651144"/>
              <a:gd name="connsiteX1305" fmla="*/ 3700085 w 7802028"/>
              <a:gd name="connsiteY1305" fmla="*/ 1532786 h 4651144"/>
              <a:gd name="connsiteX1306" fmla="*/ 3710749 w 7802028"/>
              <a:gd name="connsiteY1306" fmla="*/ 1530831 h 4651144"/>
              <a:gd name="connsiteX1307" fmla="*/ 3748962 w 7802028"/>
              <a:gd name="connsiteY1307" fmla="*/ 1510747 h 4651144"/>
              <a:gd name="connsiteX1308" fmla="*/ 3752872 w 7802028"/>
              <a:gd name="connsiteY1308" fmla="*/ 1481243 h 4651144"/>
              <a:gd name="connsiteX1309" fmla="*/ 3760515 w 7802028"/>
              <a:gd name="connsiteY1309" fmla="*/ 1471112 h 4651144"/>
              <a:gd name="connsiteX1310" fmla="*/ 3799617 w 7802028"/>
              <a:gd name="connsiteY1310" fmla="*/ 1443563 h 4651144"/>
              <a:gd name="connsiteX1311" fmla="*/ 3810281 w 7802028"/>
              <a:gd name="connsiteY1311" fmla="*/ 1443563 h 4651144"/>
              <a:gd name="connsiteX1312" fmla="*/ 3816324 w 7802028"/>
              <a:gd name="connsiteY1312" fmla="*/ 1437164 h 4651144"/>
              <a:gd name="connsiteX1313" fmla="*/ 3835519 w 7802028"/>
              <a:gd name="connsiteY1313" fmla="*/ 1436098 h 4651144"/>
              <a:gd name="connsiteX1314" fmla="*/ 3852404 w 7802028"/>
              <a:gd name="connsiteY1314" fmla="*/ 1420457 h 4651144"/>
              <a:gd name="connsiteX1315" fmla="*/ 3847072 w 7802028"/>
              <a:gd name="connsiteY1315" fmla="*/ 1397352 h 4651144"/>
              <a:gd name="connsiteX1316" fmla="*/ 3831609 w 7802028"/>
              <a:gd name="connsiteY1316" fmla="*/ 1343143 h 4651144"/>
              <a:gd name="connsiteX1317" fmla="*/ 3880664 w 7802028"/>
              <a:gd name="connsiteY1317" fmla="*/ 1285379 h 4651144"/>
              <a:gd name="connsiteX1318" fmla="*/ 3880664 w 7802028"/>
              <a:gd name="connsiteY1318" fmla="*/ 1296398 h 4651144"/>
              <a:gd name="connsiteX1319" fmla="*/ 3876043 w 7802028"/>
              <a:gd name="connsiteY1319" fmla="*/ 1320215 h 4651144"/>
              <a:gd name="connsiteX1320" fmla="*/ 3890617 w 7802028"/>
              <a:gd name="connsiteY1320" fmla="*/ 1330346 h 4651144"/>
              <a:gd name="connsiteX1321" fmla="*/ 3890617 w 7802028"/>
              <a:gd name="connsiteY1321" fmla="*/ 1337633 h 4651144"/>
              <a:gd name="connsiteX1322" fmla="*/ 3881375 w 7802028"/>
              <a:gd name="connsiteY1322" fmla="*/ 1346875 h 4651144"/>
              <a:gd name="connsiteX1323" fmla="*/ 3864490 w 7802028"/>
              <a:gd name="connsiteY1323" fmla="*/ 1380822 h 4651144"/>
              <a:gd name="connsiteX1324" fmla="*/ 3872843 w 7802028"/>
              <a:gd name="connsiteY1324" fmla="*/ 1397174 h 4651144"/>
              <a:gd name="connsiteX1325" fmla="*/ 3872843 w 7802028"/>
              <a:gd name="connsiteY1325" fmla="*/ 1407305 h 4651144"/>
              <a:gd name="connsiteX1326" fmla="*/ 3891328 w 7802028"/>
              <a:gd name="connsiteY1326" fmla="*/ 1411037 h 4651144"/>
              <a:gd name="connsiteX1327" fmla="*/ 3896660 w 7802028"/>
              <a:gd name="connsiteY1327" fmla="*/ 1422057 h 4651144"/>
              <a:gd name="connsiteX1328" fmla="*/ 3949625 w 7802028"/>
              <a:gd name="connsiteY1328" fmla="*/ 1403572 h 4651144"/>
              <a:gd name="connsiteX1329" fmla="*/ 3945004 w 7802028"/>
              <a:gd name="connsiteY1329" fmla="*/ 1413703 h 4651144"/>
              <a:gd name="connsiteX1330" fmla="*/ 3957979 w 7802028"/>
              <a:gd name="connsiteY1330" fmla="*/ 1426500 h 4651144"/>
              <a:gd name="connsiteX1331" fmla="*/ 3970953 w 7802028"/>
              <a:gd name="connsiteY1331" fmla="*/ 1418324 h 4651144"/>
              <a:gd name="connsiteX1332" fmla="*/ 4005434 w 7802028"/>
              <a:gd name="connsiteY1332" fmla="*/ 1407127 h 4651144"/>
              <a:gd name="connsiteX1333" fmla="*/ 4033871 w 7802028"/>
              <a:gd name="connsiteY1333" fmla="*/ 1389709 h 4651144"/>
              <a:gd name="connsiteX1334" fmla="*/ 4059998 w 7802028"/>
              <a:gd name="connsiteY1334" fmla="*/ 1393442 h 4651144"/>
              <a:gd name="connsiteX1335" fmla="*/ 4056977 w 7802028"/>
              <a:gd name="connsiteY1335" fmla="*/ 1403572 h 4651144"/>
              <a:gd name="connsiteX1336" fmla="*/ 4084526 w 7802028"/>
              <a:gd name="connsiteY1336" fmla="*/ 1401440 h 4651144"/>
              <a:gd name="connsiteX1337" fmla="*/ 4110475 w 7802028"/>
              <a:gd name="connsiteY1337" fmla="*/ 1338344 h 4651144"/>
              <a:gd name="connsiteX1338" fmla="*/ 4141223 w 7802028"/>
              <a:gd name="connsiteY1338" fmla="*/ 1274004 h 4651144"/>
              <a:gd name="connsiteX1339" fmla="*/ 4171794 w 7802028"/>
              <a:gd name="connsiteY1339" fmla="*/ 1296931 h 4651144"/>
              <a:gd name="connsiteX1340" fmla="*/ 4162729 w 7802028"/>
              <a:gd name="connsiteY1340" fmla="*/ 1236857 h 4651144"/>
              <a:gd name="connsiteX1341" fmla="*/ 4206452 w 7802028"/>
              <a:gd name="connsiteY1341" fmla="*/ 1205043 h 4651144"/>
              <a:gd name="connsiteX1342" fmla="*/ 4244843 w 7802028"/>
              <a:gd name="connsiteY1342" fmla="*/ 1211441 h 4651144"/>
              <a:gd name="connsiteX1343" fmla="*/ 4286966 w 7802028"/>
              <a:gd name="connsiteY1343" fmla="*/ 1191179 h 4651144"/>
              <a:gd name="connsiteX1344" fmla="*/ 4267771 w 7802028"/>
              <a:gd name="connsiteY1344" fmla="*/ 1159009 h 4651144"/>
              <a:gd name="connsiteX1345" fmla="*/ 4210362 w 7802028"/>
              <a:gd name="connsiteY1345" fmla="*/ 1177494 h 4651144"/>
              <a:gd name="connsiteX1346" fmla="*/ 4164329 w 7802028"/>
              <a:gd name="connsiteY1346" fmla="*/ 1191357 h 4651144"/>
              <a:gd name="connsiteX1347" fmla="*/ 4147622 w 7802028"/>
              <a:gd name="connsiteY1347" fmla="*/ 1179271 h 4651144"/>
              <a:gd name="connsiteX1348" fmla="*/ 4114563 w 7802028"/>
              <a:gd name="connsiteY1348" fmla="*/ 1147279 h 4651144"/>
              <a:gd name="connsiteX1349" fmla="*/ 4125227 w 7802028"/>
              <a:gd name="connsiteY1349" fmla="*/ 1127017 h 4651144"/>
              <a:gd name="connsiteX1350" fmla="*/ 4110653 w 7802028"/>
              <a:gd name="connsiteY1350" fmla="*/ 1092003 h 4651144"/>
              <a:gd name="connsiteX1351" fmla="*/ 4110653 w 7802028"/>
              <a:gd name="connsiteY1351" fmla="*/ 1073697 h 4651144"/>
              <a:gd name="connsiteX1352" fmla="*/ 4179614 w 7802028"/>
              <a:gd name="connsiteY1352" fmla="*/ 1009356 h 4651144"/>
              <a:gd name="connsiteX1353" fmla="*/ 4208585 w 7802028"/>
              <a:gd name="connsiteY1353" fmla="*/ 981808 h 4651144"/>
              <a:gd name="connsiteX1354" fmla="*/ 4164151 w 7802028"/>
              <a:gd name="connsiteY1354" fmla="*/ 954259 h 4651144"/>
              <a:gd name="connsiteX1355" fmla="*/ 4118296 w 7802028"/>
              <a:gd name="connsiteY1355" fmla="*/ 991050 h 4651144"/>
              <a:gd name="connsiteX1356" fmla="*/ 4118296 w 7802028"/>
              <a:gd name="connsiteY1356" fmla="*/ 1012200 h 4651144"/>
              <a:gd name="connsiteX1357" fmla="*/ 4066930 w 7802028"/>
              <a:gd name="connsiteY1357" fmla="*/ 1062677 h 4651144"/>
              <a:gd name="connsiteX1358" fmla="*/ 4032450 w 7802028"/>
              <a:gd name="connsiteY1358" fmla="*/ 1092003 h 4651144"/>
              <a:gd name="connsiteX1359" fmla="*/ 4022496 w 7802028"/>
              <a:gd name="connsiteY1359" fmla="*/ 1128794 h 4651144"/>
              <a:gd name="connsiteX1360" fmla="*/ 4022496 w 7802028"/>
              <a:gd name="connsiteY1360" fmla="*/ 1147279 h 4651144"/>
              <a:gd name="connsiteX1361" fmla="*/ 4028539 w 7802028"/>
              <a:gd name="connsiteY1361" fmla="*/ 1163808 h 4651144"/>
              <a:gd name="connsiteX1362" fmla="*/ 4063020 w 7802028"/>
              <a:gd name="connsiteY1362" fmla="*/ 1200599 h 4651144"/>
              <a:gd name="connsiteX1363" fmla="*/ 4032450 w 7802028"/>
              <a:gd name="connsiteY1363" fmla="*/ 1237390 h 4651144"/>
              <a:gd name="connsiteX1364" fmla="*/ 4010944 w 7802028"/>
              <a:gd name="connsiteY1364" fmla="*/ 1283246 h 4651144"/>
              <a:gd name="connsiteX1365" fmla="*/ 4022496 w 7802028"/>
              <a:gd name="connsiteY1365" fmla="*/ 1298887 h 4651144"/>
              <a:gd name="connsiteX1366" fmla="*/ 3999569 w 7802028"/>
              <a:gd name="connsiteY1366" fmla="*/ 1342965 h 4651144"/>
              <a:gd name="connsiteX1367" fmla="*/ 3978951 w 7802028"/>
              <a:gd name="connsiteY1367" fmla="*/ 1342965 h 4651144"/>
              <a:gd name="connsiteX1368" fmla="*/ 3941982 w 7802028"/>
              <a:gd name="connsiteY1368" fmla="*/ 1372469 h 4651144"/>
              <a:gd name="connsiteX1369" fmla="*/ 3925098 w 7802028"/>
              <a:gd name="connsiteY1369" fmla="*/ 1329457 h 4651144"/>
              <a:gd name="connsiteX1370" fmla="*/ 3926519 w 7802028"/>
              <a:gd name="connsiteY1370" fmla="*/ 1320215 h 4651144"/>
              <a:gd name="connsiteX1371" fmla="*/ 3909635 w 7802028"/>
              <a:gd name="connsiteY1371" fmla="*/ 1271515 h 4651144"/>
              <a:gd name="connsiteX1372" fmla="*/ 3894349 w 7802028"/>
              <a:gd name="connsiteY1372" fmla="*/ 1237568 h 4651144"/>
              <a:gd name="connsiteX1373" fmla="*/ 3898082 w 7802028"/>
              <a:gd name="connsiteY1373" fmla="*/ 1224416 h 4651144"/>
              <a:gd name="connsiteX1374" fmla="*/ 3882797 w 7802028"/>
              <a:gd name="connsiteY1374" fmla="*/ 1202554 h 4651144"/>
              <a:gd name="connsiteX1375" fmla="*/ 3809925 w 7802028"/>
              <a:gd name="connsiteY1375" fmla="*/ 1265117 h 4651144"/>
              <a:gd name="connsiteX1376" fmla="*/ 3775445 w 7802028"/>
              <a:gd name="connsiteY1376" fmla="*/ 1239345 h 4651144"/>
              <a:gd name="connsiteX1377" fmla="*/ 3788597 w 7802028"/>
              <a:gd name="connsiteY1377" fmla="*/ 1225482 h 4651144"/>
              <a:gd name="connsiteX1378" fmla="*/ 3788597 w 7802028"/>
              <a:gd name="connsiteY1378" fmla="*/ 1211796 h 4651144"/>
              <a:gd name="connsiteX1379" fmla="*/ 3768513 w 7802028"/>
              <a:gd name="connsiteY1379" fmla="*/ 1216418 h 4651144"/>
              <a:gd name="connsiteX1380" fmla="*/ 3780777 w 7802028"/>
              <a:gd name="connsiteY1380" fmla="*/ 1192601 h 4651144"/>
              <a:gd name="connsiteX1381" fmla="*/ 3767802 w 7802028"/>
              <a:gd name="connsiteY1381" fmla="*/ 1127372 h 4651144"/>
              <a:gd name="connsiteX1382" fmla="*/ 3784509 w 7802028"/>
              <a:gd name="connsiteY1382" fmla="*/ 1106222 h 4651144"/>
              <a:gd name="connsiteX1383" fmla="*/ 3818990 w 7802028"/>
              <a:gd name="connsiteY1383" fmla="*/ 1074052 h 4651144"/>
              <a:gd name="connsiteX1384" fmla="*/ 3863424 w 7802028"/>
              <a:gd name="connsiteY1384" fmla="*/ 1051124 h 4651144"/>
              <a:gd name="connsiteX1385" fmla="*/ 3844939 w 7802028"/>
              <a:gd name="connsiteY1385" fmla="*/ 1044726 h 4651144"/>
              <a:gd name="connsiteX1386" fmla="*/ 3914789 w 7802028"/>
              <a:gd name="connsiteY1386" fmla="*/ 980386 h 4651144"/>
              <a:gd name="connsiteX1387" fmla="*/ 3928652 w 7802028"/>
              <a:gd name="connsiteY1387" fmla="*/ 943595 h 4651144"/>
              <a:gd name="connsiteX1388" fmla="*/ 3936295 w 7802028"/>
              <a:gd name="connsiteY1388" fmla="*/ 922444 h 4651144"/>
              <a:gd name="connsiteX1389" fmla="*/ 3972375 w 7802028"/>
              <a:gd name="connsiteY1389" fmla="*/ 883876 h 4651144"/>
              <a:gd name="connsiteX1390" fmla="*/ 4013787 w 7802028"/>
              <a:gd name="connsiteY1390" fmla="*/ 825934 h 4651144"/>
              <a:gd name="connsiteX1391" fmla="*/ 3968465 w 7802028"/>
              <a:gd name="connsiteY1391" fmla="*/ 842463 h 4651144"/>
              <a:gd name="connsiteX1392" fmla="*/ 3983928 w 7802028"/>
              <a:gd name="connsiteY1392" fmla="*/ 829666 h 4651144"/>
              <a:gd name="connsiteX1393" fmla="*/ 3972375 w 7802028"/>
              <a:gd name="connsiteY1393" fmla="*/ 826823 h 4651144"/>
              <a:gd name="connsiteX1394" fmla="*/ 3983928 w 7802028"/>
              <a:gd name="connsiteY1394" fmla="*/ 812248 h 4651144"/>
              <a:gd name="connsiteX1395" fmla="*/ 3990149 w 7802028"/>
              <a:gd name="connsiteY1395" fmla="*/ 814914 h 4651144"/>
              <a:gd name="connsiteX1396" fmla="*/ 3997080 w 7802028"/>
              <a:gd name="connsiteY1396" fmla="*/ 803006 h 4651144"/>
              <a:gd name="connsiteX1397" fmla="*/ 3999391 w 7802028"/>
              <a:gd name="connsiteY1397" fmla="*/ 819536 h 4651144"/>
              <a:gd name="connsiteX1398" fmla="*/ 4024629 w 7802028"/>
              <a:gd name="connsiteY1398" fmla="*/ 828778 h 4651144"/>
              <a:gd name="connsiteX1399" fmla="*/ 4038492 w 7802028"/>
              <a:gd name="connsiteY1399" fmla="*/ 805850 h 4651144"/>
              <a:gd name="connsiteX1400" fmla="*/ 4026229 w 7802028"/>
              <a:gd name="connsiteY1400" fmla="*/ 804073 h 4651144"/>
              <a:gd name="connsiteX1401" fmla="*/ 4043825 w 7802028"/>
              <a:gd name="connsiteY1401" fmla="*/ 789321 h 4651144"/>
              <a:gd name="connsiteX1402" fmla="*/ 4059110 w 7802028"/>
              <a:gd name="connsiteY1402" fmla="*/ 787543 h 4651144"/>
              <a:gd name="connsiteX1403" fmla="*/ 4053067 w 7802028"/>
              <a:gd name="connsiteY1403" fmla="*/ 780256 h 4651144"/>
              <a:gd name="connsiteX1404" fmla="*/ 4085948 w 7802028"/>
              <a:gd name="connsiteY1404" fmla="*/ 769237 h 4651144"/>
              <a:gd name="connsiteX1405" fmla="*/ 4085948 w 7802028"/>
              <a:gd name="connsiteY1405" fmla="*/ 780256 h 4651144"/>
              <a:gd name="connsiteX1406" fmla="*/ 4114385 w 7802028"/>
              <a:gd name="connsiteY1406" fmla="*/ 755551 h 4651144"/>
              <a:gd name="connsiteX1407" fmla="*/ 4114385 w 7802028"/>
              <a:gd name="connsiteY1407" fmla="*/ 771192 h 4651144"/>
              <a:gd name="connsiteX1408" fmla="*/ 4151176 w 7802028"/>
              <a:gd name="connsiteY1408" fmla="*/ 745420 h 4651144"/>
              <a:gd name="connsiteX1409" fmla="*/ 4139624 w 7802028"/>
              <a:gd name="connsiteY1409" fmla="*/ 734401 h 4651144"/>
              <a:gd name="connsiteX1410" fmla="*/ 4155620 w 7802028"/>
              <a:gd name="connsiteY1410" fmla="*/ 720715 h 4651144"/>
              <a:gd name="connsiteX1411" fmla="*/ 4171794 w 7802028"/>
              <a:gd name="connsiteY1411" fmla="*/ 734401 h 4651144"/>
              <a:gd name="connsiteX1412" fmla="*/ 4212495 w 7802028"/>
              <a:gd name="connsiteY1412" fmla="*/ 723381 h 4651144"/>
              <a:gd name="connsiteX1413" fmla="*/ 4196321 w 7802028"/>
              <a:gd name="connsiteY1413" fmla="*/ 752707 h 4651144"/>
              <a:gd name="connsiteX1414" fmla="*/ 4229202 w 7802028"/>
              <a:gd name="connsiteY1414" fmla="*/ 725158 h 4651144"/>
              <a:gd name="connsiteX1415" fmla="*/ 4233112 w 7802028"/>
              <a:gd name="connsiteY1415" fmla="*/ 741688 h 4651144"/>
              <a:gd name="connsiteX1416" fmla="*/ 4262261 w 7802028"/>
              <a:gd name="connsiteY1416" fmla="*/ 715916 h 4651144"/>
              <a:gd name="connsiteX1417" fmla="*/ 4269904 w 7802028"/>
              <a:gd name="connsiteY1417" fmla="*/ 737067 h 4651144"/>
              <a:gd name="connsiteX1418" fmla="*/ 4281456 w 7802028"/>
              <a:gd name="connsiteY1418" fmla="*/ 723203 h 4651144"/>
              <a:gd name="connsiteX1419" fmla="*/ 4308294 w 7802028"/>
              <a:gd name="connsiteY1419" fmla="*/ 737955 h 4651144"/>
              <a:gd name="connsiteX1420" fmla="*/ 4277724 w 7802028"/>
              <a:gd name="connsiteY1420" fmla="*/ 759994 h 4651144"/>
              <a:gd name="connsiteX1421" fmla="*/ 4290698 w 7802028"/>
              <a:gd name="connsiteY1421" fmla="*/ 773680 h 4651144"/>
              <a:gd name="connsiteX1422" fmla="*/ 4316114 w 7802028"/>
              <a:gd name="connsiteY1422" fmla="*/ 777412 h 4651144"/>
              <a:gd name="connsiteX1423" fmla="*/ 4336732 w 7802028"/>
              <a:gd name="connsiteY1423" fmla="*/ 778301 h 4651144"/>
              <a:gd name="connsiteX1424" fmla="*/ 4482474 w 7802028"/>
              <a:gd name="connsiteY1424" fmla="*/ 842641 h 4651144"/>
              <a:gd name="connsiteX1425" fmla="*/ 4484785 w 7802028"/>
              <a:gd name="connsiteY1425" fmla="*/ 943239 h 4651144"/>
              <a:gd name="connsiteX1426" fmla="*/ 4401783 w 7802028"/>
              <a:gd name="connsiteY1426" fmla="*/ 934352 h 4651144"/>
              <a:gd name="connsiteX1427" fmla="*/ 4455459 w 7802028"/>
              <a:gd name="connsiteY1427" fmla="*/ 1021798 h 4651144"/>
              <a:gd name="connsiteX1428" fmla="*/ 4455459 w 7802028"/>
              <a:gd name="connsiteY1428" fmla="*/ 985007 h 4651144"/>
              <a:gd name="connsiteX1429" fmla="*/ 4555168 w 7802028"/>
              <a:gd name="connsiteY1429" fmla="*/ 934352 h 4651144"/>
              <a:gd name="connsiteX1430" fmla="*/ 4616486 w 7802028"/>
              <a:gd name="connsiteY1430" fmla="*/ 915868 h 4651144"/>
              <a:gd name="connsiteX1431" fmla="*/ 4604934 w 7802028"/>
              <a:gd name="connsiteY1431" fmla="*/ 888319 h 4651144"/>
              <a:gd name="connsiteX1432" fmla="*/ 4643324 w 7802028"/>
              <a:gd name="connsiteY1432" fmla="*/ 883698 h 4651144"/>
              <a:gd name="connsiteX1433" fmla="*/ 4662520 w 7802028"/>
              <a:gd name="connsiteY1433" fmla="*/ 902182 h 4651144"/>
              <a:gd name="connsiteX1434" fmla="*/ 4823370 w 7802028"/>
              <a:gd name="connsiteY1434" fmla="*/ 833221 h 4651144"/>
              <a:gd name="connsiteX1435" fmla="*/ 4930722 w 7802028"/>
              <a:gd name="connsiteY1435" fmla="*/ 814914 h 4651144"/>
              <a:gd name="connsiteX1436" fmla="*/ 4973022 w 7802028"/>
              <a:gd name="connsiteY1436" fmla="*/ 801229 h 4651144"/>
              <a:gd name="connsiteX1437" fmla="*/ 5044472 w 7802028"/>
              <a:gd name="connsiteY1437" fmla="*/ 784700 h 4651144"/>
              <a:gd name="connsiteX1438" fmla="*/ 5141693 w 7802028"/>
              <a:gd name="connsiteY1438" fmla="*/ 805672 h 4651144"/>
              <a:gd name="connsiteX1439" fmla="*/ 5107035 w 7802028"/>
              <a:gd name="connsiteY1439" fmla="*/ 713783 h 4651144"/>
              <a:gd name="connsiteX1440" fmla="*/ 5202834 w 7802028"/>
              <a:gd name="connsiteY1440" fmla="*/ 621894 h 4651144"/>
              <a:gd name="connsiteX1441" fmla="*/ 5225762 w 7802028"/>
              <a:gd name="connsiteY1441" fmla="*/ 681613 h 4651144"/>
              <a:gd name="connsiteX1442" fmla="*/ 5266463 w 7802028"/>
              <a:gd name="connsiteY1442" fmla="*/ 848862 h 4651144"/>
              <a:gd name="connsiteX1443" fmla="*/ 5260242 w 7802028"/>
              <a:gd name="connsiteY1443" fmla="*/ 759639 h 4651144"/>
              <a:gd name="connsiteX1444" fmla="*/ 5244957 w 7802028"/>
              <a:gd name="connsiteY1444" fmla="*/ 676814 h 4651144"/>
              <a:gd name="connsiteX1445" fmla="*/ 5284770 w 7802028"/>
              <a:gd name="connsiteY1445" fmla="*/ 621717 h 4651144"/>
              <a:gd name="connsiteX1446" fmla="*/ 5336846 w 7802028"/>
              <a:gd name="connsiteY1446" fmla="*/ 649266 h 4651144"/>
              <a:gd name="connsiteX1447" fmla="*/ 5413450 w 7802028"/>
              <a:gd name="connsiteY1447" fmla="*/ 649266 h 4651144"/>
              <a:gd name="connsiteX1448" fmla="*/ 5402075 w 7802028"/>
              <a:gd name="connsiteY1448" fmla="*/ 612474 h 4651144"/>
              <a:gd name="connsiteX1449" fmla="*/ 5522401 w 7802028"/>
              <a:gd name="connsiteY1449" fmla="*/ 571062 h 4651144"/>
              <a:gd name="connsiteX1450" fmla="*/ 5555460 w 7802028"/>
              <a:gd name="connsiteY1450" fmla="*/ 520585 h 4651144"/>
              <a:gd name="connsiteX1451" fmla="*/ 5744748 w 7802028"/>
              <a:gd name="connsiteY1451" fmla="*/ 442382 h 4651144"/>
              <a:gd name="connsiteX1452" fmla="*/ 5850500 w 7802028"/>
              <a:gd name="connsiteY1452" fmla="*/ 424075 h 4651144"/>
              <a:gd name="connsiteX1453" fmla="*/ 5927281 w 7802028"/>
              <a:gd name="connsiteY1453" fmla="*/ 368978 h 4651144"/>
              <a:gd name="connsiteX1454" fmla="*/ 5984690 w 7802028"/>
              <a:gd name="connsiteY1454" fmla="*/ 419454 h 4651144"/>
              <a:gd name="connsiteX1455" fmla="*/ 6065204 w 7802028"/>
              <a:gd name="connsiteY1455" fmla="*/ 419454 h 4651144"/>
              <a:gd name="connsiteX1456" fmla="*/ 5999975 w 7802028"/>
              <a:gd name="connsiteY1456" fmla="*/ 584926 h 4651144"/>
              <a:gd name="connsiteX1457" fmla="*/ 6078178 w 7802028"/>
              <a:gd name="connsiteY1457" fmla="*/ 548134 h 4651144"/>
              <a:gd name="connsiteX1458" fmla="*/ 6253070 w 7802028"/>
              <a:gd name="connsiteY1458" fmla="*/ 607853 h 4651144"/>
              <a:gd name="connsiteX1459" fmla="*/ 6337316 w 7802028"/>
              <a:gd name="connsiteY1459" fmla="*/ 607853 h 4651144"/>
              <a:gd name="connsiteX1460" fmla="*/ 6368064 w 7802028"/>
              <a:gd name="connsiteY1460" fmla="*/ 571240 h 4651144"/>
              <a:gd name="connsiteX1461" fmla="*/ 6463863 w 7802028"/>
              <a:gd name="connsiteY1461" fmla="*/ 640201 h 4651144"/>
              <a:gd name="connsiteX1462" fmla="*/ 6509719 w 7802028"/>
              <a:gd name="connsiteY1462" fmla="*/ 713606 h 4651144"/>
              <a:gd name="connsiteX1463" fmla="*/ 6528914 w 7802028"/>
              <a:gd name="connsiteY1463" fmla="*/ 672193 h 4651144"/>
              <a:gd name="connsiteX1464" fmla="*/ 6578680 w 7802028"/>
              <a:gd name="connsiteY1464" fmla="*/ 695121 h 4651144"/>
              <a:gd name="connsiteX1465" fmla="*/ 6701317 w 7802028"/>
              <a:gd name="connsiteY1465" fmla="*/ 695121 h 4651144"/>
              <a:gd name="connsiteX1466" fmla="*/ 6774188 w 7802028"/>
              <a:gd name="connsiteY1466" fmla="*/ 621717 h 4651144"/>
              <a:gd name="connsiteX1467" fmla="*/ 6931306 w 7802028"/>
              <a:gd name="connsiteY1467" fmla="*/ 653887 h 4651144"/>
              <a:gd name="connsiteX1468" fmla="*/ 6969697 w 7802028"/>
              <a:gd name="connsiteY1468" fmla="*/ 699920 h 4651144"/>
              <a:gd name="connsiteX1469" fmla="*/ 7057853 w 7802028"/>
              <a:gd name="connsiteY1469" fmla="*/ 704541 h 4651144"/>
              <a:gd name="connsiteX1470" fmla="*/ 7146009 w 7802028"/>
              <a:gd name="connsiteY1470" fmla="*/ 768881 h 4651144"/>
              <a:gd name="connsiteX1471" fmla="*/ 7322323 w 7802028"/>
              <a:gd name="connsiteY1471" fmla="*/ 773324 h 4651144"/>
              <a:gd name="connsiteX1472" fmla="*/ 7372266 w 7802028"/>
              <a:gd name="connsiteY1472" fmla="*/ 773324 h 4651144"/>
              <a:gd name="connsiteX1473" fmla="*/ 7410657 w 7802028"/>
              <a:gd name="connsiteY1473" fmla="*/ 755018 h 4651144"/>
              <a:gd name="connsiteX1474" fmla="*/ 7640646 w 7802028"/>
              <a:gd name="connsiteY1474" fmla="*/ 842286 h 4651144"/>
              <a:gd name="connsiteX1475" fmla="*/ 7802029 w 7802028"/>
              <a:gd name="connsiteY1475" fmla="*/ 942350 h 4651144"/>
              <a:gd name="connsiteX1476" fmla="*/ 4414935 w 7802028"/>
              <a:gd name="connsiteY1476" fmla="*/ 2192004 h 4651144"/>
              <a:gd name="connsiteX1477" fmla="*/ 4414580 w 7802028"/>
              <a:gd name="connsiteY1477" fmla="*/ 2190938 h 4651144"/>
              <a:gd name="connsiteX1478" fmla="*/ 4414935 w 7802028"/>
              <a:gd name="connsiteY1478" fmla="*/ 2193071 h 4651144"/>
              <a:gd name="connsiteX1479" fmla="*/ 4414935 w 7802028"/>
              <a:gd name="connsiteY1479" fmla="*/ 2192004 h 4651144"/>
              <a:gd name="connsiteX1480" fmla="*/ 4708553 w 7802028"/>
              <a:gd name="connsiteY1480" fmla="*/ 1915449 h 4651144"/>
              <a:gd name="connsiteX1481" fmla="*/ 4718684 w 7802028"/>
              <a:gd name="connsiteY1481" fmla="*/ 1928957 h 4651144"/>
              <a:gd name="connsiteX1482" fmla="*/ 4722594 w 7802028"/>
              <a:gd name="connsiteY1482" fmla="*/ 1958283 h 4651144"/>
              <a:gd name="connsiteX1483" fmla="*/ 4744811 w 7802028"/>
              <a:gd name="connsiteY1483" fmla="*/ 1964681 h 4651144"/>
              <a:gd name="connsiteX1484" fmla="*/ 4757786 w 7802028"/>
              <a:gd name="connsiteY1484" fmla="*/ 1981211 h 4651144"/>
              <a:gd name="connsiteX1485" fmla="*/ 4792977 w 7802028"/>
              <a:gd name="connsiteY1485" fmla="*/ 1986721 h 4651144"/>
              <a:gd name="connsiteX1486" fmla="*/ 4829058 w 7802028"/>
              <a:gd name="connsiteY1486" fmla="*/ 1981211 h 4651144"/>
              <a:gd name="connsiteX1487" fmla="*/ 4829058 w 7802028"/>
              <a:gd name="connsiteY1487" fmla="*/ 1964859 h 4651144"/>
              <a:gd name="connsiteX1488" fmla="*/ 4821415 w 7802028"/>
              <a:gd name="connsiteY1488" fmla="*/ 1945486 h 4651144"/>
              <a:gd name="connsiteX1489" fmla="*/ 4826747 w 7802028"/>
              <a:gd name="connsiteY1489" fmla="*/ 1924336 h 4651144"/>
              <a:gd name="connsiteX1490" fmla="*/ 4799909 w 7802028"/>
              <a:gd name="connsiteY1490" fmla="*/ 1885767 h 4651144"/>
              <a:gd name="connsiteX1491" fmla="*/ 4815372 w 7802028"/>
              <a:gd name="connsiteY1491" fmla="*/ 1862839 h 4651144"/>
              <a:gd name="connsiteX1492" fmla="*/ 4838300 w 7802028"/>
              <a:gd name="connsiteY1492" fmla="*/ 1862839 h 4651144"/>
              <a:gd name="connsiteX1493" fmla="*/ 4825325 w 7802028"/>
              <a:gd name="connsiteY1493" fmla="*/ 1827826 h 4651144"/>
              <a:gd name="connsiteX1494" fmla="*/ 4799198 w 7802028"/>
              <a:gd name="connsiteY1494" fmla="*/ 1841689 h 4651144"/>
              <a:gd name="connsiteX1495" fmla="*/ 4764007 w 7802028"/>
              <a:gd name="connsiteY1495" fmla="*/ 1763486 h 4651144"/>
              <a:gd name="connsiteX1496" fmla="*/ 4746410 w 7802028"/>
              <a:gd name="connsiteY1496" fmla="*/ 1735937 h 4651144"/>
              <a:gd name="connsiteX1497" fmla="*/ 4800087 w 7802028"/>
              <a:gd name="connsiteY1497" fmla="*/ 1713009 h 4651144"/>
              <a:gd name="connsiteX1498" fmla="*/ 4840788 w 7802028"/>
              <a:gd name="connsiteY1498" fmla="*/ 1712120 h 4651144"/>
              <a:gd name="connsiteX1499" fmla="*/ 4777159 w 7802028"/>
              <a:gd name="connsiteY1499" fmla="*/ 1660577 h 4651144"/>
              <a:gd name="connsiteX1500" fmla="*/ 4719750 w 7802028"/>
              <a:gd name="connsiteY1500" fmla="*/ 1676218 h 4651144"/>
              <a:gd name="connsiteX1501" fmla="*/ 4690602 w 7802028"/>
              <a:gd name="connsiteY1501" fmla="*/ 1690081 h 4651144"/>
              <a:gd name="connsiteX1502" fmla="*/ 4672117 w 7802028"/>
              <a:gd name="connsiteY1502" fmla="*/ 1734159 h 4651144"/>
              <a:gd name="connsiteX1503" fmla="*/ 4689002 w 7802028"/>
              <a:gd name="connsiteY1503" fmla="*/ 1770951 h 4651144"/>
              <a:gd name="connsiteX1504" fmla="*/ 4741079 w 7802028"/>
              <a:gd name="connsiteY1504" fmla="*/ 1871193 h 4651144"/>
              <a:gd name="connsiteX1505" fmla="*/ 4719573 w 7802028"/>
              <a:gd name="connsiteY1505" fmla="*/ 1915271 h 4651144"/>
              <a:gd name="connsiteX1506" fmla="*/ 4708553 w 7802028"/>
              <a:gd name="connsiteY1506" fmla="*/ 1915449 h 4651144"/>
              <a:gd name="connsiteX1507" fmla="*/ 5808554 w 7802028"/>
              <a:gd name="connsiteY1507" fmla="*/ 2719699 h 4651144"/>
              <a:gd name="connsiteX1508" fmla="*/ 5805355 w 7802028"/>
              <a:gd name="connsiteY1508" fmla="*/ 2728586 h 4651144"/>
              <a:gd name="connsiteX1509" fmla="*/ 5805355 w 7802028"/>
              <a:gd name="connsiteY1509" fmla="*/ 2728586 h 4651144"/>
              <a:gd name="connsiteX1510" fmla="*/ 5808554 w 7802028"/>
              <a:gd name="connsiteY1510" fmla="*/ 2719699 h 4651144"/>
              <a:gd name="connsiteX1511" fmla="*/ 5820640 w 7802028"/>
              <a:gd name="connsiteY1511" fmla="*/ 2685219 h 4651144"/>
              <a:gd name="connsiteX1512" fmla="*/ 5810687 w 7802028"/>
              <a:gd name="connsiteY1512" fmla="*/ 2713479 h 4651144"/>
              <a:gd name="connsiteX1513" fmla="*/ 5820640 w 7802028"/>
              <a:gd name="connsiteY1513" fmla="*/ 2685219 h 4651144"/>
              <a:gd name="connsiteX1514" fmla="*/ 5826683 w 7802028"/>
              <a:gd name="connsiteY1514" fmla="*/ 2675088 h 4651144"/>
              <a:gd name="connsiteX1515" fmla="*/ 5822418 w 7802028"/>
              <a:gd name="connsiteY1515" fmla="*/ 2653404 h 4651144"/>
              <a:gd name="connsiteX1516" fmla="*/ 5826683 w 7802028"/>
              <a:gd name="connsiteY1516" fmla="*/ 2675088 h 4651144"/>
              <a:gd name="connsiteX1517" fmla="*/ 5824550 w 7802028"/>
              <a:gd name="connsiteY1517" fmla="*/ 2679887 h 4651144"/>
              <a:gd name="connsiteX1518" fmla="*/ 5826683 w 7802028"/>
              <a:gd name="connsiteY1518" fmla="*/ 2675088 h 4651144"/>
              <a:gd name="connsiteX1519" fmla="*/ 7558888 w 7802028"/>
              <a:gd name="connsiteY1519" fmla="*/ 719115 h 4651144"/>
              <a:gd name="connsiteX1520" fmla="*/ 7627849 w 7802028"/>
              <a:gd name="connsiteY1520" fmla="*/ 702586 h 4651144"/>
              <a:gd name="connsiteX1521" fmla="*/ 7587326 w 7802028"/>
              <a:gd name="connsiteY1521" fmla="*/ 679658 h 4651144"/>
              <a:gd name="connsiteX1522" fmla="*/ 7551245 w 7802028"/>
              <a:gd name="connsiteY1522" fmla="*/ 709873 h 4651144"/>
              <a:gd name="connsiteX1523" fmla="*/ 7558888 w 7802028"/>
              <a:gd name="connsiteY1523" fmla="*/ 719115 h 4651144"/>
              <a:gd name="connsiteX1524" fmla="*/ 7341873 w 7802028"/>
              <a:gd name="connsiteY1524" fmla="*/ 775991 h 4651144"/>
              <a:gd name="connsiteX1525" fmla="*/ 7349516 w 7802028"/>
              <a:gd name="connsiteY1525" fmla="*/ 766926 h 4651144"/>
              <a:gd name="connsiteX1526" fmla="*/ 7344184 w 7802028"/>
              <a:gd name="connsiteY1526" fmla="*/ 755906 h 4651144"/>
              <a:gd name="connsiteX1527" fmla="*/ 7318768 w 7802028"/>
              <a:gd name="connsiteY1527" fmla="*/ 755906 h 4651144"/>
              <a:gd name="connsiteX1528" fmla="*/ 7341873 w 7802028"/>
              <a:gd name="connsiteY1528" fmla="*/ 775991 h 4651144"/>
              <a:gd name="connsiteX1529" fmla="*/ 6611916 w 7802028"/>
              <a:gd name="connsiteY1529" fmla="*/ 484861 h 4651144"/>
              <a:gd name="connsiteX1530" fmla="*/ 6619381 w 7802028"/>
              <a:gd name="connsiteY1530" fmla="*/ 472775 h 4651144"/>
              <a:gd name="connsiteX1531" fmla="*/ 6619559 w 7802028"/>
              <a:gd name="connsiteY1531" fmla="*/ 472953 h 4651144"/>
              <a:gd name="connsiteX1532" fmla="*/ 6619381 w 7802028"/>
              <a:gd name="connsiteY1532" fmla="*/ 472597 h 4651144"/>
              <a:gd name="connsiteX1533" fmla="*/ 6619559 w 7802028"/>
              <a:gd name="connsiteY1533" fmla="*/ 471175 h 4651144"/>
              <a:gd name="connsiteX1534" fmla="*/ 6617959 w 7802028"/>
              <a:gd name="connsiteY1534" fmla="*/ 471175 h 4651144"/>
              <a:gd name="connsiteX1535" fmla="*/ 6611916 w 7802028"/>
              <a:gd name="connsiteY1535" fmla="*/ 463710 h 4651144"/>
              <a:gd name="connsiteX1536" fmla="*/ 6605696 w 7802028"/>
              <a:gd name="connsiteY1536" fmla="*/ 477574 h 4651144"/>
              <a:gd name="connsiteX1537" fmla="*/ 6611916 w 7802028"/>
              <a:gd name="connsiteY1537" fmla="*/ 484861 h 4651144"/>
              <a:gd name="connsiteX1538" fmla="*/ 6107505 w 7802028"/>
              <a:gd name="connsiteY1538" fmla="*/ 530716 h 4651144"/>
              <a:gd name="connsiteX1539" fmla="*/ 6090620 w 7802028"/>
              <a:gd name="connsiteY1539" fmla="*/ 544402 h 4651144"/>
              <a:gd name="connsiteX1540" fmla="*/ 6107505 w 7802028"/>
              <a:gd name="connsiteY1540" fmla="*/ 555422 h 4651144"/>
              <a:gd name="connsiteX1541" fmla="*/ 6123501 w 7802028"/>
              <a:gd name="connsiteY1541" fmla="*/ 549912 h 4651144"/>
              <a:gd name="connsiteX1542" fmla="*/ 6125100 w 7802028"/>
              <a:gd name="connsiteY1542" fmla="*/ 544402 h 4651144"/>
              <a:gd name="connsiteX1543" fmla="*/ 6107505 w 7802028"/>
              <a:gd name="connsiteY1543" fmla="*/ 530716 h 4651144"/>
              <a:gd name="connsiteX1544" fmla="*/ 6125100 w 7802028"/>
              <a:gd name="connsiteY1544" fmla="*/ 549023 h 4651144"/>
              <a:gd name="connsiteX1545" fmla="*/ 6123501 w 7802028"/>
              <a:gd name="connsiteY1545" fmla="*/ 549912 h 4651144"/>
              <a:gd name="connsiteX1546" fmla="*/ 6119057 w 7802028"/>
              <a:gd name="connsiteY1546" fmla="*/ 555422 h 4651144"/>
              <a:gd name="connsiteX1547" fmla="*/ 6125100 w 7802028"/>
              <a:gd name="connsiteY1547" fmla="*/ 549023 h 4651144"/>
              <a:gd name="connsiteX1548" fmla="*/ 5819930 w 7802028"/>
              <a:gd name="connsiteY1548" fmla="*/ 339651 h 4651144"/>
              <a:gd name="connsiteX1549" fmla="*/ 5831482 w 7802028"/>
              <a:gd name="connsiteY1549" fmla="*/ 353337 h 4651144"/>
              <a:gd name="connsiteX1550" fmla="*/ 5872184 w 7802028"/>
              <a:gd name="connsiteY1550" fmla="*/ 339651 h 4651144"/>
              <a:gd name="connsiteX1551" fmla="*/ 5899021 w 7802028"/>
              <a:gd name="connsiteY1551" fmla="*/ 335030 h 4651144"/>
              <a:gd name="connsiteX1552" fmla="*/ 5952698 w 7802028"/>
              <a:gd name="connsiteY1552" fmla="*/ 312102 h 4651144"/>
              <a:gd name="connsiteX1553" fmla="*/ 5910574 w 7802028"/>
              <a:gd name="connsiteY1553" fmla="*/ 275489 h 4651144"/>
              <a:gd name="connsiteX1554" fmla="*/ 5896711 w 7802028"/>
              <a:gd name="connsiteY1554" fmla="*/ 284731 h 4651144"/>
              <a:gd name="connsiteX1555" fmla="*/ 5899021 w 7802028"/>
              <a:gd name="connsiteY1555" fmla="*/ 264470 h 4651144"/>
              <a:gd name="connsiteX1556" fmla="*/ 5889068 w 7802028"/>
              <a:gd name="connsiteY1556" fmla="*/ 264470 h 4651144"/>
              <a:gd name="connsiteX1557" fmla="*/ 5833970 w 7802028"/>
              <a:gd name="connsiteY1557" fmla="*/ 319567 h 4651144"/>
              <a:gd name="connsiteX1558" fmla="*/ 5819930 w 7802028"/>
              <a:gd name="connsiteY1558" fmla="*/ 339651 h 4651144"/>
              <a:gd name="connsiteX1559" fmla="*/ 5634374 w 7802028"/>
              <a:gd name="connsiteY1559" fmla="*/ 229278 h 4651144"/>
              <a:gd name="connsiteX1560" fmla="*/ 5649659 w 7802028"/>
              <a:gd name="connsiteY1560" fmla="*/ 252206 h 4651144"/>
              <a:gd name="connsiteX1561" fmla="*/ 5685740 w 7802028"/>
              <a:gd name="connsiteY1561" fmla="*/ 233899 h 4651144"/>
              <a:gd name="connsiteX1562" fmla="*/ 5655169 w 7802028"/>
              <a:gd name="connsiteY1562" fmla="*/ 220036 h 4651144"/>
              <a:gd name="connsiteX1563" fmla="*/ 5634374 w 7802028"/>
              <a:gd name="connsiteY1563" fmla="*/ 229278 h 4651144"/>
              <a:gd name="connsiteX1564" fmla="*/ 5739238 w 7802028"/>
              <a:gd name="connsiteY1564" fmla="*/ 226612 h 4651144"/>
              <a:gd name="connsiteX1565" fmla="*/ 5681829 w 7802028"/>
              <a:gd name="connsiteY1565" fmla="*/ 255938 h 4651144"/>
              <a:gd name="connsiteX1566" fmla="*/ 5722531 w 7802028"/>
              <a:gd name="connsiteY1566" fmla="*/ 288997 h 4651144"/>
              <a:gd name="connsiteX1567" fmla="*/ 5808376 w 7802028"/>
              <a:gd name="connsiteY1567" fmla="*/ 305526 h 4651144"/>
              <a:gd name="connsiteX1568" fmla="*/ 5823662 w 7802028"/>
              <a:gd name="connsiteY1568" fmla="*/ 291841 h 4651144"/>
              <a:gd name="connsiteX1569" fmla="*/ 5812109 w 7802028"/>
              <a:gd name="connsiteY1569" fmla="*/ 280643 h 4651144"/>
              <a:gd name="connsiteX1570" fmla="*/ 5827572 w 7802028"/>
              <a:gd name="connsiteY1570" fmla="*/ 268735 h 4651144"/>
              <a:gd name="connsiteX1571" fmla="*/ 5833615 w 7802028"/>
              <a:gd name="connsiteY1571" fmla="*/ 250428 h 4651144"/>
              <a:gd name="connsiteX1572" fmla="*/ 5808376 w 7802028"/>
              <a:gd name="connsiteY1572" fmla="*/ 232122 h 4651144"/>
              <a:gd name="connsiteX1573" fmla="*/ 5793092 w 7802028"/>
              <a:gd name="connsiteY1573" fmla="*/ 232122 h 4651144"/>
              <a:gd name="connsiteX1574" fmla="*/ 5769986 w 7802028"/>
              <a:gd name="connsiteY1574" fmla="*/ 222880 h 4651144"/>
              <a:gd name="connsiteX1575" fmla="*/ 5753990 w 7802028"/>
              <a:gd name="connsiteY1575" fmla="*/ 222880 h 4651144"/>
              <a:gd name="connsiteX1576" fmla="*/ 5768564 w 7802028"/>
              <a:gd name="connsiteY1576" fmla="*/ 206172 h 4651144"/>
              <a:gd name="connsiteX1577" fmla="*/ 5768564 w 7802028"/>
              <a:gd name="connsiteY1577" fmla="*/ 187866 h 4651144"/>
              <a:gd name="connsiteX1578" fmla="*/ 5777806 w 7802028"/>
              <a:gd name="connsiteY1578" fmla="*/ 186977 h 4651144"/>
              <a:gd name="connsiteX1579" fmla="*/ 5731773 w 7802028"/>
              <a:gd name="connsiteY1579" fmla="*/ 151075 h 4651144"/>
              <a:gd name="connsiteX1580" fmla="*/ 5651259 w 7802028"/>
              <a:gd name="connsiteY1580" fmla="*/ 205284 h 4651144"/>
              <a:gd name="connsiteX1581" fmla="*/ 5707245 w 7802028"/>
              <a:gd name="connsiteY1581" fmla="*/ 224657 h 4651144"/>
              <a:gd name="connsiteX1582" fmla="*/ 5739238 w 7802028"/>
              <a:gd name="connsiteY1582" fmla="*/ 226612 h 4651144"/>
              <a:gd name="connsiteX1583" fmla="*/ 5737816 w 7802028"/>
              <a:gd name="connsiteY1583" fmla="*/ 413056 h 4651144"/>
              <a:gd name="connsiteX1584" fmla="*/ 5753101 w 7802028"/>
              <a:gd name="connsiteY1584" fmla="*/ 394749 h 4651144"/>
              <a:gd name="connsiteX1585" fmla="*/ 5741549 w 7802028"/>
              <a:gd name="connsiteY1585" fmla="*/ 394749 h 4651144"/>
              <a:gd name="connsiteX1586" fmla="*/ 5729996 w 7802028"/>
              <a:gd name="connsiteY1586" fmla="*/ 403991 h 4651144"/>
              <a:gd name="connsiteX1587" fmla="*/ 5737816 w 7802028"/>
              <a:gd name="connsiteY1587" fmla="*/ 413056 h 4651144"/>
              <a:gd name="connsiteX1588" fmla="*/ 5645927 w 7802028"/>
              <a:gd name="connsiteY1588" fmla="*/ 163161 h 4651144"/>
              <a:gd name="connsiteX1589" fmla="*/ 5643616 w 7802028"/>
              <a:gd name="connsiteY1589" fmla="*/ 155874 h 4651144"/>
              <a:gd name="connsiteX1590" fmla="*/ 5615179 w 7802028"/>
              <a:gd name="connsiteY1590" fmla="*/ 155874 h 4651144"/>
              <a:gd name="connsiteX1591" fmla="*/ 5645927 w 7802028"/>
              <a:gd name="connsiteY1591" fmla="*/ 163161 h 4651144"/>
              <a:gd name="connsiteX1592" fmla="*/ 5992332 w 7802028"/>
              <a:gd name="connsiteY1592" fmla="*/ 346939 h 4651144"/>
              <a:gd name="connsiteX1593" fmla="*/ 6002285 w 7802028"/>
              <a:gd name="connsiteY1593" fmla="*/ 333253 h 4651144"/>
              <a:gd name="connsiteX1594" fmla="*/ 5977047 w 7802028"/>
              <a:gd name="connsiteY1594" fmla="*/ 335919 h 4651144"/>
              <a:gd name="connsiteX1595" fmla="*/ 5992332 w 7802028"/>
              <a:gd name="connsiteY1595" fmla="*/ 346939 h 4651144"/>
              <a:gd name="connsiteX1596" fmla="*/ 4746410 w 7802028"/>
              <a:gd name="connsiteY1596" fmla="*/ 206350 h 4651144"/>
              <a:gd name="connsiteX1597" fmla="*/ 4741079 w 7802028"/>
              <a:gd name="connsiteY1597" fmla="*/ 210083 h 4651144"/>
              <a:gd name="connsiteX1598" fmla="*/ 4741079 w 7802028"/>
              <a:gd name="connsiteY1598" fmla="*/ 213815 h 4651144"/>
              <a:gd name="connsiteX1599" fmla="*/ 4746410 w 7802028"/>
              <a:gd name="connsiteY1599" fmla="*/ 206350 h 4651144"/>
              <a:gd name="connsiteX1600" fmla="*/ 4665897 w 7802028"/>
              <a:gd name="connsiteY1600" fmla="*/ 188044 h 4651144"/>
              <a:gd name="connsiteX1601" fmla="*/ 4683493 w 7802028"/>
              <a:gd name="connsiteY1601" fmla="*/ 196219 h 4651144"/>
              <a:gd name="connsiteX1602" fmla="*/ 4671940 w 7802028"/>
              <a:gd name="connsiteY1602" fmla="*/ 204573 h 4651144"/>
              <a:gd name="connsiteX1603" fmla="*/ 4685625 w 7802028"/>
              <a:gd name="connsiteY1603" fmla="*/ 206350 h 4651144"/>
              <a:gd name="connsiteX1604" fmla="*/ 4669629 w 7802028"/>
              <a:gd name="connsiteY1604" fmla="*/ 213815 h 4651144"/>
              <a:gd name="connsiteX1605" fmla="*/ 4691135 w 7802028"/>
              <a:gd name="connsiteY1605" fmla="*/ 224835 h 4651144"/>
              <a:gd name="connsiteX1606" fmla="*/ 4690424 w 7802028"/>
              <a:gd name="connsiteY1606" fmla="*/ 224835 h 4651144"/>
              <a:gd name="connsiteX1607" fmla="*/ 4698778 w 7802028"/>
              <a:gd name="connsiteY1607" fmla="*/ 234077 h 4651144"/>
              <a:gd name="connsiteX1608" fmla="*/ 4714063 w 7802028"/>
              <a:gd name="connsiteY1608" fmla="*/ 213815 h 4651144"/>
              <a:gd name="connsiteX1609" fmla="*/ 4740901 w 7802028"/>
              <a:gd name="connsiteY1609" fmla="*/ 210083 h 4651144"/>
              <a:gd name="connsiteX1610" fmla="*/ 4740901 w 7802028"/>
              <a:gd name="connsiteY1610" fmla="*/ 204573 h 4651144"/>
              <a:gd name="connsiteX1611" fmla="*/ 4748721 w 7802028"/>
              <a:gd name="connsiteY1611" fmla="*/ 204573 h 4651144"/>
              <a:gd name="connsiteX1612" fmla="*/ 4769338 w 7802028"/>
              <a:gd name="connsiteY1612" fmla="*/ 188044 h 4651144"/>
              <a:gd name="connsiteX1613" fmla="*/ 4746410 w 7802028"/>
              <a:gd name="connsiteY1613" fmla="*/ 178801 h 4651144"/>
              <a:gd name="connsiteX1614" fmla="*/ 4718151 w 7802028"/>
              <a:gd name="connsiteY1614" fmla="*/ 190710 h 4651144"/>
              <a:gd name="connsiteX1615" fmla="*/ 4673540 w 7802028"/>
              <a:gd name="connsiteY1615" fmla="*/ 178801 h 4651144"/>
              <a:gd name="connsiteX1616" fmla="*/ 4614531 w 7802028"/>
              <a:gd name="connsiteY1616" fmla="*/ 196219 h 4651144"/>
              <a:gd name="connsiteX1617" fmla="*/ 4631416 w 7802028"/>
              <a:gd name="connsiteY1617" fmla="*/ 199952 h 4651144"/>
              <a:gd name="connsiteX1618" fmla="*/ 4665897 w 7802028"/>
              <a:gd name="connsiteY1618" fmla="*/ 188044 h 4651144"/>
              <a:gd name="connsiteX1619" fmla="*/ 5030076 w 7802028"/>
              <a:gd name="connsiteY1619" fmla="*/ 183422 h 4651144"/>
              <a:gd name="connsiteX1620" fmla="*/ 5070599 w 7802028"/>
              <a:gd name="connsiteY1620" fmla="*/ 171514 h 4651144"/>
              <a:gd name="connsiteX1621" fmla="*/ 5059935 w 7802028"/>
              <a:gd name="connsiteY1621" fmla="*/ 142188 h 4651144"/>
              <a:gd name="connsiteX1622" fmla="*/ 5016923 w 7802028"/>
              <a:gd name="connsiteY1622" fmla="*/ 169737 h 4651144"/>
              <a:gd name="connsiteX1623" fmla="*/ 5030076 w 7802028"/>
              <a:gd name="connsiteY1623" fmla="*/ 183422 h 4651144"/>
              <a:gd name="connsiteX1624" fmla="*/ 4987953 w 7802028"/>
              <a:gd name="connsiteY1624" fmla="*/ 206350 h 4651144"/>
              <a:gd name="connsiteX1625" fmla="*/ 4984220 w 7802028"/>
              <a:gd name="connsiteY1625" fmla="*/ 195331 h 4651144"/>
              <a:gd name="connsiteX1626" fmla="*/ 5003416 w 7802028"/>
              <a:gd name="connsiteY1626" fmla="*/ 190710 h 4651144"/>
              <a:gd name="connsiteX1627" fmla="*/ 5003416 w 7802028"/>
              <a:gd name="connsiteY1627" fmla="*/ 177024 h 4651144"/>
              <a:gd name="connsiteX1628" fmla="*/ 4978888 w 7802028"/>
              <a:gd name="connsiteY1628" fmla="*/ 177024 h 4651144"/>
              <a:gd name="connsiteX1629" fmla="*/ 4986530 w 7802028"/>
              <a:gd name="connsiteY1629" fmla="*/ 169737 h 4651144"/>
              <a:gd name="connsiteX1630" fmla="*/ 4961115 w 7802028"/>
              <a:gd name="connsiteY1630" fmla="*/ 169737 h 4651144"/>
              <a:gd name="connsiteX1631" fmla="*/ 4961115 w 7802028"/>
              <a:gd name="connsiteY1631" fmla="*/ 181645 h 4651144"/>
              <a:gd name="connsiteX1632" fmla="*/ 4945829 w 7802028"/>
              <a:gd name="connsiteY1632" fmla="*/ 206350 h 4651144"/>
              <a:gd name="connsiteX1633" fmla="*/ 4987953 w 7802028"/>
              <a:gd name="connsiteY1633" fmla="*/ 206350 h 4651144"/>
              <a:gd name="connsiteX1634" fmla="*/ 4907438 w 7802028"/>
              <a:gd name="connsiteY1634" fmla="*/ 204573 h 4651144"/>
              <a:gd name="connsiteX1635" fmla="*/ 4869048 w 7802028"/>
              <a:gd name="connsiteY1635" fmla="*/ 222880 h 4651144"/>
              <a:gd name="connsiteX1636" fmla="*/ 4876690 w 7802028"/>
              <a:gd name="connsiteY1636" fmla="*/ 229278 h 4651144"/>
              <a:gd name="connsiteX1637" fmla="*/ 4888243 w 7802028"/>
              <a:gd name="connsiteY1637" fmla="*/ 220036 h 4651144"/>
              <a:gd name="connsiteX1638" fmla="*/ 4903529 w 7802028"/>
              <a:gd name="connsiteY1638" fmla="*/ 229278 h 4651144"/>
              <a:gd name="connsiteX1639" fmla="*/ 4928767 w 7802028"/>
              <a:gd name="connsiteY1639" fmla="*/ 215415 h 4651144"/>
              <a:gd name="connsiteX1640" fmla="*/ 4907438 w 7802028"/>
              <a:gd name="connsiteY1640" fmla="*/ 204573 h 4651144"/>
              <a:gd name="connsiteX1641" fmla="*/ 4903529 w 7802028"/>
              <a:gd name="connsiteY1641" fmla="*/ 186266 h 4651144"/>
              <a:gd name="connsiteX1642" fmla="*/ 4926456 w 7802028"/>
              <a:gd name="connsiteY1642" fmla="*/ 182534 h 4651144"/>
              <a:gd name="connsiteX1643" fmla="*/ 4882733 w 7802028"/>
              <a:gd name="connsiteY1643" fmla="*/ 168670 h 4651144"/>
              <a:gd name="connsiteX1644" fmla="*/ 4918102 w 7802028"/>
              <a:gd name="connsiteY1644" fmla="*/ 144676 h 4651144"/>
              <a:gd name="connsiteX1645" fmla="*/ 4925034 w 7802028"/>
              <a:gd name="connsiteY1645" fmla="*/ 132768 h 4651144"/>
              <a:gd name="connsiteX1646" fmla="*/ 4922724 w 7802028"/>
              <a:gd name="connsiteY1646" fmla="*/ 121571 h 4651144"/>
              <a:gd name="connsiteX1647" fmla="*/ 4909749 w 7802028"/>
              <a:gd name="connsiteY1647" fmla="*/ 137211 h 4651144"/>
              <a:gd name="connsiteX1648" fmla="*/ 4863716 w 7802028"/>
              <a:gd name="connsiteY1648" fmla="*/ 155518 h 4651144"/>
              <a:gd name="connsiteX1649" fmla="*/ 4863716 w 7802028"/>
              <a:gd name="connsiteY1649" fmla="*/ 167604 h 4651144"/>
              <a:gd name="connsiteX1650" fmla="*/ 4876690 w 7802028"/>
              <a:gd name="connsiteY1650" fmla="*/ 169381 h 4651144"/>
              <a:gd name="connsiteX1651" fmla="*/ 4844520 w 7802028"/>
              <a:gd name="connsiteY1651" fmla="*/ 169381 h 4651144"/>
              <a:gd name="connsiteX1652" fmla="*/ 4834567 w 7802028"/>
              <a:gd name="connsiteY1652" fmla="*/ 179512 h 4651144"/>
              <a:gd name="connsiteX1653" fmla="*/ 4872958 w 7802028"/>
              <a:gd name="connsiteY1653" fmla="*/ 196930 h 4651144"/>
              <a:gd name="connsiteX1654" fmla="*/ 4903529 w 7802028"/>
              <a:gd name="connsiteY1654" fmla="*/ 186266 h 4651144"/>
              <a:gd name="connsiteX1655" fmla="*/ 3902881 w 7802028"/>
              <a:gd name="connsiteY1655" fmla="*/ 287220 h 4651144"/>
              <a:gd name="connsiteX1656" fmla="*/ 3908924 w 7802028"/>
              <a:gd name="connsiteY1656" fmla="*/ 290952 h 4651144"/>
              <a:gd name="connsiteX1657" fmla="*/ 3930430 w 7802028"/>
              <a:gd name="connsiteY1657" fmla="*/ 321345 h 4651144"/>
              <a:gd name="connsiteX1658" fmla="*/ 3924387 w 7802028"/>
              <a:gd name="connsiteY1658" fmla="*/ 323300 h 4651144"/>
              <a:gd name="connsiteX1659" fmla="*/ 3948914 w 7802028"/>
              <a:gd name="connsiteY1659" fmla="*/ 337874 h 4651144"/>
              <a:gd name="connsiteX1660" fmla="*/ 3971842 w 7802028"/>
              <a:gd name="connsiteY1660" fmla="*/ 313169 h 4651144"/>
              <a:gd name="connsiteX1661" fmla="*/ 3978063 w 7802028"/>
              <a:gd name="connsiteY1661" fmla="*/ 313169 h 4651144"/>
              <a:gd name="connsiteX1662" fmla="*/ 3989438 w 7802028"/>
              <a:gd name="connsiteY1662" fmla="*/ 321345 h 4651144"/>
              <a:gd name="connsiteX1663" fmla="*/ 4009344 w 7802028"/>
              <a:gd name="connsiteY1663" fmla="*/ 321345 h 4651144"/>
              <a:gd name="connsiteX1664" fmla="*/ 3970242 w 7802028"/>
              <a:gd name="connsiteY1664" fmla="*/ 344272 h 4651144"/>
              <a:gd name="connsiteX1665" fmla="*/ 3948736 w 7802028"/>
              <a:gd name="connsiteY1665" fmla="*/ 353515 h 4651144"/>
              <a:gd name="connsiteX1666" fmla="*/ 3977885 w 7802028"/>
              <a:gd name="connsiteY1666" fmla="*/ 365423 h 4651144"/>
              <a:gd name="connsiteX1667" fmla="*/ 4012188 w 7802028"/>
              <a:gd name="connsiteY1667" fmla="*/ 370044 h 4651144"/>
              <a:gd name="connsiteX1668" fmla="*/ 3986949 w 7802028"/>
              <a:gd name="connsiteY1668" fmla="*/ 377509 h 4651144"/>
              <a:gd name="connsiteX1669" fmla="*/ 3958512 w 7802028"/>
              <a:gd name="connsiteY1669" fmla="*/ 376620 h 4651144"/>
              <a:gd name="connsiteX1670" fmla="*/ 4018231 w 7802028"/>
              <a:gd name="connsiteY1670" fmla="*/ 434384 h 4651144"/>
              <a:gd name="connsiteX1671" fmla="*/ 4040448 w 7802028"/>
              <a:gd name="connsiteY1671" fmla="*/ 383907 h 4651144"/>
              <a:gd name="connsiteX1672" fmla="*/ 4052000 w 7802028"/>
              <a:gd name="connsiteY1672" fmla="*/ 376620 h 4651144"/>
              <a:gd name="connsiteX1673" fmla="*/ 4094124 w 7802028"/>
              <a:gd name="connsiteY1673" fmla="*/ 312280 h 4651144"/>
              <a:gd name="connsiteX1674" fmla="*/ 4112608 w 7802028"/>
              <a:gd name="connsiteY1674" fmla="*/ 326144 h 4651144"/>
              <a:gd name="connsiteX1675" fmla="*/ 4101944 w 7802028"/>
              <a:gd name="connsiteY1675" fmla="*/ 327921 h 4651144"/>
              <a:gd name="connsiteX1676" fmla="*/ 4117229 w 7802028"/>
              <a:gd name="connsiteY1676" fmla="*/ 353692 h 4651144"/>
              <a:gd name="connsiteX1677" fmla="*/ 4105676 w 7802028"/>
              <a:gd name="connsiteY1677" fmla="*/ 379464 h 4651144"/>
              <a:gd name="connsiteX1678" fmla="*/ 4140868 w 7802028"/>
              <a:gd name="connsiteY1678" fmla="*/ 381241 h 4651144"/>
              <a:gd name="connsiteX1679" fmla="*/ 4140157 w 7802028"/>
              <a:gd name="connsiteY1679" fmla="*/ 397771 h 4651144"/>
              <a:gd name="connsiteX1680" fmla="*/ 4188501 w 7802028"/>
              <a:gd name="connsiteY1680" fmla="*/ 366489 h 4651144"/>
              <a:gd name="connsiteX1681" fmla="*/ 4159352 w 7802028"/>
              <a:gd name="connsiteY1681" fmla="*/ 333431 h 4651144"/>
              <a:gd name="connsiteX1682" fmla="*/ 4134825 w 7802028"/>
              <a:gd name="connsiteY1682" fmla="*/ 333431 h 4651144"/>
              <a:gd name="connsiteX1683" fmla="*/ 4134825 w 7802028"/>
              <a:gd name="connsiteY1683" fmla="*/ 319745 h 4651144"/>
              <a:gd name="connsiteX1684" fmla="*/ 4120961 w 7802028"/>
              <a:gd name="connsiteY1684" fmla="*/ 319745 h 4651144"/>
              <a:gd name="connsiteX1685" fmla="*/ 4128604 w 7802028"/>
              <a:gd name="connsiteY1685" fmla="*/ 318856 h 4651144"/>
              <a:gd name="connsiteX1686" fmla="*/ 4067285 w 7802028"/>
              <a:gd name="connsiteY1686" fmla="*/ 280288 h 4651144"/>
              <a:gd name="connsiteX1687" fmla="*/ 4059643 w 7802028"/>
              <a:gd name="connsiteY1687" fmla="*/ 279399 h 4651144"/>
              <a:gd name="connsiteX1688" fmla="*/ 4050401 w 7802028"/>
              <a:gd name="connsiteY1688" fmla="*/ 257360 h 4651144"/>
              <a:gd name="connsiteX1689" fmla="*/ 4036715 w 7802028"/>
              <a:gd name="connsiteY1689" fmla="*/ 269268 h 4651144"/>
              <a:gd name="connsiteX1690" fmla="*/ 4038848 w 7802028"/>
              <a:gd name="connsiteY1690" fmla="*/ 250962 h 4651144"/>
              <a:gd name="connsiteX1691" fmla="*/ 4008278 w 7802028"/>
              <a:gd name="connsiteY1691" fmla="*/ 232655 h 4651144"/>
              <a:gd name="connsiteX1692" fmla="*/ 3992992 w 7802028"/>
              <a:gd name="connsiteY1692" fmla="*/ 246341 h 4651144"/>
              <a:gd name="connsiteX1693" fmla="*/ 4002234 w 7802028"/>
              <a:gd name="connsiteY1693" fmla="*/ 286864 h 4651144"/>
              <a:gd name="connsiteX1694" fmla="*/ 3967576 w 7802028"/>
              <a:gd name="connsiteY1694" fmla="*/ 246341 h 4651144"/>
              <a:gd name="connsiteX1695" fmla="*/ 3954602 w 7802028"/>
              <a:gd name="connsiteY1695" fmla="*/ 261981 h 4651144"/>
              <a:gd name="connsiteX1696" fmla="*/ 3959934 w 7802028"/>
              <a:gd name="connsiteY1696" fmla="*/ 273889 h 4651144"/>
              <a:gd name="connsiteX1697" fmla="*/ 3939316 w 7802028"/>
              <a:gd name="connsiteY1697" fmla="*/ 260204 h 4651144"/>
              <a:gd name="connsiteX1698" fmla="*/ 3948559 w 7802028"/>
              <a:gd name="connsiteY1698" fmla="*/ 247229 h 4651144"/>
              <a:gd name="connsiteX1699" fmla="*/ 3910168 w 7802028"/>
              <a:gd name="connsiteY1699" fmla="*/ 243675 h 4651144"/>
              <a:gd name="connsiteX1700" fmla="*/ 3883330 w 7802028"/>
              <a:gd name="connsiteY1700" fmla="*/ 265714 h 4651144"/>
              <a:gd name="connsiteX1701" fmla="*/ 3902881 w 7802028"/>
              <a:gd name="connsiteY1701" fmla="*/ 287220 h 4651144"/>
              <a:gd name="connsiteX1702" fmla="*/ 4054666 w 7802028"/>
              <a:gd name="connsiteY1702" fmla="*/ 237632 h 4651144"/>
              <a:gd name="connsiteX1703" fmla="*/ 4081504 w 7802028"/>
              <a:gd name="connsiteY1703" fmla="*/ 247762 h 4651144"/>
              <a:gd name="connsiteX1704" fmla="*/ 4117584 w 7802028"/>
              <a:gd name="connsiteY1704" fmla="*/ 250606 h 4651144"/>
              <a:gd name="connsiteX1705" fmla="*/ 4098389 w 7802028"/>
              <a:gd name="connsiteY1705" fmla="*/ 255227 h 4651144"/>
              <a:gd name="connsiteX1706" fmla="*/ 4083104 w 7802028"/>
              <a:gd name="connsiteY1706" fmla="*/ 256116 h 4651144"/>
              <a:gd name="connsiteX1707" fmla="*/ 4093057 w 7802028"/>
              <a:gd name="connsiteY1707" fmla="*/ 270868 h 4651144"/>
              <a:gd name="connsiteX1708" fmla="*/ 4136780 w 7802028"/>
              <a:gd name="connsiteY1708" fmla="*/ 270868 h 4651144"/>
              <a:gd name="connsiteX1709" fmla="*/ 4163618 w 7802028"/>
              <a:gd name="connsiteY1709" fmla="*/ 287397 h 4651144"/>
              <a:gd name="connsiteX1710" fmla="*/ 4242710 w 7802028"/>
              <a:gd name="connsiteY1710" fmla="*/ 240475 h 4651144"/>
              <a:gd name="connsiteX1711" fmla="*/ 4208052 w 7802028"/>
              <a:gd name="connsiteY1711" fmla="*/ 215592 h 4651144"/>
              <a:gd name="connsiteX1712" fmla="*/ 4182813 w 7802028"/>
              <a:gd name="connsiteY1712" fmla="*/ 215592 h 4651144"/>
              <a:gd name="connsiteX1713" fmla="*/ 4159708 w 7802028"/>
              <a:gd name="connsiteY1713" fmla="*/ 224835 h 4651144"/>
              <a:gd name="connsiteX1714" fmla="*/ 4159708 w 7802028"/>
              <a:gd name="connsiteY1714" fmla="*/ 201907 h 4651144"/>
              <a:gd name="connsiteX1715" fmla="*/ 4150466 w 7802028"/>
              <a:gd name="connsiteY1715" fmla="*/ 201907 h 4651144"/>
              <a:gd name="connsiteX1716" fmla="*/ 4131270 w 7802028"/>
              <a:gd name="connsiteY1716" fmla="*/ 223057 h 4651144"/>
              <a:gd name="connsiteX1717" fmla="*/ 4100522 w 7802028"/>
              <a:gd name="connsiteY1717" fmla="*/ 204573 h 4651144"/>
              <a:gd name="connsiteX1718" fmla="*/ 4079194 w 7802028"/>
              <a:gd name="connsiteY1718" fmla="*/ 204573 h 4651144"/>
              <a:gd name="connsiteX1719" fmla="*/ 4082926 w 7802028"/>
              <a:gd name="connsiteY1719" fmla="*/ 213815 h 4651144"/>
              <a:gd name="connsiteX1720" fmla="*/ 4070129 w 7802028"/>
              <a:gd name="connsiteY1720" fmla="*/ 213815 h 4651144"/>
              <a:gd name="connsiteX1721" fmla="*/ 4070129 w 7802028"/>
              <a:gd name="connsiteY1721" fmla="*/ 218258 h 4651144"/>
              <a:gd name="connsiteX1722" fmla="*/ 4054666 w 7802028"/>
              <a:gd name="connsiteY1722" fmla="*/ 215592 h 4651144"/>
              <a:gd name="connsiteX1723" fmla="*/ 4043113 w 7802028"/>
              <a:gd name="connsiteY1723" fmla="*/ 215592 h 4651144"/>
              <a:gd name="connsiteX1724" fmla="*/ 4054666 w 7802028"/>
              <a:gd name="connsiteY1724" fmla="*/ 237632 h 4651144"/>
              <a:gd name="connsiteX1725" fmla="*/ 3909812 w 7802028"/>
              <a:gd name="connsiteY1725" fmla="*/ 337696 h 4651144"/>
              <a:gd name="connsiteX1726" fmla="*/ 3884574 w 7802028"/>
              <a:gd name="connsiteY1726" fmla="*/ 299483 h 4651144"/>
              <a:gd name="connsiteX1727" fmla="*/ 3909812 w 7802028"/>
              <a:gd name="connsiteY1727" fmla="*/ 337696 h 4651144"/>
              <a:gd name="connsiteX1728" fmla="*/ 3885996 w 7802028"/>
              <a:gd name="connsiteY1728" fmla="*/ 298239 h 4651144"/>
              <a:gd name="connsiteX1729" fmla="*/ 3884752 w 7802028"/>
              <a:gd name="connsiteY1729" fmla="*/ 299483 h 4651144"/>
              <a:gd name="connsiteX1730" fmla="*/ 3885996 w 7802028"/>
              <a:gd name="connsiteY1730" fmla="*/ 301083 h 4651144"/>
              <a:gd name="connsiteX1731" fmla="*/ 3885996 w 7802028"/>
              <a:gd name="connsiteY1731" fmla="*/ 298239 h 4651144"/>
              <a:gd name="connsiteX1732" fmla="*/ 3883685 w 7802028"/>
              <a:gd name="connsiteY1732" fmla="*/ 298239 h 4651144"/>
              <a:gd name="connsiteX1733" fmla="*/ 3884574 w 7802028"/>
              <a:gd name="connsiteY1733" fmla="*/ 299483 h 4651144"/>
              <a:gd name="connsiteX1734" fmla="*/ 3884752 w 7802028"/>
              <a:gd name="connsiteY1734" fmla="*/ 299483 h 4651144"/>
              <a:gd name="connsiteX1735" fmla="*/ 3883685 w 7802028"/>
              <a:gd name="connsiteY1735" fmla="*/ 298239 h 4651144"/>
              <a:gd name="connsiteX1736" fmla="*/ 3438282 w 7802028"/>
              <a:gd name="connsiteY1736" fmla="*/ 1492618 h 4651144"/>
              <a:gd name="connsiteX1737" fmla="*/ 3457477 w 7802028"/>
              <a:gd name="connsiteY1737" fmla="*/ 1513768 h 4651144"/>
              <a:gd name="connsiteX1738" fmla="*/ 3472051 w 7802028"/>
              <a:gd name="connsiteY1738" fmla="*/ 1510213 h 4651144"/>
              <a:gd name="connsiteX1739" fmla="*/ 3499778 w 7802028"/>
              <a:gd name="connsiteY1739" fmla="*/ 1489952 h 4651144"/>
              <a:gd name="connsiteX1740" fmla="*/ 3519684 w 7802028"/>
              <a:gd name="connsiteY1740" fmla="*/ 1485330 h 4651144"/>
              <a:gd name="connsiteX1741" fmla="*/ 3520395 w 7802028"/>
              <a:gd name="connsiteY1741" fmla="*/ 1459559 h 4651144"/>
              <a:gd name="connsiteX1742" fmla="*/ 3520395 w 7802028"/>
              <a:gd name="connsiteY1742" fmla="*/ 1428278 h 4651144"/>
              <a:gd name="connsiteX1743" fmla="*/ 3534259 w 7802028"/>
              <a:gd name="connsiteY1743" fmla="*/ 1414414 h 4651144"/>
              <a:gd name="connsiteX1744" fmla="*/ 3508132 w 7802028"/>
              <a:gd name="connsiteY1744" fmla="*/ 1376735 h 4651144"/>
              <a:gd name="connsiteX1745" fmla="*/ 3495157 w 7802028"/>
              <a:gd name="connsiteY1745" fmla="*/ 1376735 h 4651144"/>
              <a:gd name="connsiteX1746" fmla="*/ 3472051 w 7802028"/>
              <a:gd name="connsiteY1746" fmla="*/ 1394152 h 4651144"/>
              <a:gd name="connsiteX1747" fmla="*/ 3476672 w 7802028"/>
              <a:gd name="connsiteY1747" fmla="*/ 1406061 h 4651144"/>
              <a:gd name="connsiteX1748" fmla="*/ 3454456 w 7802028"/>
              <a:gd name="connsiteY1748" fmla="*/ 1416192 h 4651144"/>
              <a:gd name="connsiteX1749" fmla="*/ 3445924 w 7802028"/>
              <a:gd name="connsiteY1749" fmla="*/ 1426322 h 4651144"/>
              <a:gd name="connsiteX1750" fmla="*/ 3460499 w 7802028"/>
              <a:gd name="connsiteY1750" fmla="*/ 1445518 h 4651144"/>
              <a:gd name="connsiteX1751" fmla="*/ 3438282 w 7802028"/>
              <a:gd name="connsiteY1751" fmla="*/ 1492618 h 4651144"/>
              <a:gd name="connsiteX1752" fmla="*/ 3507243 w 7802028"/>
              <a:gd name="connsiteY1752" fmla="*/ 1281291 h 4651144"/>
              <a:gd name="connsiteX1753" fmla="*/ 3521817 w 7802028"/>
              <a:gd name="connsiteY1753" fmla="*/ 1260140 h 4651144"/>
              <a:gd name="connsiteX1754" fmla="*/ 3502622 w 7802028"/>
              <a:gd name="connsiteY1754" fmla="*/ 1270271 h 4651144"/>
              <a:gd name="connsiteX1755" fmla="*/ 3507243 w 7802028"/>
              <a:gd name="connsiteY1755" fmla="*/ 1281291 h 4651144"/>
              <a:gd name="connsiteX1756" fmla="*/ 3531770 w 7802028"/>
              <a:gd name="connsiteY1756" fmla="*/ 1307951 h 4651144"/>
              <a:gd name="connsiteX1757" fmla="*/ 3531770 w 7802028"/>
              <a:gd name="connsiteY1757" fmla="*/ 1315238 h 4651144"/>
              <a:gd name="connsiteX1758" fmla="*/ 3526438 w 7802028"/>
              <a:gd name="connsiteY1758" fmla="*/ 1327146 h 4651144"/>
              <a:gd name="connsiteX1759" fmla="*/ 3537991 w 7802028"/>
              <a:gd name="connsiteY1759" fmla="*/ 1334611 h 4651144"/>
              <a:gd name="connsiteX1760" fmla="*/ 3537991 w 7802028"/>
              <a:gd name="connsiteY1760" fmla="*/ 1342787 h 4651144"/>
              <a:gd name="connsiteX1761" fmla="*/ 3534969 w 7802028"/>
              <a:gd name="connsiteY1761" fmla="*/ 1349186 h 4651144"/>
              <a:gd name="connsiteX1762" fmla="*/ 3534969 w 7802028"/>
              <a:gd name="connsiteY1762" fmla="*/ 1363938 h 4651144"/>
              <a:gd name="connsiteX1763" fmla="*/ 3541190 w 7802028"/>
              <a:gd name="connsiteY1763" fmla="*/ 1363938 h 4651144"/>
              <a:gd name="connsiteX1764" fmla="*/ 3541190 w 7802028"/>
              <a:gd name="connsiteY1764" fmla="*/ 1350074 h 4651144"/>
              <a:gd name="connsiteX1765" fmla="*/ 3554165 w 7802028"/>
              <a:gd name="connsiteY1765" fmla="*/ 1354695 h 4651144"/>
              <a:gd name="connsiteX1766" fmla="*/ 3554165 w 7802028"/>
              <a:gd name="connsiteY1766" fmla="*/ 1372113 h 4651144"/>
              <a:gd name="connsiteX1767" fmla="*/ 3546522 w 7802028"/>
              <a:gd name="connsiteY1767" fmla="*/ 1391486 h 4651144"/>
              <a:gd name="connsiteX1768" fmla="*/ 3558786 w 7802028"/>
              <a:gd name="connsiteY1768" fmla="*/ 1398774 h 4651144"/>
              <a:gd name="connsiteX1769" fmla="*/ 3576382 w 7802028"/>
              <a:gd name="connsiteY1769" fmla="*/ 1394330 h 4651144"/>
              <a:gd name="connsiteX1770" fmla="*/ 3583313 w 7802028"/>
              <a:gd name="connsiteY1770" fmla="*/ 1395219 h 4651144"/>
              <a:gd name="connsiteX1771" fmla="*/ 3577981 w 7802028"/>
              <a:gd name="connsiteY1771" fmla="*/ 1408016 h 4651144"/>
              <a:gd name="connsiteX1772" fmla="*/ 3596466 w 7802028"/>
              <a:gd name="connsiteY1772" fmla="*/ 1418147 h 4651144"/>
              <a:gd name="connsiteX1773" fmla="*/ 3596466 w 7802028"/>
              <a:gd name="connsiteY1773" fmla="*/ 1432010 h 4651144"/>
              <a:gd name="connsiteX1774" fmla="*/ 3561985 w 7802028"/>
              <a:gd name="connsiteY1774" fmla="*/ 1449428 h 4651144"/>
              <a:gd name="connsiteX1775" fmla="*/ 3568206 w 7802028"/>
              <a:gd name="connsiteY1775" fmla="*/ 1476088 h 4651144"/>
              <a:gd name="connsiteX1776" fmla="*/ 3546700 w 7802028"/>
              <a:gd name="connsiteY1776" fmla="*/ 1504526 h 4651144"/>
              <a:gd name="connsiteX1777" fmla="*/ 3550432 w 7802028"/>
              <a:gd name="connsiteY1777" fmla="*/ 1509147 h 4651144"/>
              <a:gd name="connsiteX1778" fmla="*/ 3558075 w 7802028"/>
              <a:gd name="connsiteY1778" fmla="*/ 1504526 h 4651144"/>
              <a:gd name="connsiteX1779" fmla="*/ 3579581 w 7802028"/>
              <a:gd name="connsiteY1779" fmla="*/ 1515545 h 4651144"/>
              <a:gd name="connsiteX1780" fmla="*/ 3593444 w 7802028"/>
              <a:gd name="connsiteY1780" fmla="*/ 1506303 h 4651144"/>
              <a:gd name="connsiteX1781" fmla="*/ 3595044 w 7802028"/>
              <a:gd name="connsiteY1781" fmla="*/ 1512702 h 4651144"/>
              <a:gd name="connsiteX1782" fmla="*/ 3568917 w 7802028"/>
              <a:gd name="connsiteY1782" fmla="*/ 1524610 h 4651144"/>
              <a:gd name="connsiteX1783" fmla="*/ 3542079 w 7802028"/>
              <a:gd name="connsiteY1783" fmla="*/ 1558557 h 4651144"/>
              <a:gd name="connsiteX1784" fmla="*/ 3542079 w 7802028"/>
              <a:gd name="connsiteY1784" fmla="*/ 1564067 h 4651144"/>
              <a:gd name="connsiteX1785" fmla="*/ 3547411 w 7802028"/>
              <a:gd name="connsiteY1785" fmla="*/ 1564067 h 4651144"/>
              <a:gd name="connsiteX1786" fmla="*/ 3558253 w 7802028"/>
              <a:gd name="connsiteY1786" fmla="*/ 1556780 h 4651144"/>
              <a:gd name="connsiteX1787" fmla="*/ 3568917 w 7802028"/>
              <a:gd name="connsiteY1787" fmla="*/ 1556780 h 4651144"/>
              <a:gd name="connsiteX1788" fmla="*/ 3581181 w 7802028"/>
              <a:gd name="connsiteY1788" fmla="*/ 1541139 h 4651144"/>
              <a:gd name="connsiteX1789" fmla="*/ 3595044 w 7802028"/>
              <a:gd name="connsiteY1789" fmla="*/ 1546649 h 4651144"/>
              <a:gd name="connsiteX1790" fmla="*/ 3634856 w 7802028"/>
              <a:gd name="connsiteY1790" fmla="*/ 1538473 h 4651144"/>
              <a:gd name="connsiteX1791" fmla="*/ 3665427 w 7802028"/>
              <a:gd name="connsiteY1791" fmla="*/ 1538473 h 4651144"/>
              <a:gd name="connsiteX1792" fmla="*/ 3686933 w 7802028"/>
              <a:gd name="connsiteY1792" fmla="*/ 1524610 h 4651144"/>
              <a:gd name="connsiteX1793" fmla="*/ 3686933 w 7802028"/>
              <a:gd name="connsiteY1793" fmla="*/ 1518211 h 4651144"/>
              <a:gd name="connsiteX1794" fmla="*/ 3671648 w 7802028"/>
              <a:gd name="connsiteY1794" fmla="*/ 1514479 h 4651144"/>
              <a:gd name="connsiteX1795" fmla="*/ 3696353 w 7802028"/>
              <a:gd name="connsiteY1795" fmla="*/ 1477688 h 4651144"/>
              <a:gd name="connsiteX1796" fmla="*/ 3680179 w 7802028"/>
              <a:gd name="connsiteY1796" fmla="*/ 1460270 h 4651144"/>
              <a:gd name="connsiteX1797" fmla="*/ 3670226 w 7802028"/>
              <a:gd name="connsiteY1797" fmla="*/ 1464002 h 4651144"/>
              <a:gd name="connsiteX1798" fmla="*/ 3674136 w 7802028"/>
              <a:gd name="connsiteY1798" fmla="*/ 1460270 h 4651144"/>
              <a:gd name="connsiteX1799" fmla="*/ 3664894 w 7802028"/>
              <a:gd name="connsiteY1799" fmla="*/ 1466668 h 4651144"/>
              <a:gd name="connsiteX1800" fmla="*/ 3664894 w 7802028"/>
              <a:gd name="connsiteY1800" fmla="*/ 1460270 h 4651144"/>
              <a:gd name="connsiteX1801" fmla="*/ 3668626 w 7802028"/>
              <a:gd name="connsiteY1801" fmla="*/ 1453694 h 4651144"/>
              <a:gd name="connsiteX1802" fmla="*/ 3660273 w 7802028"/>
              <a:gd name="connsiteY1802" fmla="*/ 1434321 h 4651144"/>
              <a:gd name="connsiteX1803" fmla="*/ 3628103 w 7802028"/>
              <a:gd name="connsiteY1803" fmla="*/ 1391131 h 4651144"/>
              <a:gd name="connsiteX1804" fmla="*/ 3606597 w 7802028"/>
              <a:gd name="connsiteY1804" fmla="*/ 1352563 h 4651144"/>
              <a:gd name="connsiteX1805" fmla="*/ 3588823 w 7802028"/>
              <a:gd name="connsiteY1805" fmla="*/ 1351674 h 4651144"/>
              <a:gd name="connsiteX1806" fmla="*/ 3595044 w 7802028"/>
              <a:gd name="connsiteY1806" fmla="*/ 1344387 h 4651144"/>
              <a:gd name="connsiteX1807" fmla="*/ 3615661 w 7802028"/>
              <a:gd name="connsiteY1807" fmla="*/ 1288400 h 4651144"/>
              <a:gd name="connsiteX1808" fmla="*/ 3570339 w 7802028"/>
              <a:gd name="connsiteY1808" fmla="*/ 1288400 h 4651144"/>
              <a:gd name="connsiteX1809" fmla="*/ 3568028 w 7802028"/>
              <a:gd name="connsiteY1809" fmla="*/ 1281113 h 4651144"/>
              <a:gd name="connsiteX1810" fmla="*/ 3587224 w 7802028"/>
              <a:gd name="connsiteY1810" fmla="*/ 1257297 h 4651144"/>
              <a:gd name="connsiteX1811" fmla="*/ 3579581 w 7802028"/>
              <a:gd name="connsiteY1811" fmla="*/ 1248943 h 4651144"/>
              <a:gd name="connsiteX1812" fmla="*/ 3557364 w 7802028"/>
              <a:gd name="connsiteY1812" fmla="*/ 1248943 h 4651144"/>
              <a:gd name="connsiteX1813" fmla="*/ 3545101 w 7802028"/>
              <a:gd name="connsiteY1813" fmla="*/ 1260851 h 4651144"/>
              <a:gd name="connsiteX1814" fmla="*/ 3542079 w 7802028"/>
              <a:gd name="connsiteY1814" fmla="*/ 1276492 h 4651144"/>
              <a:gd name="connsiteX1815" fmla="*/ 3531415 w 7802028"/>
              <a:gd name="connsiteY1815" fmla="*/ 1287512 h 4651144"/>
              <a:gd name="connsiteX1816" fmla="*/ 3535147 w 7802028"/>
              <a:gd name="connsiteY1816" fmla="*/ 1293021 h 4651144"/>
              <a:gd name="connsiteX1817" fmla="*/ 3532126 w 7802028"/>
              <a:gd name="connsiteY1817" fmla="*/ 1298531 h 4651144"/>
              <a:gd name="connsiteX1818" fmla="*/ 3526794 w 7802028"/>
              <a:gd name="connsiteY1818" fmla="*/ 1290355 h 4651144"/>
              <a:gd name="connsiteX1819" fmla="*/ 3514530 w 7802028"/>
              <a:gd name="connsiteY1819" fmla="*/ 1290355 h 4651144"/>
              <a:gd name="connsiteX1820" fmla="*/ 3531770 w 7802028"/>
              <a:gd name="connsiteY1820" fmla="*/ 1307951 h 4651144"/>
              <a:gd name="connsiteX1821" fmla="*/ 3557897 w 7802028"/>
              <a:gd name="connsiteY1821" fmla="*/ 1411748 h 4651144"/>
              <a:gd name="connsiteX1822" fmla="*/ 3552565 w 7802028"/>
              <a:gd name="connsiteY1822" fmla="*/ 1422768 h 4651144"/>
              <a:gd name="connsiteX1823" fmla="*/ 3561097 w 7802028"/>
              <a:gd name="connsiteY1823" fmla="*/ 1422768 h 4651144"/>
              <a:gd name="connsiteX1824" fmla="*/ 3561807 w 7802028"/>
              <a:gd name="connsiteY1824" fmla="*/ 1411748 h 4651144"/>
              <a:gd name="connsiteX1825" fmla="*/ 3557897 w 7802028"/>
              <a:gd name="connsiteY1825" fmla="*/ 1411748 h 4651144"/>
              <a:gd name="connsiteX1826" fmla="*/ 6684787 w 7802028"/>
              <a:gd name="connsiteY1826" fmla="*/ 521652 h 4651144"/>
              <a:gd name="connsiteX1827" fmla="*/ 6701672 w 7802028"/>
              <a:gd name="connsiteY1827" fmla="*/ 507789 h 4651144"/>
              <a:gd name="connsiteX1828" fmla="*/ 6715536 w 7802028"/>
              <a:gd name="connsiteY1828" fmla="*/ 516853 h 4651144"/>
              <a:gd name="connsiteX1829" fmla="*/ 6732421 w 7802028"/>
              <a:gd name="connsiteY1829" fmla="*/ 509566 h 4651144"/>
              <a:gd name="connsiteX1830" fmla="*/ 6747706 w 7802028"/>
              <a:gd name="connsiteY1830" fmla="*/ 503167 h 4651144"/>
              <a:gd name="connsiteX1831" fmla="*/ 6761569 w 7802028"/>
              <a:gd name="connsiteY1831" fmla="*/ 512410 h 4651144"/>
              <a:gd name="connsiteX1832" fmla="*/ 6780587 w 7802028"/>
              <a:gd name="connsiteY1832" fmla="*/ 503167 h 4651144"/>
              <a:gd name="connsiteX1833" fmla="*/ 6801382 w 7802028"/>
              <a:gd name="connsiteY1833" fmla="*/ 503167 h 4651144"/>
              <a:gd name="connsiteX1834" fmla="*/ 6815067 w 7802028"/>
              <a:gd name="connsiteY1834" fmla="*/ 472953 h 4651144"/>
              <a:gd name="connsiteX1835" fmla="*/ 6740063 w 7802028"/>
              <a:gd name="connsiteY1835" fmla="*/ 448070 h 4651144"/>
              <a:gd name="connsiteX1836" fmla="*/ 6727088 w 7802028"/>
              <a:gd name="connsiteY1836" fmla="*/ 472953 h 4651144"/>
              <a:gd name="connsiteX1837" fmla="*/ 6681055 w 7802028"/>
              <a:gd name="connsiteY1837" fmla="*/ 443626 h 4651144"/>
              <a:gd name="connsiteX1838" fmla="*/ 6646574 w 7802028"/>
              <a:gd name="connsiteY1838" fmla="*/ 480240 h 4651144"/>
              <a:gd name="connsiteX1839" fmla="*/ 6684787 w 7802028"/>
              <a:gd name="connsiteY1839" fmla="*/ 521652 h 4651144"/>
              <a:gd name="connsiteX1840" fmla="*/ 3985705 w 7802028"/>
              <a:gd name="connsiteY1840" fmla="*/ 1948685 h 4651144"/>
              <a:gd name="connsiteX1841" fmla="*/ 3959578 w 7802028"/>
              <a:gd name="connsiteY1841" fmla="*/ 1954728 h 4651144"/>
              <a:gd name="connsiteX1842" fmla="*/ 3925809 w 7802028"/>
              <a:gd name="connsiteY1842" fmla="*/ 1951885 h 4651144"/>
              <a:gd name="connsiteX1843" fmla="*/ 3925809 w 7802028"/>
              <a:gd name="connsiteY1843" fmla="*/ 1958283 h 4651144"/>
              <a:gd name="connsiteX1844" fmla="*/ 3936473 w 7802028"/>
              <a:gd name="connsiteY1844" fmla="*/ 1962904 h 4651144"/>
              <a:gd name="connsiteX1845" fmla="*/ 3971842 w 7802028"/>
              <a:gd name="connsiteY1845" fmla="*/ 1986898 h 4651144"/>
              <a:gd name="connsiteX1846" fmla="*/ 3978063 w 7802028"/>
              <a:gd name="connsiteY1846" fmla="*/ 1990631 h 4651144"/>
              <a:gd name="connsiteX1847" fmla="*/ 3982684 w 7802028"/>
              <a:gd name="connsiteY1847" fmla="*/ 1984232 h 4651144"/>
              <a:gd name="connsiteX1848" fmla="*/ 3978774 w 7802028"/>
              <a:gd name="connsiteY1848" fmla="*/ 1969480 h 4651144"/>
              <a:gd name="connsiteX1849" fmla="*/ 3982684 w 7802028"/>
              <a:gd name="connsiteY1849" fmla="*/ 1959527 h 4651144"/>
              <a:gd name="connsiteX1850" fmla="*/ 3985705 w 7802028"/>
              <a:gd name="connsiteY1850" fmla="*/ 1948685 h 4651144"/>
              <a:gd name="connsiteX1851" fmla="*/ 3856137 w 7802028"/>
              <a:gd name="connsiteY1851" fmla="*/ 1846310 h 4651144"/>
              <a:gd name="connsiteX1852" fmla="*/ 3863068 w 7802028"/>
              <a:gd name="connsiteY1852" fmla="*/ 1809519 h 4651144"/>
              <a:gd name="connsiteX1853" fmla="*/ 3859869 w 7802028"/>
              <a:gd name="connsiteY1853" fmla="*/ 1799388 h 4651144"/>
              <a:gd name="connsiteX1854" fmla="*/ 3847605 w 7802028"/>
              <a:gd name="connsiteY1854" fmla="*/ 1808630 h 4651144"/>
              <a:gd name="connsiteX1855" fmla="*/ 3842273 w 7802028"/>
              <a:gd name="connsiteY1855" fmla="*/ 1810408 h 4651144"/>
              <a:gd name="connsiteX1856" fmla="*/ 3856137 w 7802028"/>
              <a:gd name="connsiteY1856" fmla="*/ 1846310 h 4651144"/>
              <a:gd name="connsiteX1857" fmla="*/ 3844584 w 7802028"/>
              <a:gd name="connsiteY1857" fmla="*/ 1884168 h 4651144"/>
              <a:gd name="connsiteX1858" fmla="*/ 3839963 w 7802028"/>
              <a:gd name="connsiteY1858" fmla="*/ 1902474 h 4651144"/>
              <a:gd name="connsiteX1859" fmla="*/ 3847605 w 7802028"/>
              <a:gd name="connsiteY1859" fmla="*/ 1921670 h 4651144"/>
              <a:gd name="connsiteX1860" fmla="*/ 3867689 w 7802028"/>
              <a:gd name="connsiteY1860" fmla="*/ 1895898 h 4651144"/>
              <a:gd name="connsiteX1861" fmla="*/ 3862890 w 7802028"/>
              <a:gd name="connsiteY1861" fmla="*/ 1858218 h 4651144"/>
              <a:gd name="connsiteX1862" fmla="*/ 3852937 w 7802028"/>
              <a:gd name="connsiteY1862" fmla="*/ 1852709 h 4651144"/>
              <a:gd name="connsiteX1863" fmla="*/ 3836763 w 7802028"/>
              <a:gd name="connsiteY1863" fmla="*/ 1864617 h 4651144"/>
              <a:gd name="connsiteX1864" fmla="*/ 3844584 w 7802028"/>
              <a:gd name="connsiteY1864" fmla="*/ 1884168 h 4651144"/>
              <a:gd name="connsiteX1865" fmla="*/ 3729589 w 7802028"/>
              <a:gd name="connsiteY1865" fmla="*/ 1904252 h 4651144"/>
              <a:gd name="connsiteX1866" fmla="*/ 3725679 w 7802028"/>
              <a:gd name="connsiteY1866" fmla="*/ 1894121 h 4651144"/>
              <a:gd name="connsiteX1867" fmla="*/ 3713415 w 7802028"/>
              <a:gd name="connsiteY1867" fmla="*/ 1900519 h 4651144"/>
              <a:gd name="connsiteX1868" fmla="*/ 3723369 w 7802028"/>
              <a:gd name="connsiteY1868" fmla="*/ 1908695 h 4651144"/>
              <a:gd name="connsiteX1869" fmla="*/ 3729589 w 7802028"/>
              <a:gd name="connsiteY1869" fmla="*/ 1904252 h 4651144"/>
              <a:gd name="connsiteX1870" fmla="*/ 3892217 w 7802028"/>
              <a:gd name="connsiteY1870" fmla="*/ 1384377 h 4651144"/>
              <a:gd name="connsiteX1871" fmla="*/ 3886885 w 7802028"/>
              <a:gd name="connsiteY1871" fmla="*/ 1365893 h 4651144"/>
              <a:gd name="connsiteX1872" fmla="*/ 3872310 w 7802028"/>
              <a:gd name="connsiteY1872" fmla="*/ 1365893 h 4651144"/>
              <a:gd name="connsiteX1873" fmla="*/ 3872310 w 7802028"/>
              <a:gd name="connsiteY1873" fmla="*/ 1374957 h 4651144"/>
              <a:gd name="connsiteX1874" fmla="*/ 3889906 w 7802028"/>
              <a:gd name="connsiteY1874" fmla="*/ 1387043 h 4651144"/>
              <a:gd name="connsiteX1875" fmla="*/ 3889906 w 7802028"/>
              <a:gd name="connsiteY1875" fmla="*/ 1394330 h 4651144"/>
              <a:gd name="connsiteX1876" fmla="*/ 3892217 w 7802028"/>
              <a:gd name="connsiteY1876" fmla="*/ 1384377 h 4651144"/>
              <a:gd name="connsiteX1877" fmla="*/ 3901281 w 7802028"/>
              <a:gd name="connsiteY1877" fmla="*/ 1393442 h 4651144"/>
              <a:gd name="connsiteX1878" fmla="*/ 3899859 w 7802028"/>
              <a:gd name="connsiteY1878" fmla="*/ 1389709 h 4651144"/>
              <a:gd name="connsiteX1879" fmla="*/ 3895949 w 7802028"/>
              <a:gd name="connsiteY1879" fmla="*/ 1394330 h 4651144"/>
              <a:gd name="connsiteX1880" fmla="*/ 3906791 w 7802028"/>
              <a:gd name="connsiteY1880" fmla="*/ 1399840 h 4651144"/>
              <a:gd name="connsiteX1881" fmla="*/ 3930607 w 7802028"/>
              <a:gd name="connsiteY1881" fmla="*/ 1363049 h 4651144"/>
              <a:gd name="connsiteX1882" fmla="*/ 3910701 w 7802028"/>
              <a:gd name="connsiteY1882" fmla="*/ 1339232 h 4651144"/>
              <a:gd name="connsiteX1883" fmla="*/ 3896127 w 7802028"/>
              <a:gd name="connsiteY1883" fmla="*/ 1366781 h 4651144"/>
              <a:gd name="connsiteX1884" fmla="*/ 3912301 w 7802028"/>
              <a:gd name="connsiteY1884" fmla="*/ 1381533 h 4651144"/>
              <a:gd name="connsiteX1885" fmla="*/ 3901281 w 7802028"/>
              <a:gd name="connsiteY1885" fmla="*/ 1393442 h 4651144"/>
              <a:gd name="connsiteX1886" fmla="*/ 4066219 w 7802028"/>
              <a:gd name="connsiteY1886" fmla="*/ 1272049 h 4651144"/>
              <a:gd name="connsiteX1887" fmla="*/ 4048623 w 7802028"/>
              <a:gd name="connsiteY1887" fmla="*/ 1294976 h 4651144"/>
              <a:gd name="connsiteX1888" fmla="*/ 4048623 w 7802028"/>
              <a:gd name="connsiteY1888" fmla="*/ 1307062 h 4651144"/>
              <a:gd name="connsiteX1889" fmla="*/ 4060176 w 7802028"/>
              <a:gd name="connsiteY1889" fmla="*/ 1284135 h 4651144"/>
              <a:gd name="connsiteX1890" fmla="*/ 4066219 w 7802028"/>
              <a:gd name="connsiteY1890" fmla="*/ 1272049 h 4651144"/>
              <a:gd name="connsiteX1891" fmla="*/ 4135180 w 7802028"/>
              <a:gd name="connsiteY1891" fmla="*/ 1267605 h 4651144"/>
              <a:gd name="connsiteX1892" fmla="*/ 4148155 w 7802028"/>
              <a:gd name="connsiteY1892" fmla="*/ 1258363 h 4651144"/>
              <a:gd name="connsiteX1893" fmla="*/ 4148155 w 7802028"/>
              <a:gd name="connsiteY1893" fmla="*/ 1247343 h 4651144"/>
              <a:gd name="connsiteX1894" fmla="*/ 4154376 w 7802028"/>
              <a:gd name="connsiteY1894" fmla="*/ 1235435 h 4651144"/>
              <a:gd name="connsiteX1895" fmla="*/ 4145844 w 7802028"/>
              <a:gd name="connsiteY1895" fmla="*/ 1226193 h 4651144"/>
              <a:gd name="connsiteX1896" fmla="*/ 4139091 w 7802028"/>
              <a:gd name="connsiteY1896" fmla="*/ 1235435 h 4651144"/>
              <a:gd name="connsiteX1897" fmla="*/ 4144422 w 7802028"/>
              <a:gd name="connsiteY1897" fmla="*/ 1246455 h 4651144"/>
              <a:gd name="connsiteX1898" fmla="*/ 4127538 w 7802028"/>
              <a:gd name="connsiteY1898" fmla="*/ 1253742 h 4651144"/>
              <a:gd name="connsiteX1899" fmla="*/ 4135180 w 7802028"/>
              <a:gd name="connsiteY1899" fmla="*/ 1267605 h 4651144"/>
              <a:gd name="connsiteX1900" fmla="*/ 4223515 w 7802028"/>
              <a:gd name="connsiteY1900" fmla="*/ 2037375 h 4651144"/>
              <a:gd name="connsiteX1901" fmla="*/ 4175171 w 7802028"/>
              <a:gd name="connsiteY1901" fmla="*/ 2031865 h 4651144"/>
              <a:gd name="connsiteX1902" fmla="*/ 4204319 w 7802028"/>
              <a:gd name="connsiteY1902" fmla="*/ 2039152 h 4651144"/>
              <a:gd name="connsiteX1903" fmla="*/ 4223515 w 7802028"/>
              <a:gd name="connsiteY1903" fmla="*/ 2037375 h 4651144"/>
              <a:gd name="connsiteX1904" fmla="*/ 4404449 w 7802028"/>
              <a:gd name="connsiteY1904" fmla="*/ 2021024 h 4651144"/>
              <a:gd name="connsiteX1905" fmla="*/ 4360015 w 7802028"/>
              <a:gd name="connsiteY1905" fmla="*/ 2039330 h 4651144"/>
              <a:gd name="connsiteX1906" fmla="*/ 4363748 w 7802028"/>
              <a:gd name="connsiteY1906" fmla="*/ 2043951 h 4651144"/>
              <a:gd name="connsiteX1907" fmla="*/ 4369080 w 7802028"/>
              <a:gd name="connsiteY1907" fmla="*/ 2048572 h 4651144"/>
              <a:gd name="connsiteX1908" fmla="*/ 4392896 w 7802028"/>
              <a:gd name="connsiteY1908" fmla="*/ 2038441 h 4651144"/>
              <a:gd name="connsiteX1909" fmla="*/ 4394318 w 7802028"/>
              <a:gd name="connsiteY1909" fmla="*/ 2029199 h 4651144"/>
              <a:gd name="connsiteX1910" fmla="*/ 4404449 w 7802028"/>
              <a:gd name="connsiteY1910" fmla="*/ 2021024 h 4651144"/>
              <a:gd name="connsiteX1911" fmla="*/ 4823014 w 7802028"/>
              <a:gd name="connsiteY1911" fmla="*/ 2679709 h 4651144"/>
              <a:gd name="connsiteX1912" fmla="*/ 4836700 w 7802028"/>
              <a:gd name="connsiteY1912" fmla="*/ 2668689 h 4651144"/>
              <a:gd name="connsiteX1913" fmla="*/ 4814483 w 7802028"/>
              <a:gd name="connsiteY1913" fmla="*/ 2673310 h 4651144"/>
              <a:gd name="connsiteX1914" fmla="*/ 4823014 w 7802028"/>
              <a:gd name="connsiteY1914" fmla="*/ 2679709 h 4651144"/>
              <a:gd name="connsiteX1915" fmla="*/ 4706598 w 7802028"/>
              <a:gd name="connsiteY1915" fmla="*/ 794475 h 4651144"/>
              <a:gd name="connsiteX1916" fmla="*/ 4696645 w 7802028"/>
              <a:gd name="connsiteY1916" fmla="*/ 815625 h 4651144"/>
              <a:gd name="connsiteX1917" fmla="*/ 4710508 w 7802028"/>
              <a:gd name="connsiteY1917" fmla="*/ 826645 h 4651144"/>
              <a:gd name="connsiteX1918" fmla="*/ 4742678 w 7802028"/>
              <a:gd name="connsiteY1918" fmla="*/ 811182 h 4651144"/>
              <a:gd name="connsiteX1919" fmla="*/ 4742678 w 7802028"/>
              <a:gd name="connsiteY1919" fmla="*/ 799096 h 4651144"/>
              <a:gd name="connsiteX1920" fmla="*/ 4715840 w 7802028"/>
              <a:gd name="connsiteY1920" fmla="*/ 785410 h 4651144"/>
              <a:gd name="connsiteX1921" fmla="*/ 4706598 w 7802028"/>
              <a:gd name="connsiteY1921" fmla="*/ 794475 h 4651144"/>
              <a:gd name="connsiteX1922" fmla="*/ 4926456 w 7802028"/>
              <a:gd name="connsiteY1922" fmla="*/ 755906 h 4651144"/>
              <a:gd name="connsiteX1923" fmla="*/ 4953294 w 7802028"/>
              <a:gd name="connsiteY1923" fmla="*/ 778834 h 4651144"/>
              <a:gd name="connsiteX1924" fmla="*/ 4963247 w 7802028"/>
              <a:gd name="connsiteY1924" fmla="*/ 774213 h 4651144"/>
              <a:gd name="connsiteX1925" fmla="*/ 4926456 w 7802028"/>
              <a:gd name="connsiteY1925" fmla="*/ 755906 h 4651144"/>
              <a:gd name="connsiteX1926" fmla="*/ 5208699 w 7802028"/>
              <a:gd name="connsiteY1926" fmla="*/ 607853 h 4651144"/>
              <a:gd name="connsiteX1927" fmla="*/ 5189681 w 7802028"/>
              <a:gd name="connsiteY1927" fmla="*/ 590258 h 4651144"/>
              <a:gd name="connsiteX1928" fmla="*/ 5178129 w 7802028"/>
              <a:gd name="connsiteY1928" fmla="*/ 608742 h 4651144"/>
              <a:gd name="connsiteX1929" fmla="*/ 5178129 w 7802028"/>
              <a:gd name="connsiteY1929" fmla="*/ 617984 h 4651144"/>
              <a:gd name="connsiteX1930" fmla="*/ 5208699 w 7802028"/>
              <a:gd name="connsiteY1930" fmla="*/ 607853 h 4651144"/>
              <a:gd name="connsiteX1931" fmla="*/ 6762991 w 7802028"/>
              <a:gd name="connsiteY1931" fmla="*/ 599500 h 4651144"/>
              <a:gd name="connsiteX1932" fmla="*/ 6785918 w 7802028"/>
              <a:gd name="connsiteY1932" fmla="*/ 599500 h 4651144"/>
              <a:gd name="connsiteX1933" fmla="*/ 6749838 w 7802028"/>
              <a:gd name="connsiteY1933" fmla="*/ 562709 h 4651144"/>
              <a:gd name="connsiteX1934" fmla="*/ 6713048 w 7802028"/>
              <a:gd name="connsiteY1934" fmla="*/ 590258 h 4651144"/>
              <a:gd name="connsiteX1935" fmla="*/ 6716958 w 7802028"/>
              <a:gd name="connsiteY1935" fmla="*/ 585637 h 4651144"/>
              <a:gd name="connsiteX1936" fmla="*/ 6762991 w 7802028"/>
              <a:gd name="connsiteY1936" fmla="*/ 599500 h 4651144"/>
              <a:gd name="connsiteX1937" fmla="*/ 6914776 w 7802028"/>
              <a:gd name="connsiteY1937" fmla="*/ 518630 h 4651144"/>
              <a:gd name="connsiteX1938" fmla="*/ 6949257 w 7802028"/>
              <a:gd name="connsiteY1938" fmla="*/ 504945 h 4651144"/>
              <a:gd name="connsiteX1939" fmla="*/ 6941614 w 7802028"/>
              <a:gd name="connsiteY1939" fmla="*/ 495703 h 4651144"/>
              <a:gd name="connsiteX1940" fmla="*/ 6851147 w 7802028"/>
              <a:gd name="connsiteY1940" fmla="*/ 477396 h 4651144"/>
              <a:gd name="connsiteX1941" fmla="*/ 6858790 w 7802028"/>
              <a:gd name="connsiteY1941" fmla="*/ 484683 h 4651144"/>
              <a:gd name="connsiteX1942" fmla="*/ 6914776 w 7802028"/>
              <a:gd name="connsiteY1942" fmla="*/ 518630 h 4651144"/>
              <a:gd name="connsiteX1943" fmla="*/ 6732243 w 7802028"/>
              <a:gd name="connsiteY1943" fmla="*/ 550978 h 4651144"/>
              <a:gd name="connsiteX1944" fmla="*/ 6711625 w 7802028"/>
              <a:gd name="connsiteY1944" fmla="*/ 550978 h 4651144"/>
              <a:gd name="connsiteX1945" fmla="*/ 6720868 w 7802028"/>
              <a:gd name="connsiteY1945" fmla="*/ 562886 h 4651144"/>
              <a:gd name="connsiteX1946" fmla="*/ 6732243 w 7802028"/>
              <a:gd name="connsiteY1946" fmla="*/ 550978 h 4651144"/>
              <a:gd name="connsiteX1947" fmla="*/ 3359367 w 7802028"/>
              <a:gd name="connsiteY1947" fmla="*/ 991050 h 4651144"/>
              <a:gd name="connsiteX1948" fmla="*/ 3360789 w 7802028"/>
              <a:gd name="connsiteY1948" fmla="*/ 989272 h 4651144"/>
              <a:gd name="connsiteX1949" fmla="*/ 3332352 w 7802028"/>
              <a:gd name="connsiteY1949" fmla="*/ 943417 h 4651144"/>
              <a:gd name="connsiteX1950" fmla="*/ 3336973 w 7802028"/>
              <a:gd name="connsiteY1950" fmla="*/ 935063 h 4651144"/>
              <a:gd name="connsiteX1951" fmla="*/ 3318666 w 7802028"/>
              <a:gd name="connsiteY1951" fmla="*/ 939684 h 4651144"/>
              <a:gd name="connsiteX1952" fmla="*/ 3304803 w 7802028"/>
              <a:gd name="connsiteY1952" fmla="*/ 927776 h 4651144"/>
              <a:gd name="connsiteX1953" fmla="*/ 3296272 w 7802028"/>
              <a:gd name="connsiteY1953" fmla="*/ 927776 h 4651144"/>
              <a:gd name="connsiteX1954" fmla="*/ 3293250 w 7802028"/>
              <a:gd name="connsiteY1954" fmla="*/ 941462 h 4651144"/>
              <a:gd name="connsiteX1955" fmla="*/ 3267123 w 7802028"/>
              <a:gd name="connsiteY1955" fmla="*/ 944128 h 4651144"/>
              <a:gd name="connsiteX1956" fmla="*/ 3242596 w 7802028"/>
              <a:gd name="connsiteY1956" fmla="*/ 941462 h 4651144"/>
              <a:gd name="connsiteX1957" fmla="*/ 3242596 w 7802028"/>
              <a:gd name="connsiteY1957" fmla="*/ 950704 h 4651144"/>
              <a:gd name="connsiteX1958" fmla="*/ 3231931 w 7802028"/>
              <a:gd name="connsiteY1958" fmla="*/ 944306 h 4651144"/>
              <a:gd name="connsiteX1959" fmla="*/ 3213447 w 7802028"/>
              <a:gd name="connsiteY1959" fmla="*/ 949815 h 4651144"/>
              <a:gd name="connsiteX1960" fmla="*/ 3203494 w 7802028"/>
              <a:gd name="connsiteY1960" fmla="*/ 941462 h 4651144"/>
              <a:gd name="connsiteX1961" fmla="*/ 3203494 w 7802028"/>
              <a:gd name="connsiteY1961" fmla="*/ 953370 h 4651144"/>
              <a:gd name="connsiteX1962" fmla="*/ 3189808 w 7802028"/>
              <a:gd name="connsiteY1962" fmla="*/ 958880 h 4651144"/>
              <a:gd name="connsiteX1963" fmla="*/ 3178256 w 7802028"/>
              <a:gd name="connsiteY1963" fmla="*/ 940395 h 4651144"/>
              <a:gd name="connsiteX1964" fmla="*/ 3173634 w 7802028"/>
              <a:gd name="connsiteY1964" fmla="*/ 926710 h 4651144"/>
              <a:gd name="connsiteX1965" fmla="*/ 3167414 w 7802028"/>
              <a:gd name="connsiteY1965" fmla="*/ 926710 h 4651144"/>
              <a:gd name="connsiteX1966" fmla="*/ 3153550 w 7802028"/>
              <a:gd name="connsiteY1966" fmla="*/ 936841 h 4651144"/>
              <a:gd name="connsiteX1967" fmla="*/ 3153550 w 7802028"/>
              <a:gd name="connsiteY1967" fmla="*/ 944128 h 4651144"/>
              <a:gd name="connsiteX1968" fmla="*/ 3138265 w 7802028"/>
              <a:gd name="connsiteY1968" fmla="*/ 942350 h 4651144"/>
              <a:gd name="connsiteX1969" fmla="*/ 3177367 w 7802028"/>
              <a:gd name="connsiteY1969" fmla="*/ 962612 h 4651144"/>
              <a:gd name="connsiteX1970" fmla="*/ 3180566 w 7802028"/>
              <a:gd name="connsiteY1970" fmla="*/ 969899 h 4651144"/>
              <a:gd name="connsiteX1971" fmla="*/ 3140576 w 7802028"/>
              <a:gd name="connsiteY1971" fmla="*/ 978253 h 4651144"/>
              <a:gd name="connsiteX1972" fmla="*/ 3173634 w 7802028"/>
              <a:gd name="connsiteY1972" fmla="*/ 981985 h 4651144"/>
              <a:gd name="connsiteX1973" fmla="*/ 3169724 w 7802028"/>
              <a:gd name="connsiteY1973" fmla="*/ 1009534 h 4651144"/>
              <a:gd name="connsiteX1974" fmla="*/ 3162793 w 7802028"/>
              <a:gd name="connsiteY1974" fmla="*/ 1014155 h 4651144"/>
              <a:gd name="connsiteX1975" fmla="*/ 3196562 w 7802028"/>
              <a:gd name="connsiteY1975" fmla="*/ 1030685 h 4651144"/>
              <a:gd name="connsiteX1976" fmla="*/ 3265523 w 7802028"/>
              <a:gd name="connsiteY1976" fmla="*/ 1047214 h 4651144"/>
              <a:gd name="connsiteX1977" fmla="*/ 3324531 w 7802028"/>
              <a:gd name="connsiteY1977" fmla="*/ 1024108 h 4651144"/>
              <a:gd name="connsiteX1978" fmla="*/ 3359367 w 7802028"/>
              <a:gd name="connsiteY1978" fmla="*/ 991050 h 4651144"/>
              <a:gd name="connsiteX1979" fmla="*/ 2036487 w 7802028"/>
              <a:gd name="connsiteY1979" fmla="*/ 2471048 h 4651144"/>
              <a:gd name="connsiteX1980" fmla="*/ 2018891 w 7802028"/>
              <a:gd name="connsiteY1980" fmla="*/ 2452742 h 4651144"/>
              <a:gd name="connsiteX1981" fmla="*/ 2007338 w 7802028"/>
              <a:gd name="connsiteY1981" fmla="*/ 2451853 h 4651144"/>
              <a:gd name="connsiteX1982" fmla="*/ 2007338 w 7802028"/>
              <a:gd name="connsiteY1982" fmla="*/ 2445454 h 4651144"/>
              <a:gd name="connsiteX1983" fmla="*/ 1959705 w 7802028"/>
              <a:gd name="connsiteY1983" fmla="*/ 2422527 h 4651144"/>
              <a:gd name="connsiteX1984" fmla="*/ 1946730 w 7802028"/>
              <a:gd name="connsiteY1984" fmla="*/ 2411507 h 4651144"/>
              <a:gd name="connsiteX1985" fmla="*/ 1871549 w 7802028"/>
              <a:gd name="connsiteY1985" fmla="*/ 2388579 h 4651144"/>
              <a:gd name="connsiteX1986" fmla="*/ 1808630 w 7802028"/>
              <a:gd name="connsiteY1986" fmla="*/ 2428925 h 4651144"/>
              <a:gd name="connsiteX1987" fmla="*/ 1815562 w 7802028"/>
              <a:gd name="connsiteY1987" fmla="*/ 2428925 h 4651144"/>
              <a:gd name="connsiteX1988" fmla="*/ 1858574 w 7802028"/>
              <a:gd name="connsiteY1988" fmla="*/ 2406886 h 4651144"/>
              <a:gd name="connsiteX1989" fmla="*/ 1869238 w 7802028"/>
              <a:gd name="connsiteY1989" fmla="*/ 2409730 h 4651144"/>
              <a:gd name="connsiteX1990" fmla="*/ 1870838 w 7802028"/>
              <a:gd name="connsiteY1990" fmla="*/ 2419861 h 4651144"/>
              <a:gd name="connsiteX1991" fmla="*/ 1893054 w 7802028"/>
              <a:gd name="connsiteY1991" fmla="*/ 2419861 h 4651144"/>
              <a:gd name="connsiteX1992" fmla="*/ 1919892 w 7802028"/>
              <a:gd name="connsiteY1992" fmla="*/ 2433546 h 4651144"/>
              <a:gd name="connsiteX1993" fmla="*/ 1936066 w 7802028"/>
              <a:gd name="connsiteY1993" fmla="*/ 2434613 h 4651144"/>
              <a:gd name="connsiteX1994" fmla="*/ 1944420 w 7802028"/>
              <a:gd name="connsiteY1994" fmla="*/ 2442789 h 4651144"/>
              <a:gd name="connsiteX1995" fmla="*/ 1970547 w 7802028"/>
              <a:gd name="connsiteY1995" fmla="*/ 2462162 h 4651144"/>
              <a:gd name="connsiteX1996" fmla="*/ 1962904 w 7802028"/>
              <a:gd name="connsiteY1996" fmla="*/ 2470337 h 4651144"/>
              <a:gd name="connsiteX1997" fmla="*/ 1962904 w 7802028"/>
              <a:gd name="connsiteY1997" fmla="*/ 2475847 h 4651144"/>
              <a:gd name="connsiteX1998" fmla="*/ 2007338 w 7802028"/>
              <a:gd name="connsiteY1998" fmla="*/ 2482245 h 4651144"/>
              <a:gd name="connsiteX1999" fmla="*/ 2036487 w 7802028"/>
              <a:gd name="connsiteY1999" fmla="*/ 2471048 h 4651144"/>
              <a:gd name="connsiteX2000" fmla="*/ 1847199 w 7802028"/>
              <a:gd name="connsiteY2000" fmla="*/ 2423415 h 4651144"/>
              <a:gd name="connsiteX2001" fmla="*/ 1847199 w 7802028"/>
              <a:gd name="connsiteY2001" fmla="*/ 2429636 h 4651144"/>
              <a:gd name="connsiteX2002" fmla="*/ 1840267 w 7802028"/>
              <a:gd name="connsiteY2002" fmla="*/ 2437990 h 4651144"/>
              <a:gd name="connsiteX2003" fmla="*/ 1850931 w 7802028"/>
              <a:gd name="connsiteY2003" fmla="*/ 2437990 h 4651144"/>
              <a:gd name="connsiteX2004" fmla="*/ 1850931 w 7802028"/>
              <a:gd name="connsiteY2004" fmla="*/ 2424304 h 4651144"/>
              <a:gd name="connsiteX2005" fmla="*/ 1848621 w 7802028"/>
              <a:gd name="connsiteY2005" fmla="*/ 2423415 h 4651144"/>
              <a:gd name="connsiteX2006" fmla="*/ 1847199 w 7802028"/>
              <a:gd name="connsiteY2006" fmla="*/ 2423415 h 4651144"/>
              <a:gd name="connsiteX2007" fmla="*/ 1954551 w 7802028"/>
              <a:gd name="connsiteY2007" fmla="*/ 2521703 h 4651144"/>
              <a:gd name="connsiteX2008" fmla="*/ 1966815 w 7802028"/>
              <a:gd name="connsiteY2008" fmla="*/ 2535566 h 4651144"/>
              <a:gd name="connsiteX2009" fmla="*/ 1992053 w 7802028"/>
              <a:gd name="connsiteY2009" fmla="*/ 2530056 h 4651144"/>
              <a:gd name="connsiteX2010" fmla="*/ 1985121 w 7802028"/>
              <a:gd name="connsiteY2010" fmla="*/ 2521703 h 4651144"/>
              <a:gd name="connsiteX2011" fmla="*/ 1986721 w 7802028"/>
              <a:gd name="connsiteY2011" fmla="*/ 2523480 h 4651144"/>
              <a:gd name="connsiteX2012" fmla="*/ 1962193 w 7802028"/>
              <a:gd name="connsiteY2012" fmla="*/ 2516015 h 4651144"/>
              <a:gd name="connsiteX2013" fmla="*/ 1954551 w 7802028"/>
              <a:gd name="connsiteY2013" fmla="*/ 2521703 h 4651144"/>
              <a:gd name="connsiteX2014" fmla="*/ 2196092 w 7802028"/>
              <a:gd name="connsiteY2014" fmla="*/ 2519925 h 4651144"/>
              <a:gd name="connsiteX2015" fmla="*/ 2215288 w 7802028"/>
              <a:gd name="connsiteY2015" fmla="*/ 2530056 h 4651144"/>
              <a:gd name="connsiteX2016" fmla="*/ 2227552 w 7802028"/>
              <a:gd name="connsiteY2016" fmla="*/ 2524546 h 4651144"/>
              <a:gd name="connsiteX2017" fmla="*/ 2204624 w 7802028"/>
              <a:gd name="connsiteY2017" fmla="*/ 2514238 h 4651144"/>
              <a:gd name="connsiteX2018" fmla="*/ 2196092 w 7802028"/>
              <a:gd name="connsiteY2018" fmla="*/ 2519925 h 4651144"/>
              <a:gd name="connsiteX2019" fmla="*/ 2038086 w 7802028"/>
              <a:gd name="connsiteY2019" fmla="*/ 2516015 h 4651144"/>
              <a:gd name="connsiteX2020" fmla="*/ 2047328 w 7802028"/>
              <a:gd name="connsiteY2020" fmla="*/ 2530767 h 4651144"/>
              <a:gd name="connsiteX2021" fmla="*/ 2048039 w 7802028"/>
              <a:gd name="connsiteY2021" fmla="*/ 2523480 h 4651144"/>
              <a:gd name="connsiteX2022" fmla="*/ 2057282 w 7802028"/>
              <a:gd name="connsiteY2022" fmla="*/ 2523480 h 4651144"/>
              <a:gd name="connsiteX2023" fmla="*/ 2091762 w 7802028"/>
              <a:gd name="connsiteY2023" fmla="*/ 2526324 h 4651144"/>
              <a:gd name="connsiteX2024" fmla="*/ 2101004 w 7802028"/>
              <a:gd name="connsiteY2024" fmla="*/ 2538054 h 4651144"/>
              <a:gd name="connsiteX2025" fmla="*/ 2118600 w 7802028"/>
              <a:gd name="connsiteY2025" fmla="*/ 2521525 h 4651144"/>
              <a:gd name="connsiteX2026" fmla="*/ 2126243 w 7802028"/>
              <a:gd name="connsiteY2026" fmla="*/ 2526146 h 4651144"/>
              <a:gd name="connsiteX2027" fmla="*/ 2140106 w 7802028"/>
              <a:gd name="connsiteY2027" fmla="*/ 2518681 h 4651144"/>
              <a:gd name="connsiteX2028" fmla="*/ 2168366 w 7802028"/>
              <a:gd name="connsiteY2028" fmla="*/ 2518681 h 4651144"/>
              <a:gd name="connsiteX2029" fmla="*/ 2147749 w 7802028"/>
              <a:gd name="connsiteY2029" fmla="*/ 2498419 h 4651144"/>
              <a:gd name="connsiteX2030" fmla="*/ 2151481 w 7802028"/>
              <a:gd name="connsiteY2030" fmla="*/ 2502152 h 4651144"/>
              <a:gd name="connsiteX2031" fmla="*/ 2108647 w 7802028"/>
              <a:gd name="connsiteY2031" fmla="*/ 2478335 h 4651144"/>
              <a:gd name="connsiteX2032" fmla="*/ 2085719 w 7802028"/>
              <a:gd name="connsiteY2032" fmla="*/ 2482068 h 4651144"/>
              <a:gd name="connsiteX2033" fmla="*/ 2067235 w 7802028"/>
              <a:gd name="connsiteY2033" fmla="*/ 2475669 h 4651144"/>
              <a:gd name="connsiteX2034" fmla="*/ 2061192 w 7802028"/>
              <a:gd name="connsiteY2034" fmla="*/ 2482068 h 4651144"/>
              <a:gd name="connsiteX2035" fmla="*/ 2071145 w 7802028"/>
              <a:gd name="connsiteY2035" fmla="*/ 2492199 h 4651144"/>
              <a:gd name="connsiteX2036" fmla="*/ 2076477 w 7802028"/>
              <a:gd name="connsiteY2036" fmla="*/ 2511394 h 4651144"/>
              <a:gd name="connsiteX2037" fmla="*/ 2041996 w 7802028"/>
              <a:gd name="connsiteY2037" fmla="*/ 2512283 h 4651144"/>
              <a:gd name="connsiteX2038" fmla="*/ 2038086 w 7802028"/>
              <a:gd name="connsiteY2038" fmla="*/ 2516015 h 4651144"/>
              <a:gd name="connsiteX2039" fmla="*/ 2314820 w 7802028"/>
              <a:gd name="connsiteY2039" fmla="*/ 2744938 h 4651144"/>
              <a:gd name="connsiteX2040" fmla="*/ 2321751 w 7802028"/>
              <a:gd name="connsiteY2040" fmla="*/ 2744938 h 4651144"/>
              <a:gd name="connsiteX2041" fmla="*/ 2330816 w 7802028"/>
              <a:gd name="connsiteY2041" fmla="*/ 2733029 h 4651144"/>
              <a:gd name="connsiteX2042" fmla="*/ 2330816 w 7802028"/>
              <a:gd name="connsiteY2042" fmla="*/ 2726631 h 4651144"/>
              <a:gd name="connsiteX2043" fmla="*/ 2324062 w 7802028"/>
              <a:gd name="connsiteY2043" fmla="*/ 2726631 h 4651144"/>
              <a:gd name="connsiteX2044" fmla="*/ 2314820 w 7802028"/>
              <a:gd name="connsiteY2044" fmla="*/ 2744938 h 4651144"/>
              <a:gd name="connsiteX2045" fmla="*/ 2568625 w 7802028"/>
              <a:gd name="connsiteY2045" fmla="*/ 3004075 h 4651144"/>
              <a:gd name="connsiteX2046" fmla="*/ 2553340 w 7802028"/>
              <a:gd name="connsiteY2046" fmla="*/ 3027003 h 4651144"/>
              <a:gd name="connsiteX2047" fmla="*/ 2584799 w 7802028"/>
              <a:gd name="connsiteY2047" fmla="*/ 3051708 h 4651144"/>
              <a:gd name="connsiteX2048" fmla="*/ 2605594 w 7802028"/>
              <a:gd name="connsiteY2048" fmla="*/ 3022382 h 4651144"/>
              <a:gd name="connsiteX2049" fmla="*/ 2600262 w 7802028"/>
              <a:gd name="connsiteY2049" fmla="*/ 3014206 h 4651144"/>
              <a:gd name="connsiteX2050" fmla="*/ 2587998 w 7802028"/>
              <a:gd name="connsiteY2050" fmla="*/ 3012429 h 4651144"/>
              <a:gd name="connsiteX2051" fmla="*/ 2572002 w 7802028"/>
              <a:gd name="connsiteY2051" fmla="*/ 3004075 h 4651144"/>
              <a:gd name="connsiteX2052" fmla="*/ 2568625 w 7802028"/>
              <a:gd name="connsiteY2052" fmla="*/ 3004075 h 4651144"/>
              <a:gd name="connsiteX2053" fmla="*/ 2051061 w 7802028"/>
              <a:gd name="connsiteY2053" fmla="*/ 4238799 h 4651144"/>
              <a:gd name="connsiteX2054" fmla="*/ 2057992 w 7802028"/>
              <a:gd name="connsiteY2054" fmla="*/ 4238799 h 4651144"/>
              <a:gd name="connsiteX2055" fmla="*/ 2057992 w 7802028"/>
              <a:gd name="connsiteY2055" fmla="*/ 4211251 h 4651144"/>
              <a:gd name="connsiteX2056" fmla="*/ 2061014 w 7802028"/>
              <a:gd name="connsiteY2056" fmla="*/ 4200942 h 4651144"/>
              <a:gd name="connsiteX2057" fmla="*/ 2051772 w 7802028"/>
              <a:gd name="connsiteY2057" fmla="*/ 4186368 h 4651144"/>
              <a:gd name="connsiteX2058" fmla="*/ 2042529 w 7802028"/>
              <a:gd name="connsiteY2058" fmla="*/ 4213917 h 4651144"/>
              <a:gd name="connsiteX2059" fmla="*/ 2042529 w 7802028"/>
              <a:gd name="connsiteY2059" fmla="*/ 4225825 h 4651144"/>
              <a:gd name="connsiteX2060" fmla="*/ 2051061 w 7802028"/>
              <a:gd name="connsiteY2060" fmla="*/ 4238799 h 4651144"/>
              <a:gd name="connsiteX2061" fmla="*/ 969899 w 7802028"/>
              <a:gd name="connsiteY2061" fmla="*/ 1602991 h 4651144"/>
              <a:gd name="connsiteX2062" fmla="*/ 969899 w 7802028"/>
              <a:gd name="connsiteY2062" fmla="*/ 1602991 h 4651144"/>
              <a:gd name="connsiteX2063" fmla="*/ 969899 w 7802028"/>
              <a:gd name="connsiteY2063" fmla="*/ 1602991 h 4651144"/>
              <a:gd name="connsiteX2064" fmla="*/ 969899 w 7802028"/>
              <a:gd name="connsiteY2064" fmla="*/ 1602991 h 4651144"/>
              <a:gd name="connsiteX2065" fmla="*/ 2904544 w 7802028"/>
              <a:gd name="connsiteY2065" fmla="*/ 3185009 h 4651144"/>
              <a:gd name="connsiteX2066" fmla="*/ 2852645 w 7802028"/>
              <a:gd name="connsiteY2066" fmla="*/ 3308713 h 4651144"/>
              <a:gd name="connsiteX2067" fmla="*/ 2840026 w 7802028"/>
              <a:gd name="connsiteY2067" fmla="*/ 3327553 h 4651144"/>
              <a:gd name="connsiteX2068" fmla="*/ 2816210 w 7802028"/>
              <a:gd name="connsiteY2068" fmla="*/ 3352436 h 4651144"/>
              <a:gd name="connsiteX2069" fmla="*/ 2816032 w 7802028"/>
              <a:gd name="connsiteY2069" fmla="*/ 3417842 h 4651144"/>
              <a:gd name="connsiteX2070" fmla="*/ 2810877 w 7802028"/>
              <a:gd name="connsiteY2070" fmla="*/ 3461742 h 4651144"/>
              <a:gd name="connsiteX2071" fmla="*/ 2807145 w 7802028"/>
              <a:gd name="connsiteY2071" fmla="*/ 3472584 h 4651144"/>
              <a:gd name="connsiteX2072" fmla="*/ 2797192 w 7802028"/>
              <a:gd name="connsiteY2072" fmla="*/ 3493913 h 4651144"/>
              <a:gd name="connsiteX2073" fmla="*/ 2793282 w 7802028"/>
              <a:gd name="connsiteY2073" fmla="*/ 3525194 h 4651144"/>
              <a:gd name="connsiteX2074" fmla="*/ 2766444 w 7802028"/>
              <a:gd name="connsiteY2074" fmla="*/ 3573893 h 4651144"/>
              <a:gd name="connsiteX2075" fmla="*/ 2762534 w 7802028"/>
              <a:gd name="connsiteY2075" fmla="*/ 3593977 h 4651144"/>
              <a:gd name="connsiteX2076" fmla="*/ 2728942 w 7802028"/>
              <a:gd name="connsiteY2076" fmla="*/ 3617971 h 4651144"/>
              <a:gd name="connsiteX2077" fmla="*/ 2691440 w 7802028"/>
              <a:gd name="connsiteY2077" fmla="*/ 3623481 h 4651144"/>
              <a:gd name="connsiteX2078" fmla="*/ 2683797 w 7802028"/>
              <a:gd name="connsiteY2078" fmla="*/ 3633612 h 4651144"/>
              <a:gd name="connsiteX2079" fmla="*/ 2632432 w 7802028"/>
              <a:gd name="connsiteY2079" fmla="*/ 3668448 h 4651144"/>
              <a:gd name="connsiteX2080" fmla="*/ 2610215 w 7802028"/>
              <a:gd name="connsiteY2080" fmla="*/ 3687821 h 4651144"/>
              <a:gd name="connsiteX2081" fmla="*/ 2601861 w 7802028"/>
              <a:gd name="connsiteY2081" fmla="*/ 3730300 h 4651144"/>
              <a:gd name="connsiteX2082" fmla="*/ 2601861 w 7802028"/>
              <a:gd name="connsiteY2082" fmla="*/ 3773490 h 4651144"/>
              <a:gd name="connsiteX2083" fmla="*/ 2571113 w 7802028"/>
              <a:gd name="connsiteY2083" fmla="*/ 3817568 h 4651144"/>
              <a:gd name="connsiteX2084" fmla="*/ 2571113 w 7802028"/>
              <a:gd name="connsiteY2084" fmla="*/ 3816679 h 4651144"/>
              <a:gd name="connsiteX2085" fmla="*/ 2560271 w 7802028"/>
              <a:gd name="connsiteY2085" fmla="*/ 3846894 h 4651144"/>
              <a:gd name="connsiteX2086" fmla="*/ 2518148 w 7802028"/>
              <a:gd name="connsiteY2086" fmla="*/ 3898259 h 4651144"/>
              <a:gd name="connsiteX2087" fmla="*/ 2461628 w 7802028"/>
              <a:gd name="connsiteY2087" fmla="*/ 3971842 h 4651144"/>
              <a:gd name="connsiteX2088" fmla="*/ 2426792 w 7802028"/>
              <a:gd name="connsiteY2088" fmla="*/ 3961888 h 4651144"/>
              <a:gd name="connsiteX2089" fmla="*/ 2394622 w 7802028"/>
              <a:gd name="connsiteY2089" fmla="*/ 3950869 h 4651144"/>
              <a:gd name="connsiteX2090" fmla="*/ 2388579 w 7802028"/>
              <a:gd name="connsiteY2090" fmla="*/ 3955490 h 4651144"/>
              <a:gd name="connsiteX2091" fmla="*/ 2402265 w 7802028"/>
              <a:gd name="connsiteY2091" fmla="*/ 3970953 h 4651144"/>
              <a:gd name="connsiteX2092" fmla="*/ 2411507 w 7802028"/>
              <a:gd name="connsiteY2092" fmla="*/ 3999390 h 4651144"/>
              <a:gd name="connsiteX2093" fmla="*/ 2426081 w 7802028"/>
              <a:gd name="connsiteY2093" fmla="*/ 4019475 h 4651144"/>
              <a:gd name="connsiteX2094" fmla="*/ 2422349 w 7802028"/>
              <a:gd name="connsiteY2094" fmla="*/ 4044002 h 4651144"/>
              <a:gd name="connsiteX2095" fmla="*/ 2402265 w 7802028"/>
              <a:gd name="connsiteY2095" fmla="*/ 4072084 h 4651144"/>
              <a:gd name="connsiteX2096" fmla="*/ 2354810 w 7802028"/>
              <a:gd name="connsiteY2096" fmla="*/ 4090568 h 4651144"/>
              <a:gd name="connsiteX2097" fmla="*/ 2310376 w 7802028"/>
              <a:gd name="connsiteY2097" fmla="*/ 4093235 h 4651144"/>
              <a:gd name="connsiteX2098" fmla="*/ 2302733 w 7802028"/>
              <a:gd name="connsiteY2098" fmla="*/ 4145666 h 4651144"/>
              <a:gd name="connsiteX2099" fmla="*/ 2302733 w 7802028"/>
              <a:gd name="connsiteY2099" fmla="*/ 4154908 h 4651144"/>
              <a:gd name="connsiteX2100" fmla="*/ 2285138 w 7802028"/>
              <a:gd name="connsiteY2100" fmla="*/ 4165928 h 4651144"/>
              <a:gd name="connsiteX2101" fmla="*/ 2250657 w 7802028"/>
              <a:gd name="connsiteY2101" fmla="*/ 4153131 h 4651144"/>
              <a:gd name="connsiteX2102" fmla="*/ 2243014 w 7802028"/>
              <a:gd name="connsiteY2102" fmla="*/ 4164151 h 4651144"/>
              <a:gd name="connsiteX2103" fmla="*/ 2259011 w 7802028"/>
              <a:gd name="connsiteY2103" fmla="*/ 4200942 h 4651144"/>
              <a:gd name="connsiteX2104" fmla="*/ 2269852 w 7802028"/>
              <a:gd name="connsiteY2104" fmla="*/ 4194544 h 4651144"/>
              <a:gd name="connsiteX2105" fmla="*/ 2276784 w 7802028"/>
              <a:gd name="connsiteY2105" fmla="*/ 4203786 h 4651144"/>
              <a:gd name="connsiteX2106" fmla="*/ 2269142 w 7802028"/>
              <a:gd name="connsiteY2106" fmla="*/ 4215694 h 4651144"/>
              <a:gd name="connsiteX2107" fmla="*/ 2249235 w 7802028"/>
              <a:gd name="connsiteY2107" fmla="*/ 4207341 h 4651144"/>
              <a:gd name="connsiteX2108" fmla="*/ 2257589 w 7802028"/>
              <a:gd name="connsiteY2108" fmla="*/ 4221204 h 4651144"/>
              <a:gd name="connsiteX2109" fmla="*/ 2239282 w 7802028"/>
              <a:gd name="connsiteY2109" fmla="*/ 4277190 h 4651144"/>
              <a:gd name="connsiteX2110" fmla="*/ 2218665 w 7802028"/>
              <a:gd name="connsiteY2110" fmla="*/ 4289098 h 4651144"/>
              <a:gd name="connsiteX2111" fmla="*/ 2195737 w 7802028"/>
              <a:gd name="connsiteY2111" fmla="*/ 4321268 h 4651144"/>
              <a:gd name="connsiteX2112" fmla="*/ 2230218 w 7802028"/>
              <a:gd name="connsiteY2112" fmla="*/ 4372812 h 4651144"/>
              <a:gd name="connsiteX2113" fmla="*/ 2200358 w 7802028"/>
              <a:gd name="connsiteY2113" fmla="*/ 4414046 h 4651144"/>
              <a:gd name="connsiteX2114" fmla="*/ 2191827 w 7802028"/>
              <a:gd name="connsiteY2114" fmla="*/ 4445328 h 4651144"/>
              <a:gd name="connsiteX2115" fmla="*/ 2167300 w 7802028"/>
              <a:gd name="connsiteY2115" fmla="*/ 4460968 h 4651144"/>
              <a:gd name="connsiteX2116" fmla="*/ 2154325 w 7802028"/>
              <a:gd name="connsiteY2116" fmla="*/ 4502203 h 4651144"/>
              <a:gd name="connsiteX2117" fmla="*/ 2165878 w 7802028"/>
              <a:gd name="connsiteY2117" fmla="*/ 4523353 h 4651144"/>
              <a:gd name="connsiteX2118" fmla="*/ 2188805 w 7802028"/>
              <a:gd name="connsiteY2118" fmla="*/ 4586804 h 4651144"/>
              <a:gd name="connsiteX2119" fmla="*/ 2247102 w 7802028"/>
              <a:gd name="connsiteY2119" fmla="*/ 4627328 h 4651144"/>
              <a:gd name="connsiteX2120" fmla="*/ 2234839 w 7802028"/>
              <a:gd name="connsiteY2120" fmla="*/ 4629994 h 4651144"/>
              <a:gd name="connsiteX2121" fmla="*/ 2197337 w 7802028"/>
              <a:gd name="connsiteY2121" fmla="*/ 4647412 h 4651144"/>
              <a:gd name="connsiteX2122" fmla="*/ 2188805 w 7802028"/>
              <a:gd name="connsiteY2122" fmla="*/ 4647412 h 4651144"/>
              <a:gd name="connsiteX2123" fmla="*/ 2181163 w 7802028"/>
              <a:gd name="connsiteY2123" fmla="*/ 4651144 h 4651144"/>
              <a:gd name="connsiteX2124" fmla="*/ 2159657 w 7802028"/>
              <a:gd name="connsiteY2124" fmla="*/ 4651144 h 4651144"/>
              <a:gd name="connsiteX2125" fmla="*/ 2135840 w 7802028"/>
              <a:gd name="connsiteY2125" fmla="*/ 4621640 h 4651144"/>
              <a:gd name="connsiteX2126" fmla="*/ 2107403 w 7802028"/>
              <a:gd name="connsiteY2126" fmla="*/ 4600668 h 4651144"/>
              <a:gd name="connsiteX2127" fmla="*/ 2092828 w 7802028"/>
              <a:gd name="connsiteY2127" fmla="*/ 4600668 h 4651144"/>
              <a:gd name="connsiteX2128" fmla="*/ 2084297 w 7802028"/>
              <a:gd name="connsiteY2128" fmla="*/ 4588582 h 4651144"/>
              <a:gd name="connsiteX2129" fmla="*/ 2046795 w 7802028"/>
              <a:gd name="connsiteY2129" fmla="*/ 4563876 h 4651144"/>
              <a:gd name="connsiteX2130" fmla="*/ 2039863 w 7802028"/>
              <a:gd name="connsiteY2130" fmla="*/ 4554634 h 4651144"/>
              <a:gd name="connsiteX2131" fmla="*/ 2054438 w 7802028"/>
              <a:gd name="connsiteY2131" fmla="*/ 4538994 h 4651144"/>
              <a:gd name="connsiteX2132" fmla="*/ 2048395 w 7802028"/>
              <a:gd name="connsiteY2132" fmla="*/ 4534373 h 4651144"/>
              <a:gd name="connsiteX2133" fmla="*/ 2053727 w 7802028"/>
              <a:gd name="connsiteY2133" fmla="*/ 4518910 h 4651144"/>
              <a:gd name="connsiteX2134" fmla="*/ 2033110 w 7802028"/>
              <a:gd name="connsiteY2134" fmla="*/ 4481052 h 4651144"/>
              <a:gd name="connsiteX2135" fmla="*/ 2033110 w 7802028"/>
              <a:gd name="connsiteY2135" fmla="*/ 4468255 h 4651144"/>
              <a:gd name="connsiteX2136" fmla="*/ 2021557 w 7802028"/>
              <a:gd name="connsiteY2136" fmla="*/ 4400183 h 4651144"/>
              <a:gd name="connsiteX2137" fmla="*/ 2039330 w 7802028"/>
              <a:gd name="connsiteY2137" fmla="*/ 4362503 h 4651144"/>
              <a:gd name="connsiteX2138" fmla="*/ 2028666 w 7802028"/>
              <a:gd name="connsiteY2138" fmla="*/ 4330511 h 4651144"/>
              <a:gd name="connsiteX2139" fmla="*/ 2028666 w 7802028"/>
              <a:gd name="connsiteY2139" fmla="*/ 4321268 h 4651144"/>
              <a:gd name="connsiteX2140" fmla="*/ 2029377 w 7802028"/>
              <a:gd name="connsiteY2140" fmla="*/ 4321268 h 4651144"/>
              <a:gd name="connsiteX2141" fmla="*/ 2036309 w 7802028"/>
              <a:gd name="connsiteY2141" fmla="*/ 4311138 h 4651144"/>
              <a:gd name="connsiteX2142" fmla="*/ 2056215 w 7802028"/>
              <a:gd name="connsiteY2142" fmla="*/ 4327667 h 4651144"/>
              <a:gd name="connsiteX2143" fmla="*/ 2081453 w 7802028"/>
              <a:gd name="connsiteY2143" fmla="*/ 4191700 h 4651144"/>
              <a:gd name="connsiteX2144" fmla="*/ 2081453 w 7802028"/>
              <a:gd name="connsiteY2144" fmla="*/ 4177836 h 4651144"/>
              <a:gd name="connsiteX2145" fmla="*/ 2074522 w 7802028"/>
              <a:gd name="connsiteY2145" fmla="*/ 4177836 h 4651144"/>
              <a:gd name="connsiteX2146" fmla="*/ 2062969 w 7802028"/>
              <a:gd name="connsiteY2146" fmla="*/ 4187967 h 4651144"/>
              <a:gd name="connsiteX2147" fmla="*/ 2052305 w 7802028"/>
              <a:gd name="connsiteY2147" fmla="*/ 4156686 h 4651144"/>
              <a:gd name="connsiteX2148" fmla="*/ 2059948 w 7802028"/>
              <a:gd name="connsiteY2148" fmla="*/ 4115452 h 4651144"/>
              <a:gd name="connsiteX2149" fmla="*/ 2067590 w 7802028"/>
              <a:gd name="connsiteY2149" fmla="*/ 4109942 h 4651144"/>
              <a:gd name="connsiteX2150" fmla="*/ 2062969 w 7802028"/>
              <a:gd name="connsiteY2150" fmla="*/ 4099988 h 4651144"/>
              <a:gd name="connsiteX2151" fmla="*/ 2059059 w 7802028"/>
              <a:gd name="connsiteY2151" fmla="*/ 4067818 h 4651144"/>
              <a:gd name="connsiteX2152" fmla="*/ 2076655 w 7802028"/>
              <a:gd name="connsiteY2152" fmla="*/ 4012721 h 4651144"/>
              <a:gd name="connsiteX2153" fmla="*/ 2085008 w 7802028"/>
              <a:gd name="connsiteY2153" fmla="*/ 3986949 h 4651144"/>
              <a:gd name="connsiteX2154" fmla="*/ 2091940 w 7802028"/>
              <a:gd name="connsiteY2154" fmla="*/ 3980551 h 4651144"/>
              <a:gd name="connsiteX2155" fmla="*/ 2101893 w 7802028"/>
              <a:gd name="connsiteY2155" fmla="*/ 3921720 h 4651144"/>
              <a:gd name="connsiteX2156" fmla="*/ 2101004 w 7802028"/>
              <a:gd name="connsiteY2156" fmla="*/ 3852759 h 4651144"/>
              <a:gd name="connsiteX2157" fmla="*/ 2104915 w 7802028"/>
              <a:gd name="connsiteY2157" fmla="*/ 3808681 h 4651144"/>
              <a:gd name="connsiteX2158" fmla="*/ 2122510 w 7802028"/>
              <a:gd name="connsiteY2158" fmla="*/ 3719458 h 4651144"/>
              <a:gd name="connsiteX2159" fmla="*/ 2122510 w 7802028"/>
              <a:gd name="connsiteY2159" fmla="*/ 3711282 h 4651144"/>
              <a:gd name="connsiteX2160" fmla="*/ 2127842 w 7802028"/>
              <a:gd name="connsiteY2160" fmla="*/ 3679112 h 4651144"/>
              <a:gd name="connsiteX2161" fmla="*/ 2127842 w 7802028"/>
              <a:gd name="connsiteY2161" fmla="*/ 3638766 h 4651144"/>
              <a:gd name="connsiteX2162" fmla="*/ 2134774 w 7802028"/>
              <a:gd name="connsiteY2162" fmla="*/ 3586335 h 4651144"/>
              <a:gd name="connsiteX2163" fmla="*/ 2128731 w 7802028"/>
              <a:gd name="connsiteY2163" fmla="*/ 3512752 h 4651144"/>
              <a:gd name="connsiteX2164" fmla="*/ 2095672 w 7802028"/>
              <a:gd name="connsiteY2164" fmla="*/ 3468674 h 4651144"/>
              <a:gd name="connsiteX2165" fmla="*/ 2067235 w 7802028"/>
              <a:gd name="connsiteY2165" fmla="*/ 3453922 h 4651144"/>
              <a:gd name="connsiteX2166" fmla="*/ 2042707 w 7802028"/>
              <a:gd name="connsiteY2166" fmla="*/ 3435438 h 4651144"/>
              <a:gd name="connsiteX2167" fmla="*/ 1996674 w 7802028"/>
              <a:gd name="connsiteY2167" fmla="*/ 3397758 h 4651144"/>
              <a:gd name="connsiteX2168" fmla="*/ 1993652 w 7802028"/>
              <a:gd name="connsiteY2168" fmla="*/ 3369320 h 4651144"/>
              <a:gd name="connsiteX2169" fmla="*/ 1979078 w 7802028"/>
              <a:gd name="connsiteY2169" fmla="*/ 3334484 h 4651144"/>
              <a:gd name="connsiteX2170" fmla="*/ 1952240 w 7802028"/>
              <a:gd name="connsiteY2170" fmla="*/ 3275654 h 4651144"/>
              <a:gd name="connsiteX2171" fmla="*/ 1935355 w 7802028"/>
              <a:gd name="connsiteY2171" fmla="*/ 3225177 h 4651144"/>
              <a:gd name="connsiteX2172" fmla="*/ 1925402 w 7802028"/>
              <a:gd name="connsiteY2172" fmla="*/ 3218779 h 4651144"/>
              <a:gd name="connsiteX2173" fmla="*/ 1916160 w 7802028"/>
              <a:gd name="connsiteY2173" fmla="*/ 3193007 h 4651144"/>
              <a:gd name="connsiteX2174" fmla="*/ 1904607 w 7802028"/>
              <a:gd name="connsiteY2174" fmla="*/ 3185720 h 4651144"/>
              <a:gd name="connsiteX2175" fmla="*/ 1885412 w 7802028"/>
              <a:gd name="connsiteY2175" fmla="*/ 3140753 h 4651144"/>
              <a:gd name="connsiteX2176" fmla="*/ 1893765 w 7802028"/>
              <a:gd name="connsiteY2176" fmla="*/ 3113204 h 4651144"/>
              <a:gd name="connsiteX2177" fmla="*/ 1917582 w 7802028"/>
              <a:gd name="connsiteY2177" fmla="*/ 3080857 h 4651144"/>
              <a:gd name="connsiteX2178" fmla="*/ 1906207 w 7802028"/>
              <a:gd name="connsiteY2178" fmla="*/ 3079968 h 4651144"/>
              <a:gd name="connsiteX2179" fmla="*/ 1893943 w 7802028"/>
              <a:gd name="connsiteY2179" fmla="*/ 3048864 h 4651144"/>
              <a:gd name="connsiteX2180" fmla="*/ 1910117 w 7802028"/>
              <a:gd name="connsiteY2180" fmla="*/ 2990923 h 4651144"/>
              <a:gd name="connsiteX2181" fmla="*/ 1942287 w 7802028"/>
              <a:gd name="connsiteY2181" fmla="*/ 2951288 h 4651144"/>
              <a:gd name="connsiteX2182" fmla="*/ 1975346 w 7802028"/>
              <a:gd name="connsiteY2182" fmla="*/ 2912897 h 4651144"/>
              <a:gd name="connsiteX2183" fmla="*/ 1967703 w 7802028"/>
              <a:gd name="connsiteY2183" fmla="*/ 2903655 h 4651144"/>
              <a:gd name="connsiteX2184" fmla="*/ 1970725 w 7802028"/>
              <a:gd name="connsiteY2184" fmla="*/ 2896368 h 4651144"/>
              <a:gd name="connsiteX2185" fmla="*/ 1970725 w 7802028"/>
              <a:gd name="connsiteY2185" fmla="*/ 2891747 h 4651144"/>
              <a:gd name="connsiteX2186" fmla="*/ 1966104 w 7802028"/>
              <a:gd name="connsiteY2186" fmla="*/ 2871485 h 4651144"/>
              <a:gd name="connsiteX2187" fmla="*/ 1970014 w 7802028"/>
              <a:gd name="connsiteY2187" fmla="*/ 2847846 h 4651144"/>
              <a:gd name="connsiteX2188" fmla="*/ 1956150 w 7802028"/>
              <a:gd name="connsiteY2188" fmla="*/ 2814610 h 4651144"/>
              <a:gd name="connsiteX2189" fmla="*/ 1957394 w 7802028"/>
              <a:gd name="connsiteY2189" fmla="*/ 2808922 h 4651144"/>
              <a:gd name="connsiteX2190" fmla="*/ 1955617 w 7802028"/>
              <a:gd name="connsiteY2190" fmla="*/ 2809811 h 4651144"/>
              <a:gd name="connsiteX2191" fmla="*/ 1946908 w 7802028"/>
              <a:gd name="connsiteY2191" fmla="*/ 2802524 h 4651144"/>
              <a:gd name="connsiteX2192" fmla="*/ 1951529 w 7802028"/>
              <a:gd name="connsiteY2192" fmla="*/ 2793281 h 4651144"/>
              <a:gd name="connsiteX2193" fmla="*/ 1932334 w 7802028"/>
              <a:gd name="connsiteY2193" fmla="*/ 2776752 h 4651144"/>
              <a:gd name="connsiteX2194" fmla="*/ 1905496 w 7802028"/>
              <a:gd name="connsiteY2194" fmla="*/ 2800569 h 4651144"/>
              <a:gd name="connsiteX2195" fmla="*/ 1911717 w 7802028"/>
              <a:gd name="connsiteY2195" fmla="*/ 2808922 h 4651144"/>
              <a:gd name="connsiteX2196" fmla="*/ 1900164 w 7802028"/>
              <a:gd name="connsiteY2196" fmla="*/ 2822786 h 4651144"/>
              <a:gd name="connsiteX2197" fmla="*/ 1874037 w 7802028"/>
              <a:gd name="connsiteY2197" fmla="*/ 2797903 h 4651144"/>
              <a:gd name="connsiteX2198" fmla="*/ 1850931 w 7802028"/>
              <a:gd name="connsiteY2198" fmla="*/ 2797014 h 4651144"/>
              <a:gd name="connsiteX2199" fmla="*/ 1847199 w 7802028"/>
              <a:gd name="connsiteY2199" fmla="*/ 2791504 h 4651144"/>
              <a:gd name="connsiteX2200" fmla="*/ 1833336 w 7802028"/>
              <a:gd name="connsiteY2200" fmla="*/ 2772131 h 4651144"/>
              <a:gd name="connsiteX2201" fmla="*/ 1804187 w 7802028"/>
              <a:gd name="connsiteY2201" fmla="*/ 2747426 h 4651144"/>
              <a:gd name="connsiteX2202" fmla="*/ 1804187 w 7802028"/>
              <a:gd name="connsiteY2202" fmla="*/ 2755602 h 4651144"/>
              <a:gd name="connsiteX2203" fmla="*/ 1796544 w 7802028"/>
              <a:gd name="connsiteY2203" fmla="*/ 2755602 h 4651144"/>
              <a:gd name="connsiteX2204" fmla="*/ 1788902 w 7802028"/>
              <a:gd name="connsiteY2204" fmla="*/ 2719877 h 4651144"/>
              <a:gd name="connsiteX2205" fmla="*/ 1778949 w 7802028"/>
              <a:gd name="connsiteY2205" fmla="*/ 2704236 h 4651144"/>
              <a:gd name="connsiteX2206" fmla="*/ 1749089 w 7802028"/>
              <a:gd name="connsiteY2206" fmla="*/ 2659269 h 4651144"/>
              <a:gd name="connsiteX2207" fmla="*/ 1744468 w 7802028"/>
              <a:gd name="connsiteY2207" fmla="*/ 2659269 h 4651144"/>
              <a:gd name="connsiteX2208" fmla="*/ 1729894 w 7802028"/>
              <a:gd name="connsiteY2208" fmla="*/ 2663890 h 4651144"/>
              <a:gd name="connsiteX2209" fmla="*/ 1697724 w 7802028"/>
              <a:gd name="connsiteY2209" fmla="*/ 2648250 h 4651144"/>
              <a:gd name="connsiteX2210" fmla="*/ 1657023 w 7802028"/>
              <a:gd name="connsiteY2210" fmla="*/ 2635453 h 4651144"/>
              <a:gd name="connsiteX2211" fmla="*/ 1609567 w 7802028"/>
              <a:gd name="connsiteY2211" fmla="*/ 2588531 h 4651144"/>
              <a:gd name="connsiteX2212" fmla="*/ 1604946 w 7802028"/>
              <a:gd name="connsiteY2212" fmla="*/ 2588531 h 4651144"/>
              <a:gd name="connsiteX2213" fmla="*/ 1588061 w 7802028"/>
              <a:gd name="connsiteY2213" fmla="*/ 2581244 h 4651144"/>
              <a:gd name="connsiteX2214" fmla="*/ 1558913 w 7802028"/>
              <a:gd name="connsiteY2214" fmla="*/ 2599728 h 4651144"/>
              <a:gd name="connsiteX2215" fmla="*/ 1543628 w 7802028"/>
              <a:gd name="connsiteY2215" fmla="*/ 2591375 h 4651144"/>
              <a:gd name="connsiteX2216" fmla="*/ 1526032 w 7802028"/>
              <a:gd name="connsiteY2216" fmla="*/ 2589420 h 4651144"/>
              <a:gd name="connsiteX2217" fmla="*/ 1483020 w 7802028"/>
              <a:gd name="connsiteY2217" fmla="*/ 2562760 h 4651144"/>
              <a:gd name="connsiteX2218" fmla="*/ 1460803 w 7802028"/>
              <a:gd name="connsiteY2218" fmla="*/ 2560804 h 4651144"/>
              <a:gd name="connsiteX2219" fmla="*/ 1436987 w 7802028"/>
              <a:gd name="connsiteY2219" fmla="*/ 2539654 h 4651144"/>
              <a:gd name="connsiteX2220" fmla="*/ 1411748 w 7802028"/>
              <a:gd name="connsiteY2220" fmla="*/ 2530589 h 4651144"/>
              <a:gd name="connsiteX2221" fmla="*/ 1403395 w 7802028"/>
              <a:gd name="connsiteY2221" fmla="*/ 2524191 h 4651144"/>
              <a:gd name="connsiteX2222" fmla="*/ 1368026 w 7802028"/>
              <a:gd name="connsiteY2222" fmla="*/ 2494687 h 4651144"/>
              <a:gd name="connsiteX2223" fmla="*/ 1356473 w 7802028"/>
              <a:gd name="connsiteY2223" fmla="*/ 2476380 h 4651144"/>
              <a:gd name="connsiteX2224" fmla="*/ 1364115 w 7802028"/>
              <a:gd name="connsiteY2224" fmla="*/ 2450609 h 4651144"/>
              <a:gd name="connsiteX2225" fmla="*/ 1356473 w 7802028"/>
              <a:gd name="connsiteY2225" fmla="*/ 2429458 h 4651144"/>
              <a:gd name="connsiteX2226" fmla="*/ 1304396 w 7802028"/>
              <a:gd name="connsiteY2226" fmla="*/ 2349478 h 4651144"/>
              <a:gd name="connsiteX2227" fmla="*/ 1276670 w 7802028"/>
              <a:gd name="connsiteY2227" fmla="*/ 2327438 h 4651144"/>
              <a:gd name="connsiteX2228" fmla="*/ 1272049 w 7802028"/>
              <a:gd name="connsiteY2228" fmla="*/ 2300778 h 4651144"/>
              <a:gd name="connsiteX2229" fmla="*/ 1241301 w 7802028"/>
              <a:gd name="connsiteY2229" fmla="*/ 2260432 h 4651144"/>
              <a:gd name="connsiteX2230" fmla="*/ 1232947 w 7802028"/>
              <a:gd name="connsiteY2230" fmla="*/ 2260432 h 4651144"/>
              <a:gd name="connsiteX2231" fmla="*/ 1206820 w 7802028"/>
              <a:gd name="connsiteY2231" fmla="*/ 2228440 h 4651144"/>
              <a:gd name="connsiteX2232" fmla="*/ 1195267 w 7802028"/>
              <a:gd name="connsiteY2232" fmla="*/ 2196270 h 4651144"/>
              <a:gd name="connsiteX2233" fmla="*/ 1183714 w 7802028"/>
              <a:gd name="connsiteY2233" fmla="*/ 2164100 h 4651144"/>
              <a:gd name="connsiteX2234" fmla="*/ 1148345 w 7802028"/>
              <a:gd name="connsiteY2234" fmla="*/ 2145793 h 4651144"/>
              <a:gd name="connsiteX2235" fmla="*/ 1146746 w 7802028"/>
              <a:gd name="connsiteY2235" fmla="*/ 2157702 h 4651144"/>
              <a:gd name="connsiteX2236" fmla="*/ 1160431 w 7802028"/>
              <a:gd name="connsiteY2236" fmla="*/ 2204446 h 4651144"/>
              <a:gd name="connsiteX2237" fmla="*/ 1183537 w 7802028"/>
              <a:gd name="connsiteY2237" fmla="*/ 2227551 h 4651144"/>
              <a:gd name="connsiteX2238" fmla="*/ 1199533 w 7802028"/>
              <a:gd name="connsiteY2238" fmla="*/ 2265231 h 4651144"/>
              <a:gd name="connsiteX2239" fmla="*/ 1225660 w 7802028"/>
              <a:gd name="connsiteY2239" fmla="*/ 2315708 h 4651144"/>
              <a:gd name="connsiteX2240" fmla="*/ 1250187 w 7802028"/>
              <a:gd name="connsiteY2240" fmla="*/ 2372761 h 4651144"/>
              <a:gd name="connsiteX2241" fmla="*/ 1265472 w 7802028"/>
              <a:gd name="connsiteY2241" fmla="*/ 2388401 h 4651144"/>
              <a:gd name="connsiteX2242" fmla="*/ 1260141 w 7802028"/>
              <a:gd name="connsiteY2242" fmla="*/ 2402265 h 4651144"/>
              <a:gd name="connsiteX2243" fmla="*/ 1247699 w 7802028"/>
              <a:gd name="connsiteY2243" fmla="*/ 2382714 h 4651144"/>
              <a:gd name="connsiteX2244" fmla="*/ 1218017 w 7802028"/>
              <a:gd name="connsiteY2244" fmla="*/ 2354454 h 4651144"/>
              <a:gd name="connsiteX2245" fmla="*/ 1210375 w 7802028"/>
              <a:gd name="connsiteY2245" fmla="*/ 2346278 h 4651144"/>
              <a:gd name="connsiteX2246" fmla="*/ 1210375 w 7802028"/>
              <a:gd name="connsiteY2246" fmla="*/ 2322284 h 4651144"/>
              <a:gd name="connsiteX2247" fmla="*/ 1188158 w 7802028"/>
              <a:gd name="connsiteY2247" fmla="*/ 2292958 h 4651144"/>
              <a:gd name="connsiteX2248" fmla="*/ 1152966 w 7802028"/>
              <a:gd name="connsiteY2248" fmla="*/ 2268964 h 4651144"/>
              <a:gd name="connsiteX2249" fmla="*/ 1168252 w 7802028"/>
              <a:gd name="connsiteY2249" fmla="*/ 2260788 h 4651144"/>
              <a:gd name="connsiteX2250" fmla="*/ 1130927 w 7802028"/>
              <a:gd name="connsiteY2250" fmla="*/ 2211378 h 4651144"/>
              <a:gd name="connsiteX2251" fmla="*/ 1117775 w 7802028"/>
              <a:gd name="connsiteY2251" fmla="*/ 2167832 h 4651144"/>
              <a:gd name="connsiteX2252" fmla="*/ 1098579 w 7802028"/>
              <a:gd name="connsiteY2252" fmla="*/ 2124643 h 4651144"/>
              <a:gd name="connsiteX2253" fmla="*/ 1098579 w 7802028"/>
              <a:gd name="connsiteY2253" fmla="*/ 2118244 h 4651144"/>
              <a:gd name="connsiteX2254" fmla="*/ 1100179 w 7802028"/>
              <a:gd name="connsiteY2254" fmla="*/ 2118244 h 4651144"/>
              <a:gd name="connsiteX2255" fmla="*/ 1021976 w 7802028"/>
              <a:gd name="connsiteY2255" fmla="*/ 2058525 h 4651144"/>
              <a:gd name="connsiteX2256" fmla="*/ 1015755 w 7802028"/>
              <a:gd name="connsiteY2256" fmla="*/ 2038264 h 4651144"/>
              <a:gd name="connsiteX2257" fmla="*/ 987495 w 7802028"/>
              <a:gd name="connsiteY2257" fmla="*/ 1957394 h 4651144"/>
              <a:gd name="connsiteX2258" fmla="*/ 941462 w 7802028"/>
              <a:gd name="connsiteY2258" fmla="*/ 1886656 h 4651144"/>
              <a:gd name="connsiteX2259" fmla="*/ 949104 w 7802028"/>
              <a:gd name="connsiteY2259" fmla="*/ 1869238 h 4651144"/>
              <a:gd name="connsiteX2260" fmla="*/ 941462 w 7802028"/>
              <a:gd name="connsiteY2260" fmla="*/ 1792101 h 4651144"/>
              <a:gd name="connsiteX2261" fmla="*/ 954436 w 7802028"/>
              <a:gd name="connsiteY2261" fmla="*/ 1689192 h 4651144"/>
              <a:gd name="connsiteX2262" fmla="*/ 935241 w 7802028"/>
              <a:gd name="connsiteY2262" fmla="*/ 1640493 h 4651144"/>
              <a:gd name="connsiteX2263" fmla="*/ 946794 w 7802028"/>
              <a:gd name="connsiteY2263" fmla="*/ 1634095 h 4651144"/>
              <a:gd name="connsiteX2264" fmla="*/ 969011 w 7802028"/>
              <a:gd name="connsiteY2264" fmla="*/ 1649735 h 4651144"/>
              <a:gd name="connsiteX2265" fmla="*/ 979853 w 7802028"/>
              <a:gd name="connsiteY2265" fmla="*/ 1624852 h 4651144"/>
              <a:gd name="connsiteX2266" fmla="*/ 969899 w 7802028"/>
              <a:gd name="connsiteY2266" fmla="*/ 1603702 h 4651144"/>
              <a:gd name="connsiteX2267" fmla="*/ 969899 w 7802028"/>
              <a:gd name="connsiteY2267" fmla="*/ 1603702 h 4651144"/>
              <a:gd name="connsiteX2268" fmla="*/ 969899 w 7802028"/>
              <a:gd name="connsiteY2268" fmla="*/ 1603702 h 4651144"/>
              <a:gd name="connsiteX2269" fmla="*/ 961546 w 7802028"/>
              <a:gd name="connsiteY2269" fmla="*/ 1598192 h 4651144"/>
              <a:gd name="connsiteX2270" fmla="*/ 932397 w 7802028"/>
              <a:gd name="connsiteY2270" fmla="*/ 1577930 h 4651144"/>
              <a:gd name="connsiteX2271" fmla="*/ 895606 w 7802028"/>
              <a:gd name="connsiteY2271" fmla="*/ 1547715 h 4651144"/>
              <a:gd name="connsiteX2272" fmla="*/ 862547 w 7802028"/>
              <a:gd name="connsiteY2272" fmla="*/ 1501860 h 4651144"/>
              <a:gd name="connsiteX2273" fmla="*/ 841930 w 7802028"/>
              <a:gd name="connsiteY2273" fmla="*/ 1484442 h 4651144"/>
              <a:gd name="connsiteX2274" fmla="*/ 834288 w 7802028"/>
              <a:gd name="connsiteY2274" fmla="*/ 1456893 h 4651144"/>
              <a:gd name="connsiteX2275" fmla="*/ 817403 w 7802028"/>
              <a:gd name="connsiteY2275" fmla="*/ 1449606 h 4651144"/>
              <a:gd name="connsiteX2276" fmla="*/ 809760 w 7802028"/>
              <a:gd name="connsiteY2276" fmla="*/ 1409082 h 4651144"/>
              <a:gd name="connsiteX2277" fmla="*/ 805139 w 7802028"/>
              <a:gd name="connsiteY2277" fmla="*/ 1396285 h 4651144"/>
              <a:gd name="connsiteX2278" fmla="*/ 815803 w 7802028"/>
              <a:gd name="connsiteY2278" fmla="*/ 1377979 h 4651144"/>
              <a:gd name="connsiteX2279" fmla="*/ 797852 w 7802028"/>
              <a:gd name="connsiteY2279" fmla="*/ 1347941 h 4651144"/>
              <a:gd name="connsiteX2280" fmla="*/ 815803 w 7802028"/>
              <a:gd name="connsiteY2280" fmla="*/ 1377979 h 4651144"/>
              <a:gd name="connsiteX2281" fmla="*/ 805139 w 7802028"/>
              <a:gd name="connsiteY2281" fmla="*/ 1396285 h 4651144"/>
              <a:gd name="connsiteX2282" fmla="*/ 797496 w 7802028"/>
              <a:gd name="connsiteY2282" fmla="*/ 1397174 h 4651144"/>
              <a:gd name="connsiteX2283" fmla="*/ 765327 w 7802028"/>
              <a:gd name="connsiteY2283" fmla="*/ 1369625 h 4651144"/>
              <a:gd name="connsiteX2284" fmla="*/ 765327 w 7802028"/>
              <a:gd name="connsiteY2284" fmla="*/ 1355762 h 4651144"/>
              <a:gd name="connsiteX2285" fmla="*/ 742221 w 7802028"/>
              <a:gd name="connsiteY2285" fmla="*/ 1341898 h 4651144"/>
              <a:gd name="connsiteX2286" fmla="*/ 728535 w 7802028"/>
              <a:gd name="connsiteY2286" fmla="*/ 1328035 h 4651144"/>
              <a:gd name="connsiteX2287" fmla="*/ 740088 w 7802028"/>
              <a:gd name="connsiteY2287" fmla="*/ 1312394 h 4651144"/>
              <a:gd name="connsiteX2288" fmla="*/ 740088 w 7802028"/>
              <a:gd name="connsiteY2288" fmla="*/ 1300486 h 4651144"/>
              <a:gd name="connsiteX2289" fmla="*/ 719293 w 7802028"/>
              <a:gd name="connsiteY2289" fmla="*/ 1312394 h 4651144"/>
              <a:gd name="connsiteX2290" fmla="*/ 707740 w 7802028"/>
              <a:gd name="connsiteY2290" fmla="*/ 1298531 h 4651144"/>
              <a:gd name="connsiteX2291" fmla="*/ 715383 w 7802028"/>
              <a:gd name="connsiteY2291" fmla="*/ 1279158 h 4651144"/>
              <a:gd name="connsiteX2292" fmla="*/ 701520 w 7802028"/>
              <a:gd name="connsiteY2292" fmla="*/ 1272760 h 4651144"/>
              <a:gd name="connsiteX2293" fmla="*/ 678414 w 7802028"/>
              <a:gd name="connsiteY2293" fmla="*/ 1259074 h 4651144"/>
              <a:gd name="connsiteX2294" fmla="*/ 666861 w 7802028"/>
              <a:gd name="connsiteY2294" fmla="*/ 1275603 h 4651144"/>
              <a:gd name="connsiteX2295" fmla="*/ 630781 w 7802028"/>
              <a:gd name="connsiteY2295" fmla="*/ 1240767 h 4651144"/>
              <a:gd name="connsiteX2296" fmla="*/ 561820 w 7802028"/>
              <a:gd name="connsiteY2296" fmla="*/ 1208597 h 4651144"/>
              <a:gd name="connsiteX2297" fmla="*/ 519519 w 7802028"/>
              <a:gd name="connsiteY2297" fmla="*/ 1208597 h 4651144"/>
              <a:gd name="connsiteX2298" fmla="*/ 447536 w 7802028"/>
              <a:gd name="connsiteY2298" fmla="*/ 1162564 h 4651144"/>
              <a:gd name="connsiteX2299" fmla="*/ 416077 w 7802028"/>
              <a:gd name="connsiteY2299" fmla="*/ 1176427 h 4651144"/>
              <a:gd name="connsiteX2300" fmla="*/ 423720 w 7802028"/>
              <a:gd name="connsiteY2300" fmla="*/ 1189402 h 4651144"/>
              <a:gd name="connsiteX2301" fmla="*/ 347116 w 7802028"/>
              <a:gd name="connsiteY2301" fmla="*/ 1240945 h 4651144"/>
              <a:gd name="connsiteX2302" fmla="*/ 339474 w 7802028"/>
              <a:gd name="connsiteY2302" fmla="*/ 1234369 h 4651144"/>
              <a:gd name="connsiteX2303" fmla="*/ 345517 w 7802028"/>
              <a:gd name="connsiteY2303" fmla="*/ 1227082 h 4651144"/>
              <a:gd name="connsiteX2304" fmla="*/ 344806 w 7802028"/>
              <a:gd name="connsiteY2304" fmla="*/ 1216062 h 4651144"/>
              <a:gd name="connsiteX2305" fmla="*/ 378575 w 7802028"/>
              <a:gd name="connsiteY2305" fmla="*/ 1171984 h 4651144"/>
              <a:gd name="connsiteX2306" fmla="*/ 379286 w 7802028"/>
              <a:gd name="connsiteY2306" fmla="*/ 1162919 h 4651144"/>
              <a:gd name="connsiteX2307" fmla="*/ 370044 w 7802028"/>
              <a:gd name="connsiteY2307" fmla="*/ 1162919 h 4651144"/>
              <a:gd name="connsiteX2308" fmla="*/ 301083 w 7802028"/>
              <a:gd name="connsiteY2308" fmla="*/ 1243789 h 4651144"/>
              <a:gd name="connsiteX2309" fmla="*/ 301083 w 7802028"/>
              <a:gd name="connsiteY2309" fmla="*/ 1257474 h 4651144"/>
              <a:gd name="connsiteX2310" fmla="*/ 266602 w 7802028"/>
              <a:gd name="connsiteY2310" fmla="*/ 1294265 h 4651144"/>
              <a:gd name="connsiteX2311" fmla="*/ 247407 w 7802028"/>
              <a:gd name="connsiteY2311" fmla="*/ 1317193 h 4651144"/>
              <a:gd name="connsiteX2312" fmla="*/ 197463 w 7802028"/>
              <a:gd name="connsiteY2312" fmla="*/ 1358606 h 4651144"/>
              <a:gd name="connsiteX2313" fmla="*/ 136145 w 7802028"/>
              <a:gd name="connsiteY2313" fmla="*/ 1386154 h 4651144"/>
              <a:gd name="connsiteX2314" fmla="*/ 60963 w 7802028"/>
              <a:gd name="connsiteY2314" fmla="*/ 1419213 h 4651144"/>
              <a:gd name="connsiteX2315" fmla="*/ 97754 w 7802028"/>
              <a:gd name="connsiteY2315" fmla="*/ 1399840 h 4651144"/>
              <a:gd name="connsiteX2316" fmla="*/ 122282 w 7802028"/>
              <a:gd name="connsiteY2316" fmla="*/ 1369625 h 4651144"/>
              <a:gd name="connsiteX2317" fmla="*/ 159073 w 7802028"/>
              <a:gd name="connsiteY2317" fmla="*/ 1355762 h 4651144"/>
              <a:gd name="connsiteX2318" fmla="*/ 220391 w 7802028"/>
              <a:gd name="connsiteY2318" fmla="*/ 1305285 h 4651144"/>
              <a:gd name="connsiteX2319" fmla="*/ 256471 w 7802028"/>
              <a:gd name="connsiteY2319" fmla="*/ 1250187 h 4651144"/>
              <a:gd name="connsiteX2320" fmla="*/ 245274 w 7802028"/>
              <a:gd name="connsiteY2320" fmla="*/ 1250187 h 4651144"/>
              <a:gd name="connsiteX2321" fmla="*/ 217014 w 7802028"/>
              <a:gd name="connsiteY2321" fmla="*/ 1262095 h 4651144"/>
              <a:gd name="connsiteX2322" fmla="*/ 196219 w 7802028"/>
              <a:gd name="connsiteY2322" fmla="*/ 1254808 h 4651144"/>
              <a:gd name="connsiteX2323" fmla="*/ 190887 w 7802028"/>
              <a:gd name="connsiteY2323" fmla="*/ 1271338 h 4651144"/>
              <a:gd name="connsiteX2324" fmla="*/ 153918 w 7802028"/>
              <a:gd name="connsiteY2324" fmla="*/ 1245566 h 4651144"/>
              <a:gd name="connsiteX2325" fmla="*/ 153207 w 7802028"/>
              <a:gd name="connsiteY2325" fmla="*/ 1259429 h 4651144"/>
              <a:gd name="connsiteX2326" fmla="*/ 144143 w 7802028"/>
              <a:gd name="connsiteY2326" fmla="*/ 1259429 h 4651144"/>
              <a:gd name="connsiteX2327" fmla="*/ 132590 w 7802028"/>
              <a:gd name="connsiteY2327" fmla="*/ 1266717 h 4651144"/>
              <a:gd name="connsiteX2328" fmla="*/ 124948 w 7802028"/>
              <a:gd name="connsiteY2328" fmla="*/ 1243789 h 4651144"/>
              <a:gd name="connsiteX2329" fmla="*/ 124948 w 7802028"/>
              <a:gd name="connsiteY2329" fmla="*/ 1225304 h 4651144"/>
              <a:gd name="connsiteX2330" fmla="*/ 118727 w 7802028"/>
              <a:gd name="connsiteY2330" fmla="*/ 1211619 h 4651144"/>
              <a:gd name="connsiteX2331" fmla="*/ 103442 w 7802028"/>
              <a:gd name="connsiteY2331" fmla="*/ 1227259 h 4651144"/>
              <a:gd name="connsiteX2332" fmla="*/ 52076 w 7802028"/>
              <a:gd name="connsiteY2332" fmla="*/ 1184959 h 4651144"/>
              <a:gd name="connsiteX2333" fmla="*/ 63629 w 7802028"/>
              <a:gd name="connsiteY2333" fmla="*/ 1182115 h 4651144"/>
              <a:gd name="connsiteX2334" fmla="*/ 33059 w 7802028"/>
              <a:gd name="connsiteY2334" fmla="*/ 1142658 h 4651144"/>
              <a:gd name="connsiteX2335" fmla="*/ 90467 w 7802028"/>
              <a:gd name="connsiteY2335" fmla="*/ 1092181 h 4651144"/>
              <a:gd name="connsiteX2336" fmla="*/ 149475 w 7802028"/>
              <a:gd name="connsiteY2336" fmla="*/ 1055390 h 4651144"/>
              <a:gd name="connsiteX2337" fmla="*/ 136500 w 7802028"/>
              <a:gd name="connsiteY2337" fmla="*/ 1033351 h 4651144"/>
              <a:gd name="connsiteX2338" fmla="*/ 148053 w 7802028"/>
              <a:gd name="connsiteY2338" fmla="*/ 1032462 h 4651144"/>
              <a:gd name="connsiteX2339" fmla="*/ 148053 w 7802028"/>
              <a:gd name="connsiteY2339" fmla="*/ 1018599 h 4651144"/>
              <a:gd name="connsiteX2340" fmla="*/ 136500 w 7802028"/>
              <a:gd name="connsiteY2340" fmla="*/ 1018599 h 4651144"/>
              <a:gd name="connsiteX2341" fmla="*/ 103619 w 7802028"/>
              <a:gd name="connsiteY2341" fmla="*/ 1034239 h 4651144"/>
              <a:gd name="connsiteX2342" fmla="*/ 71272 w 7802028"/>
              <a:gd name="connsiteY2342" fmla="*/ 1027841 h 4651144"/>
              <a:gd name="connsiteX2343" fmla="*/ 30570 w 7802028"/>
              <a:gd name="connsiteY2343" fmla="*/ 1027841 h 4651144"/>
              <a:gd name="connsiteX2344" fmla="*/ 20617 w 7802028"/>
              <a:gd name="connsiteY2344" fmla="*/ 1002069 h 4651144"/>
              <a:gd name="connsiteX2345" fmla="*/ 22928 w 7802028"/>
              <a:gd name="connsiteY2345" fmla="*/ 992827 h 4651144"/>
              <a:gd name="connsiteX2346" fmla="*/ 0 w 7802028"/>
              <a:gd name="connsiteY2346" fmla="*/ 977186 h 4651144"/>
              <a:gd name="connsiteX2347" fmla="*/ 68961 w 7802028"/>
              <a:gd name="connsiteY2347" fmla="*/ 936841 h 4651144"/>
              <a:gd name="connsiteX2348" fmla="*/ 82647 w 7802028"/>
              <a:gd name="connsiteY2348" fmla="*/ 936841 h 4651144"/>
              <a:gd name="connsiteX2349" fmla="*/ 111084 w 7802028"/>
              <a:gd name="connsiteY2349" fmla="*/ 957991 h 4651144"/>
              <a:gd name="connsiteX2350" fmla="*/ 132590 w 7802028"/>
              <a:gd name="connsiteY2350" fmla="*/ 957991 h 4651144"/>
              <a:gd name="connsiteX2351" fmla="*/ 86557 w 7802028"/>
              <a:gd name="connsiteY2351" fmla="*/ 913735 h 4651144"/>
              <a:gd name="connsiteX2352" fmla="*/ 63629 w 7802028"/>
              <a:gd name="connsiteY2352" fmla="*/ 877122 h 4651144"/>
              <a:gd name="connsiteX2353" fmla="*/ 23106 w 7802028"/>
              <a:gd name="connsiteY2353" fmla="*/ 856860 h 4651144"/>
              <a:gd name="connsiteX2354" fmla="*/ 34481 w 7802028"/>
              <a:gd name="connsiteY2354" fmla="*/ 831088 h 4651144"/>
              <a:gd name="connsiteX2355" fmla="*/ 76604 w 7802028"/>
              <a:gd name="connsiteY2355" fmla="*/ 831088 h 4651144"/>
              <a:gd name="connsiteX2356" fmla="*/ 174713 w 7802028"/>
              <a:gd name="connsiteY2356" fmla="*/ 743821 h 4651144"/>
              <a:gd name="connsiteX2357" fmla="*/ 202973 w 7802028"/>
              <a:gd name="connsiteY2357" fmla="*/ 742043 h 4651144"/>
              <a:gd name="connsiteX2358" fmla="*/ 235854 w 7802028"/>
              <a:gd name="connsiteY2358" fmla="*/ 716272 h 4651144"/>
              <a:gd name="connsiteX2359" fmla="*/ 259671 w 7802028"/>
              <a:gd name="connsiteY2359" fmla="*/ 730135 h 4651144"/>
              <a:gd name="connsiteX2360" fmla="*/ 252739 w 7802028"/>
              <a:gd name="connsiteY2360" fmla="*/ 742043 h 4651144"/>
              <a:gd name="connsiteX2361" fmla="*/ 271934 w 7802028"/>
              <a:gd name="connsiteY2361" fmla="*/ 730135 h 4651144"/>
              <a:gd name="connsiteX2362" fmla="*/ 289530 w 7802028"/>
              <a:gd name="connsiteY2362" fmla="*/ 739377 h 4651144"/>
              <a:gd name="connsiteX2363" fmla="*/ 327921 w 7802028"/>
              <a:gd name="connsiteY2363" fmla="*/ 739377 h 4651144"/>
              <a:gd name="connsiteX2364" fmla="*/ 350849 w 7802028"/>
              <a:gd name="connsiteY2364" fmla="*/ 757684 h 4651144"/>
              <a:gd name="connsiteX2365" fmla="*/ 409857 w 7802028"/>
              <a:gd name="connsiteY2365" fmla="*/ 757684 h 4651144"/>
              <a:gd name="connsiteX2366" fmla="*/ 496414 w 7802028"/>
              <a:gd name="connsiteY2366" fmla="*/ 780612 h 4651144"/>
              <a:gd name="connsiteX2367" fmla="*/ 532494 w 7802028"/>
              <a:gd name="connsiteY2367" fmla="*/ 774213 h 4651144"/>
              <a:gd name="connsiteX2368" fmla="*/ 580838 w 7802028"/>
              <a:gd name="connsiteY2368" fmla="*/ 792520 h 4651144"/>
              <a:gd name="connsiteX2369" fmla="*/ 580838 w 7802028"/>
              <a:gd name="connsiteY2369" fmla="*/ 791631 h 4651144"/>
              <a:gd name="connsiteX2370" fmla="*/ 589902 w 7802028"/>
              <a:gd name="connsiteY2370" fmla="*/ 791631 h 4651144"/>
              <a:gd name="connsiteX2371" fmla="*/ 600744 w 7802028"/>
              <a:gd name="connsiteY2371" fmla="*/ 803539 h 4651144"/>
              <a:gd name="connsiteX2372" fmla="*/ 685879 w 7802028"/>
              <a:gd name="connsiteY2372" fmla="*/ 831088 h 4651144"/>
              <a:gd name="connsiteX2373" fmla="*/ 708096 w 7802028"/>
              <a:gd name="connsiteY2373" fmla="*/ 807094 h 4651144"/>
              <a:gd name="connsiteX2374" fmla="*/ 731912 w 7802028"/>
              <a:gd name="connsiteY2374" fmla="*/ 800696 h 4651144"/>
              <a:gd name="connsiteX2375" fmla="*/ 767104 w 7802028"/>
              <a:gd name="connsiteY2375" fmla="*/ 788610 h 4651144"/>
              <a:gd name="connsiteX2376" fmla="*/ 820780 w 7802028"/>
              <a:gd name="connsiteY2376" fmla="*/ 770303 h 4651144"/>
              <a:gd name="connsiteX2377" fmla="*/ 834643 w 7802028"/>
              <a:gd name="connsiteY2377" fmla="*/ 783100 h 4651144"/>
              <a:gd name="connsiteX2378" fmla="*/ 860770 w 7802028"/>
              <a:gd name="connsiteY2378" fmla="*/ 756617 h 4651144"/>
              <a:gd name="connsiteX2379" fmla="*/ 900583 w 7802028"/>
              <a:gd name="connsiteY2379" fmla="*/ 797852 h 4651144"/>
              <a:gd name="connsiteX2380" fmla="*/ 930442 w 7802028"/>
              <a:gd name="connsiteY2380" fmla="*/ 773858 h 4651144"/>
              <a:gd name="connsiteX2381" fmla="*/ 948927 w 7802028"/>
              <a:gd name="connsiteY2381" fmla="*/ 798741 h 4651144"/>
              <a:gd name="connsiteX2382" fmla="*/ 981808 w 7802028"/>
              <a:gd name="connsiteY2382" fmla="*/ 786832 h 4651144"/>
              <a:gd name="connsiteX2383" fmla="*/ 1098402 w 7802028"/>
              <a:gd name="connsiteY2383" fmla="*/ 828245 h 4651144"/>
              <a:gd name="connsiteX2384" fmla="*/ 1159720 w 7802028"/>
              <a:gd name="connsiteY2384" fmla="*/ 854016 h 4651144"/>
              <a:gd name="connsiteX2385" fmla="*/ 1131638 w 7802028"/>
              <a:gd name="connsiteY2385" fmla="*/ 864325 h 4651144"/>
              <a:gd name="connsiteX2386" fmla="*/ 1162031 w 7802028"/>
              <a:gd name="connsiteY2386" fmla="*/ 878721 h 4651144"/>
              <a:gd name="connsiteX2387" fmla="*/ 1204154 w 7802028"/>
              <a:gd name="connsiteY2387" fmla="*/ 870368 h 4651144"/>
              <a:gd name="connsiteX2388" fmla="*/ 1253209 w 7802028"/>
              <a:gd name="connsiteY2388" fmla="*/ 870368 h 4651144"/>
              <a:gd name="connsiteX2389" fmla="*/ 1264762 w 7802028"/>
              <a:gd name="connsiteY2389" fmla="*/ 876944 h 4651144"/>
              <a:gd name="connsiteX2390" fmla="*/ 1296221 w 7802028"/>
              <a:gd name="connsiteY2390" fmla="*/ 907159 h 4651144"/>
              <a:gd name="connsiteX2391" fmla="*/ 1291600 w 7802028"/>
              <a:gd name="connsiteY2391" fmla="*/ 879610 h 4651144"/>
              <a:gd name="connsiteX2392" fmla="*/ 1327680 w 7802028"/>
              <a:gd name="connsiteY2392" fmla="*/ 842819 h 4651144"/>
              <a:gd name="connsiteX2393" fmla="*/ 1286090 w 7802028"/>
              <a:gd name="connsiteY2393" fmla="*/ 857393 h 4651144"/>
              <a:gd name="connsiteX2394" fmla="*/ 1276314 w 7802028"/>
              <a:gd name="connsiteY2394" fmla="*/ 847440 h 4651144"/>
              <a:gd name="connsiteX2395" fmla="*/ 1336211 w 7802028"/>
              <a:gd name="connsiteY2395" fmla="*/ 821846 h 4651144"/>
              <a:gd name="connsiteX2396" fmla="*/ 1435920 w 7802028"/>
              <a:gd name="connsiteY2396" fmla="*/ 876944 h 4651144"/>
              <a:gd name="connsiteX2397" fmla="*/ 1501149 w 7802028"/>
              <a:gd name="connsiteY2397" fmla="*/ 876944 h 4651144"/>
              <a:gd name="connsiteX2398" fmla="*/ 1520344 w 7802028"/>
              <a:gd name="connsiteY2398" fmla="*/ 847440 h 4651144"/>
              <a:gd name="connsiteX2399" fmla="*/ 1554825 w 7802028"/>
              <a:gd name="connsiteY2399" fmla="*/ 858460 h 4651144"/>
              <a:gd name="connsiteX2400" fmla="*/ 1566378 w 7802028"/>
              <a:gd name="connsiteY2400" fmla="*/ 890630 h 4651144"/>
              <a:gd name="connsiteX2401" fmla="*/ 1607079 w 7802028"/>
              <a:gd name="connsiteY2401" fmla="*/ 826289 h 4651144"/>
              <a:gd name="connsiteX2402" fmla="*/ 1590905 w 7802028"/>
              <a:gd name="connsiteY2402" fmla="*/ 835532 h 4651144"/>
              <a:gd name="connsiteX2403" fmla="*/ 1597126 w 7802028"/>
              <a:gd name="connsiteY2403" fmla="*/ 807983 h 4651144"/>
              <a:gd name="connsiteX2404" fmla="*/ 1545050 w 7802028"/>
              <a:gd name="connsiteY2404" fmla="*/ 764793 h 4651144"/>
              <a:gd name="connsiteX2405" fmla="*/ 1555003 w 7802028"/>
              <a:gd name="connsiteY2405" fmla="*/ 743643 h 4651144"/>
              <a:gd name="connsiteX2406" fmla="*/ 1548960 w 7802028"/>
              <a:gd name="connsiteY2406" fmla="*/ 720715 h 4651144"/>
              <a:gd name="connsiteX2407" fmla="*/ 1570466 w 7802028"/>
              <a:gd name="connsiteY2407" fmla="*/ 706852 h 4651144"/>
              <a:gd name="connsiteX2408" fmla="*/ 1578108 w 7802028"/>
              <a:gd name="connsiteY2408" fmla="*/ 686590 h 4651144"/>
              <a:gd name="connsiteX2409" fmla="*/ 1625563 w 7802028"/>
              <a:gd name="connsiteY2409" fmla="*/ 734401 h 4651144"/>
              <a:gd name="connsiteX2410" fmla="*/ 1648669 w 7802028"/>
              <a:gd name="connsiteY2410" fmla="*/ 764793 h 4651144"/>
              <a:gd name="connsiteX2411" fmla="*/ 1629474 w 7802028"/>
              <a:gd name="connsiteY2411" fmla="*/ 786832 h 4651144"/>
              <a:gd name="connsiteX2412" fmla="*/ 1667864 w 7802028"/>
              <a:gd name="connsiteY2412" fmla="*/ 800696 h 4651144"/>
              <a:gd name="connsiteX2413" fmla="*/ 1660222 w 7802028"/>
              <a:gd name="connsiteY2413" fmla="*/ 811715 h 4651144"/>
              <a:gd name="connsiteX2414" fmla="*/ 1677818 w 7802028"/>
              <a:gd name="connsiteY2414" fmla="*/ 847618 h 4651144"/>
              <a:gd name="connsiteX2415" fmla="*/ 1708388 w 7802028"/>
              <a:gd name="connsiteY2415" fmla="*/ 807983 h 4651144"/>
              <a:gd name="connsiteX2416" fmla="*/ 1736826 w 7802028"/>
              <a:gd name="connsiteY2416" fmla="*/ 840153 h 4651144"/>
              <a:gd name="connsiteX2417" fmla="*/ 1723851 w 7802028"/>
              <a:gd name="connsiteY2417" fmla="*/ 863081 h 4651144"/>
              <a:gd name="connsiteX2418" fmla="*/ 1763841 w 7802028"/>
              <a:gd name="connsiteY2418" fmla="*/ 889563 h 4651144"/>
              <a:gd name="connsiteX2419" fmla="*/ 1778949 w 7802028"/>
              <a:gd name="connsiteY2419" fmla="*/ 844596 h 4651144"/>
              <a:gd name="connsiteX2420" fmla="*/ 1800455 w 7802028"/>
              <a:gd name="connsiteY2420" fmla="*/ 826289 h 4651144"/>
              <a:gd name="connsiteX2421" fmla="*/ 1788902 w 7802028"/>
              <a:gd name="connsiteY2421" fmla="*/ 801584 h 4651144"/>
              <a:gd name="connsiteX2422" fmla="*/ 1808097 w 7802028"/>
              <a:gd name="connsiteY2422" fmla="*/ 783100 h 4651144"/>
              <a:gd name="connsiteX2423" fmla="*/ 1827293 w 7802028"/>
              <a:gd name="connsiteY2423" fmla="*/ 789498 h 4651144"/>
              <a:gd name="connsiteX2424" fmla="*/ 1877236 w 7802028"/>
              <a:gd name="connsiteY2424" fmla="*/ 812604 h 4651144"/>
              <a:gd name="connsiteX2425" fmla="*/ 1877236 w 7802028"/>
              <a:gd name="connsiteY2425" fmla="*/ 835532 h 4651144"/>
              <a:gd name="connsiteX2426" fmla="*/ 1863373 w 7802028"/>
              <a:gd name="connsiteY2426" fmla="*/ 870368 h 4651144"/>
              <a:gd name="connsiteX2427" fmla="*/ 1880969 w 7802028"/>
              <a:gd name="connsiteY2427" fmla="*/ 893473 h 4651144"/>
              <a:gd name="connsiteX2428" fmla="*/ 1836535 w 7802028"/>
              <a:gd name="connsiteY2428" fmla="*/ 936663 h 4651144"/>
              <a:gd name="connsiteX2429" fmla="*/ 1827293 w 7802028"/>
              <a:gd name="connsiteY2429" fmla="*/ 941284 h 4651144"/>
              <a:gd name="connsiteX2430" fmla="*/ 1802054 w 7802028"/>
              <a:gd name="connsiteY2430" fmla="*/ 948749 h 4651144"/>
              <a:gd name="connsiteX2431" fmla="*/ 1768285 w 7802028"/>
              <a:gd name="connsiteY2431" fmla="*/ 930264 h 4651144"/>
              <a:gd name="connsiteX2432" fmla="*/ 1773794 w 7802028"/>
              <a:gd name="connsiteY2432" fmla="*/ 950348 h 4651144"/>
              <a:gd name="connsiteX2433" fmla="*/ 1739314 w 7802028"/>
              <a:gd name="connsiteY2433" fmla="*/ 980741 h 4651144"/>
              <a:gd name="connsiteX2434" fmla="*/ 1704833 w 7802028"/>
              <a:gd name="connsiteY2434" fmla="*/ 959591 h 4651144"/>
              <a:gd name="connsiteX2435" fmla="*/ 1690970 w 7802028"/>
              <a:gd name="connsiteY2435" fmla="*/ 959591 h 4651144"/>
              <a:gd name="connsiteX2436" fmla="*/ 1754599 w 7802028"/>
              <a:gd name="connsiteY2436" fmla="*/ 989806 h 4651144"/>
              <a:gd name="connsiteX2437" fmla="*/ 1754599 w 7802028"/>
              <a:gd name="connsiteY2437" fmla="*/ 1003669 h 4651144"/>
              <a:gd name="connsiteX2438" fmla="*/ 1714075 w 7802028"/>
              <a:gd name="connsiteY2438" fmla="*/ 1037616 h 4651144"/>
              <a:gd name="connsiteX2439" fmla="*/ 1697191 w 7802028"/>
              <a:gd name="connsiteY2439" fmla="*/ 1037616 h 4651144"/>
              <a:gd name="connsiteX2440" fmla="*/ 1681728 w 7802028"/>
              <a:gd name="connsiteY2440" fmla="*/ 1057167 h 4651144"/>
              <a:gd name="connsiteX2441" fmla="*/ 1635694 w 7802028"/>
              <a:gd name="connsiteY2441" fmla="*/ 1050236 h 4651144"/>
              <a:gd name="connsiteX2442" fmla="*/ 1675685 w 7802028"/>
              <a:gd name="connsiteY2442" fmla="*/ 1072452 h 4651144"/>
              <a:gd name="connsiteX2443" fmla="*/ 1639604 w 7802028"/>
              <a:gd name="connsiteY2443" fmla="*/ 1090759 h 4651144"/>
              <a:gd name="connsiteX2444" fmla="*/ 1614366 w 7802028"/>
              <a:gd name="connsiteY2444" fmla="*/ 1136615 h 4651144"/>
              <a:gd name="connsiteX2445" fmla="*/ 1587528 w 7802028"/>
              <a:gd name="connsiteY2445" fmla="*/ 1216595 h 4651144"/>
              <a:gd name="connsiteX2446" fmla="*/ 1587528 w 7802028"/>
              <a:gd name="connsiteY2446" fmla="*/ 1258008 h 4651144"/>
              <a:gd name="connsiteX2447" fmla="*/ 1606724 w 7802028"/>
              <a:gd name="connsiteY2447" fmla="*/ 1248765 h 4651144"/>
              <a:gd name="connsiteX2448" fmla="*/ 1635872 w 7802028"/>
              <a:gd name="connsiteY2448" fmla="*/ 1322170 h 4651144"/>
              <a:gd name="connsiteX2449" fmla="*/ 1664310 w 7802028"/>
              <a:gd name="connsiteY2449" fmla="*/ 1308484 h 4651144"/>
              <a:gd name="connsiteX2450" fmla="*/ 1698790 w 7802028"/>
              <a:gd name="connsiteY2450" fmla="*/ 1326791 h 4651144"/>
              <a:gd name="connsiteX2451" fmla="*/ 1793167 w 7802028"/>
              <a:gd name="connsiteY2451" fmla="*/ 1381889 h 4651144"/>
              <a:gd name="connsiteX2452" fmla="*/ 1842933 w 7802028"/>
              <a:gd name="connsiteY2452" fmla="*/ 1381889 h 4651144"/>
              <a:gd name="connsiteX2453" fmla="*/ 1859818 w 7802028"/>
              <a:gd name="connsiteY2453" fmla="*/ 1450672 h 4651144"/>
              <a:gd name="connsiteX2454" fmla="*/ 1905851 w 7802028"/>
              <a:gd name="connsiteY2454" fmla="*/ 1524254 h 4651144"/>
              <a:gd name="connsiteX2455" fmla="*/ 1928957 w 7802028"/>
              <a:gd name="connsiteY2455" fmla="*/ 1513235 h 4651144"/>
              <a:gd name="connsiteX2456" fmla="*/ 1942820 w 7802028"/>
              <a:gd name="connsiteY2456" fmla="*/ 1491196 h 4651144"/>
              <a:gd name="connsiteX2457" fmla="*/ 1915982 w 7802028"/>
              <a:gd name="connsiteY2457" fmla="*/ 1409438 h 4651144"/>
              <a:gd name="connsiteX2458" fmla="*/ 1977301 w 7802028"/>
              <a:gd name="connsiteY2458" fmla="*/ 1347941 h 4651144"/>
              <a:gd name="connsiteX2459" fmla="*/ 1933045 w 7802028"/>
              <a:gd name="connsiteY2459" fmla="*/ 1239701 h 4651144"/>
              <a:gd name="connsiteX2460" fmla="*/ 1962016 w 7802028"/>
              <a:gd name="connsiteY2460" fmla="*/ 1200955 h 4651144"/>
              <a:gd name="connsiteX2461" fmla="*/ 1946553 w 7802028"/>
              <a:gd name="connsiteY2461" fmla="*/ 1159542 h 4651144"/>
              <a:gd name="connsiteX2462" fmla="*/ 1944242 w 7802028"/>
              <a:gd name="connsiteY2462" fmla="*/ 1118130 h 4651144"/>
              <a:gd name="connsiteX2463" fmla="*/ 1967170 w 7802028"/>
              <a:gd name="connsiteY2463" fmla="*/ 1095202 h 4651144"/>
              <a:gd name="connsiteX2464" fmla="*/ 2024756 w 7802028"/>
              <a:gd name="connsiteY2464" fmla="*/ 1110843 h 4651144"/>
              <a:gd name="connsiteX2465" fmla="*/ 2046262 w 7802028"/>
              <a:gd name="connsiteY2465" fmla="*/ 1101779 h 4651144"/>
              <a:gd name="connsiteX2466" fmla="*/ 2093717 w 7802028"/>
              <a:gd name="connsiteY2466" fmla="*/ 1136615 h 4651144"/>
              <a:gd name="connsiteX2467" fmla="*/ 2138329 w 7802028"/>
              <a:gd name="connsiteY2467" fmla="*/ 1178027 h 4651144"/>
              <a:gd name="connsiteX2468" fmla="*/ 2158946 w 7802028"/>
              <a:gd name="connsiteY2468" fmla="*/ 1242367 h 4651144"/>
              <a:gd name="connsiteX2469" fmla="*/ 2184184 w 7802028"/>
              <a:gd name="connsiteY2469" fmla="*/ 1262451 h 4651144"/>
              <a:gd name="connsiteX2470" fmla="*/ 2227907 w 7802028"/>
              <a:gd name="connsiteY2470" fmla="*/ 1214640 h 4651144"/>
              <a:gd name="connsiteX2471" fmla="*/ 2245503 w 7802028"/>
              <a:gd name="connsiteY2471" fmla="*/ 1188869 h 4651144"/>
              <a:gd name="connsiteX2472" fmla="*/ 2258477 w 7802028"/>
              <a:gd name="connsiteY2472" fmla="*/ 1200777 h 4651144"/>
              <a:gd name="connsiteX2473" fmla="*/ 2285315 w 7802028"/>
              <a:gd name="connsiteY2473" fmla="*/ 1251254 h 4651144"/>
              <a:gd name="connsiteX2474" fmla="*/ 2310554 w 7802028"/>
              <a:gd name="connsiteY2474" fmla="*/ 1289822 h 4651144"/>
              <a:gd name="connsiteX2475" fmla="*/ 2315886 w 7802028"/>
              <a:gd name="connsiteY2475" fmla="*/ 1315594 h 4651144"/>
              <a:gd name="connsiteX2476" fmla="*/ 2304333 w 7802028"/>
              <a:gd name="connsiteY2476" fmla="*/ 1332123 h 4651144"/>
              <a:gd name="connsiteX2477" fmla="*/ 2341124 w 7802028"/>
              <a:gd name="connsiteY2477" fmla="*/ 1354162 h 4651144"/>
              <a:gd name="connsiteX2478" fmla="*/ 2341124 w 7802028"/>
              <a:gd name="connsiteY2478" fmla="*/ 1357006 h 4651144"/>
              <a:gd name="connsiteX2479" fmla="*/ 2398710 w 7802028"/>
              <a:gd name="connsiteY2479" fmla="*/ 1395574 h 4651144"/>
              <a:gd name="connsiteX2480" fmla="*/ 2405287 w 7802028"/>
              <a:gd name="connsiteY2480" fmla="*/ 1406061 h 4651144"/>
              <a:gd name="connsiteX2481" fmla="*/ 2342724 w 7802028"/>
              <a:gd name="connsiteY2481" fmla="*/ 1440719 h 4651144"/>
              <a:gd name="connsiteX2482" fmla="*/ 2350367 w 7802028"/>
              <a:gd name="connsiteY2482" fmla="*/ 1444274 h 4651144"/>
              <a:gd name="connsiteX2483" fmla="*/ 2423060 w 7802028"/>
              <a:gd name="connsiteY2483" fmla="*/ 1416725 h 4651144"/>
              <a:gd name="connsiteX2484" fmla="*/ 2423060 w 7802028"/>
              <a:gd name="connsiteY2484" fmla="*/ 1427744 h 4651144"/>
              <a:gd name="connsiteX2485" fmla="*/ 2429281 w 7802028"/>
              <a:gd name="connsiteY2485" fmla="*/ 1441608 h 4651144"/>
              <a:gd name="connsiteX2486" fmla="*/ 2442255 w 7802028"/>
              <a:gd name="connsiteY2486" fmla="*/ 1485686 h 4651144"/>
              <a:gd name="connsiteX2487" fmla="*/ 2369384 w 7802028"/>
              <a:gd name="connsiteY2487" fmla="*/ 1536163 h 4651144"/>
              <a:gd name="connsiteX2488" fmla="*/ 2287271 w 7802028"/>
              <a:gd name="connsiteY2488" fmla="*/ 1556424 h 4651144"/>
              <a:gd name="connsiteX2489" fmla="*/ 2212089 w 7802028"/>
              <a:gd name="connsiteY2489" fmla="*/ 1561046 h 4651144"/>
              <a:gd name="connsiteX2490" fmla="*/ 2192893 w 7802028"/>
              <a:gd name="connsiteY2490" fmla="*/ 1588594 h 4651144"/>
              <a:gd name="connsiteX2491" fmla="*/ 2150059 w 7802028"/>
              <a:gd name="connsiteY2491" fmla="*/ 1625386 h 4651144"/>
              <a:gd name="connsiteX2492" fmla="*/ 2222042 w 7802028"/>
              <a:gd name="connsiteY2492" fmla="*/ 1593216 h 4651144"/>
              <a:gd name="connsiteX2493" fmla="*/ 2262032 w 7802028"/>
              <a:gd name="connsiteY2493" fmla="*/ 1606901 h 4651144"/>
              <a:gd name="connsiteX2494" fmla="*/ 2229862 w 7802028"/>
              <a:gd name="connsiteY2494" fmla="*/ 1637294 h 4651144"/>
              <a:gd name="connsiteX2495" fmla="*/ 2249058 w 7802028"/>
              <a:gd name="connsiteY2495" fmla="*/ 1639960 h 4651144"/>
              <a:gd name="connsiteX2496" fmla="*/ 2241415 w 7802028"/>
              <a:gd name="connsiteY2496" fmla="*/ 1661999 h 4651144"/>
              <a:gd name="connsiteX2497" fmla="*/ 2298823 w 7802028"/>
              <a:gd name="connsiteY2497" fmla="*/ 1710698 h 4651144"/>
              <a:gd name="connsiteX2498" fmla="*/ 2323351 w 7802028"/>
              <a:gd name="connsiteY2498" fmla="*/ 1721540 h 4651144"/>
              <a:gd name="connsiteX2499" fmla="*/ 2267009 w 7802028"/>
              <a:gd name="connsiteY2499" fmla="*/ 1753888 h 4651144"/>
              <a:gd name="connsiteX2500" fmla="*/ 2231284 w 7802028"/>
              <a:gd name="connsiteY2500" fmla="*/ 1784103 h 4651144"/>
              <a:gd name="connsiteX2501" fmla="*/ 2215999 w 7802028"/>
              <a:gd name="connsiteY2501" fmla="*/ 1760997 h 4651144"/>
              <a:gd name="connsiteX2502" fmla="*/ 2261144 w 7802028"/>
              <a:gd name="connsiteY2502" fmla="*/ 1724384 h 4651144"/>
              <a:gd name="connsiteX2503" fmla="*/ 2249591 w 7802028"/>
              <a:gd name="connsiteY2503" fmla="*/ 1710698 h 4651144"/>
              <a:gd name="connsiteX2504" fmla="*/ 2231106 w 7802028"/>
              <a:gd name="connsiteY2504" fmla="*/ 1729005 h 4651144"/>
              <a:gd name="connsiteX2505" fmla="*/ 2200536 w 7802028"/>
              <a:gd name="connsiteY2505" fmla="*/ 1730782 h 4651144"/>
              <a:gd name="connsiteX2506" fmla="*/ 2192893 w 7802028"/>
              <a:gd name="connsiteY2506" fmla="*/ 1730782 h 4651144"/>
              <a:gd name="connsiteX2507" fmla="*/ 2192893 w 7802028"/>
              <a:gd name="connsiteY2507" fmla="*/ 1733626 h 4651144"/>
              <a:gd name="connsiteX2508" fmla="*/ 2193249 w 7802028"/>
              <a:gd name="connsiteY2508" fmla="*/ 1735759 h 4651144"/>
              <a:gd name="connsiteX2509" fmla="*/ 2196803 w 7802028"/>
              <a:gd name="connsiteY2509" fmla="*/ 1742868 h 4651144"/>
              <a:gd name="connsiteX2510" fmla="*/ 2172276 w 7802028"/>
              <a:gd name="connsiteY2510" fmla="*/ 1758509 h 4651144"/>
              <a:gd name="connsiteX2511" fmla="*/ 2154680 w 7802028"/>
              <a:gd name="connsiteY2511" fmla="*/ 1758509 h 4651144"/>
              <a:gd name="connsiteX2512" fmla="*/ 2116290 w 7802028"/>
              <a:gd name="connsiteY2512" fmla="*/ 1818228 h 4651144"/>
              <a:gd name="connsiteX2513" fmla="*/ 2119311 w 7802028"/>
              <a:gd name="connsiteY2513" fmla="*/ 1826581 h 4651144"/>
              <a:gd name="connsiteX2514" fmla="*/ 2126954 w 7802028"/>
              <a:gd name="connsiteY2514" fmla="*/ 1843111 h 4651144"/>
              <a:gd name="connsiteX2515" fmla="*/ 2135485 w 7802028"/>
              <a:gd name="connsiteY2515" fmla="*/ 1836890 h 4651144"/>
              <a:gd name="connsiteX2516" fmla="*/ 2135485 w 7802028"/>
              <a:gd name="connsiteY2516" fmla="*/ 1843111 h 4651144"/>
              <a:gd name="connsiteX2517" fmla="*/ 2110247 w 7802028"/>
              <a:gd name="connsiteY2517" fmla="*/ 1845955 h 4651144"/>
              <a:gd name="connsiteX2518" fmla="*/ 2053549 w 7802028"/>
              <a:gd name="connsiteY2518" fmla="*/ 1866216 h 4651144"/>
              <a:gd name="connsiteX2519" fmla="*/ 2061192 w 7802028"/>
              <a:gd name="connsiteY2519" fmla="*/ 1866216 h 4651144"/>
              <a:gd name="connsiteX2520" fmla="*/ 2080387 w 7802028"/>
              <a:gd name="connsiteY2520" fmla="*/ 1866216 h 4651144"/>
              <a:gd name="connsiteX2521" fmla="*/ 2051239 w 7802028"/>
              <a:gd name="connsiteY2521" fmla="*/ 1870837 h 4651144"/>
              <a:gd name="connsiteX2522" fmla="*/ 2044307 w 7802028"/>
              <a:gd name="connsiteY2522" fmla="*/ 1869949 h 4651144"/>
              <a:gd name="connsiteX2523" fmla="*/ 2039686 w 7802028"/>
              <a:gd name="connsiteY2523" fmla="*/ 1876347 h 4651144"/>
              <a:gd name="connsiteX2524" fmla="*/ 2046617 w 7802028"/>
              <a:gd name="connsiteY2524" fmla="*/ 1887367 h 4651144"/>
              <a:gd name="connsiteX2525" fmla="*/ 2025112 w 7802028"/>
              <a:gd name="connsiteY2525" fmla="*/ 1926824 h 4651144"/>
              <a:gd name="connsiteX2526" fmla="*/ 2019779 w 7802028"/>
              <a:gd name="connsiteY2526" fmla="*/ 1919537 h 4651144"/>
              <a:gd name="connsiteX2527" fmla="*/ 2015869 w 7802028"/>
              <a:gd name="connsiteY2527" fmla="*/ 1923980 h 4651144"/>
              <a:gd name="connsiteX2528" fmla="*/ 2022801 w 7802028"/>
              <a:gd name="connsiteY2528" fmla="*/ 1941576 h 4651144"/>
              <a:gd name="connsiteX2529" fmla="*/ 2005205 w 7802028"/>
              <a:gd name="connsiteY2529" fmla="*/ 1979256 h 4651144"/>
              <a:gd name="connsiteX2530" fmla="*/ 2002184 w 7802028"/>
              <a:gd name="connsiteY2530" fmla="*/ 1973746 h 4651144"/>
              <a:gd name="connsiteX2531" fmla="*/ 2002184 w 7802028"/>
              <a:gd name="connsiteY2531" fmla="*/ 1963793 h 4651144"/>
              <a:gd name="connsiteX2532" fmla="*/ 1993652 w 7802028"/>
              <a:gd name="connsiteY2532" fmla="*/ 1933400 h 4651144"/>
              <a:gd name="connsiteX2533" fmla="*/ 1992941 w 7802028"/>
              <a:gd name="connsiteY2533" fmla="*/ 1945308 h 4651144"/>
              <a:gd name="connsiteX2534" fmla="*/ 1996852 w 7802028"/>
              <a:gd name="connsiteY2534" fmla="*/ 1977478 h 4651144"/>
              <a:gd name="connsiteX2535" fmla="*/ 1996852 w 7802028"/>
              <a:gd name="connsiteY2535" fmla="*/ 1991164 h 4651144"/>
              <a:gd name="connsiteX2536" fmla="*/ 2002184 w 7802028"/>
              <a:gd name="connsiteY2536" fmla="*/ 1991164 h 4651144"/>
              <a:gd name="connsiteX2537" fmla="*/ 2002184 w 7802028"/>
              <a:gd name="connsiteY2537" fmla="*/ 2000406 h 4651144"/>
              <a:gd name="connsiteX2538" fmla="*/ 1992053 w 7802028"/>
              <a:gd name="connsiteY2538" fmla="*/ 2011781 h 4651144"/>
              <a:gd name="connsiteX2539" fmla="*/ 2002539 w 7802028"/>
              <a:gd name="connsiteY2539" fmla="*/ 2019779 h 4651144"/>
              <a:gd name="connsiteX2540" fmla="*/ 1990631 w 7802028"/>
              <a:gd name="connsiteY2540" fmla="*/ 2029022 h 4651144"/>
              <a:gd name="connsiteX2541" fmla="*/ 1990631 w 7802028"/>
              <a:gd name="connsiteY2541" fmla="*/ 2036309 h 4651144"/>
              <a:gd name="connsiteX2542" fmla="*/ 1999695 w 7802028"/>
              <a:gd name="connsiteY2542" fmla="*/ 2042707 h 4651144"/>
              <a:gd name="connsiteX2543" fmla="*/ 1990631 w 7802028"/>
              <a:gd name="connsiteY2543" fmla="*/ 2052838 h 4651144"/>
              <a:gd name="connsiteX2544" fmla="*/ 1971436 w 7802028"/>
              <a:gd name="connsiteY2544" fmla="*/ 2063858 h 4651144"/>
              <a:gd name="connsiteX2545" fmla="*/ 1958461 w 7802028"/>
              <a:gd name="connsiteY2545" fmla="*/ 2075766 h 4651144"/>
              <a:gd name="connsiteX2546" fmla="*/ 1960594 w 7802028"/>
              <a:gd name="connsiteY2546" fmla="*/ 2077543 h 4651144"/>
              <a:gd name="connsiteX2547" fmla="*/ 1878658 w 7802028"/>
              <a:gd name="connsiteY2547" fmla="*/ 2185962 h 4651144"/>
              <a:gd name="connsiteX2548" fmla="*/ 1900164 w 7802028"/>
              <a:gd name="connsiteY2548" fmla="*/ 2254923 h 4651144"/>
              <a:gd name="connsiteX2549" fmla="*/ 1900164 w 7802028"/>
              <a:gd name="connsiteY2549" fmla="*/ 2259544 h 4651144"/>
              <a:gd name="connsiteX2550" fmla="*/ 1909406 w 7802028"/>
              <a:gd name="connsiteY2550" fmla="*/ 2296335 h 4651144"/>
              <a:gd name="connsiteX2551" fmla="*/ 1892521 w 7802028"/>
              <a:gd name="connsiteY2551" fmla="*/ 2332948 h 4651144"/>
              <a:gd name="connsiteX2552" fmla="*/ 1877236 w 7802028"/>
              <a:gd name="connsiteY2552" fmla="*/ 2310021 h 4651144"/>
              <a:gd name="connsiteX2553" fmla="*/ 1854131 w 7802028"/>
              <a:gd name="connsiteY2553" fmla="*/ 2276073 h 4651144"/>
              <a:gd name="connsiteX2554" fmla="*/ 1817339 w 7802028"/>
              <a:gd name="connsiteY2554" fmla="*/ 2190583 h 4651144"/>
              <a:gd name="connsiteX2555" fmla="*/ 1800455 w 7802028"/>
              <a:gd name="connsiteY2555" fmla="*/ 2202669 h 4651144"/>
              <a:gd name="connsiteX2556" fmla="*/ 1759753 w 7802028"/>
              <a:gd name="connsiteY2556" fmla="*/ 2181518 h 4651144"/>
              <a:gd name="connsiteX2557" fmla="*/ 1740558 w 7802028"/>
              <a:gd name="connsiteY2557" fmla="*/ 2188983 h 4651144"/>
              <a:gd name="connsiteX2558" fmla="*/ 1735226 w 7802028"/>
              <a:gd name="connsiteY2558" fmla="*/ 2181518 h 4651144"/>
              <a:gd name="connsiteX2559" fmla="*/ 1693814 w 7802028"/>
              <a:gd name="connsiteY2559" fmla="*/ 2188983 h 4651144"/>
              <a:gd name="connsiteX2560" fmla="*/ 1704478 w 7802028"/>
              <a:gd name="connsiteY2560" fmla="*/ 2188983 h 4651144"/>
              <a:gd name="connsiteX2561" fmla="*/ 1706077 w 7802028"/>
              <a:gd name="connsiteY2561" fmla="*/ 2218309 h 4651144"/>
              <a:gd name="connsiteX2562" fmla="*/ 1650802 w 7802028"/>
              <a:gd name="connsiteY2562" fmla="*/ 2200003 h 4651144"/>
              <a:gd name="connsiteX2563" fmla="*/ 1639249 w 7802028"/>
              <a:gd name="connsiteY2563" fmla="*/ 2207290 h 4651144"/>
              <a:gd name="connsiteX2564" fmla="*/ 1617743 w 7802028"/>
              <a:gd name="connsiteY2564" fmla="*/ 2198047 h 4651144"/>
              <a:gd name="connsiteX2565" fmla="*/ 1575620 w 7802028"/>
              <a:gd name="connsiteY2565" fmla="*/ 2231995 h 4651144"/>
              <a:gd name="connsiteX2566" fmla="*/ 1555003 w 7802028"/>
              <a:gd name="connsiteY2566" fmla="*/ 2236616 h 4651144"/>
              <a:gd name="connsiteX2567" fmla="*/ 1528165 w 7802028"/>
              <a:gd name="connsiteY2567" fmla="*/ 2296335 h 4651144"/>
              <a:gd name="connsiteX2568" fmla="*/ 1532075 w 7802028"/>
              <a:gd name="connsiteY2568" fmla="*/ 2305399 h 4651144"/>
              <a:gd name="connsiteX2569" fmla="*/ 1530120 w 7802028"/>
              <a:gd name="connsiteY2569" fmla="*/ 2305044 h 4651144"/>
              <a:gd name="connsiteX2570" fmla="*/ 1530653 w 7802028"/>
              <a:gd name="connsiteY2570" fmla="*/ 2307177 h 4651144"/>
              <a:gd name="connsiteX2571" fmla="*/ 1533675 w 7802028"/>
              <a:gd name="connsiteY2571" fmla="*/ 2321929 h 4651144"/>
              <a:gd name="connsiteX2572" fmla="*/ 1526032 w 7802028"/>
              <a:gd name="connsiteY2572" fmla="*/ 2358720 h 4651144"/>
              <a:gd name="connsiteX2573" fmla="*/ 1526032 w 7802028"/>
              <a:gd name="connsiteY2573" fmla="*/ 2410085 h 4651144"/>
              <a:gd name="connsiteX2574" fmla="*/ 1532253 w 7802028"/>
              <a:gd name="connsiteY2574" fmla="*/ 2428570 h 4651144"/>
              <a:gd name="connsiteX2575" fmla="*/ 1534563 w 7802028"/>
              <a:gd name="connsiteY2575" fmla="*/ 2450431 h 4651144"/>
              <a:gd name="connsiteX2576" fmla="*/ 1553048 w 7802028"/>
              <a:gd name="connsiteY2576" fmla="*/ 2477269 h 4651144"/>
              <a:gd name="connsiteX2577" fmla="*/ 1586817 w 7802028"/>
              <a:gd name="connsiteY2577" fmla="*/ 2516904 h 4651144"/>
              <a:gd name="connsiteX2578" fmla="*/ 1599792 w 7802028"/>
              <a:gd name="connsiteY2578" fmla="*/ 2527923 h 4651144"/>
              <a:gd name="connsiteX2579" fmla="*/ 1641915 w 7802028"/>
              <a:gd name="connsiteY2579" fmla="*/ 2514949 h 4651144"/>
              <a:gd name="connsiteX2580" fmla="*/ 1656489 w 7802028"/>
              <a:gd name="connsiteY2580" fmla="*/ 2520459 h 4651144"/>
              <a:gd name="connsiteX2581" fmla="*/ 1667153 w 7802028"/>
              <a:gd name="connsiteY2581" fmla="*/ 2505707 h 4651144"/>
              <a:gd name="connsiteX2582" fmla="*/ 1683327 w 7802028"/>
              <a:gd name="connsiteY2582" fmla="*/ 2468915 h 4651144"/>
              <a:gd name="connsiteX2583" fmla="*/ 1729361 w 7802028"/>
              <a:gd name="connsiteY2583" fmla="*/ 2433191 h 4651144"/>
              <a:gd name="connsiteX2584" fmla="*/ 1744646 w 7802028"/>
              <a:gd name="connsiteY2584" fmla="*/ 2436034 h 4651144"/>
              <a:gd name="connsiteX2585" fmla="*/ 1762242 w 7802028"/>
              <a:gd name="connsiteY2585" fmla="*/ 2437812 h 4651144"/>
              <a:gd name="connsiteX2586" fmla="*/ 1762242 w 7802028"/>
              <a:gd name="connsiteY2586" fmla="*/ 2446165 h 4651144"/>
              <a:gd name="connsiteX2587" fmla="*/ 1749267 w 7802028"/>
              <a:gd name="connsiteY2587" fmla="*/ 2492910 h 4651144"/>
              <a:gd name="connsiteX2588" fmla="*/ 1740025 w 7802028"/>
              <a:gd name="connsiteY2588" fmla="*/ 2523302 h 4651144"/>
              <a:gd name="connsiteX2589" fmla="*/ 1740025 w 7802028"/>
              <a:gd name="connsiteY2589" fmla="*/ 2516904 h 4651144"/>
              <a:gd name="connsiteX2590" fmla="*/ 1733982 w 7802028"/>
              <a:gd name="connsiteY2590" fmla="*/ 2516904 h 4651144"/>
              <a:gd name="connsiteX2591" fmla="*/ 1733982 w 7802028"/>
              <a:gd name="connsiteY2591" fmla="*/ 2560982 h 4651144"/>
              <a:gd name="connsiteX2592" fmla="*/ 1720118 w 7802028"/>
              <a:gd name="connsiteY2592" fmla="*/ 2579289 h 4651144"/>
              <a:gd name="connsiteX2593" fmla="*/ 1720118 w 7802028"/>
              <a:gd name="connsiteY2593" fmla="*/ 2583910 h 4651144"/>
              <a:gd name="connsiteX2594" fmla="*/ 1729361 w 7802028"/>
              <a:gd name="connsiteY2594" fmla="*/ 2593863 h 4651144"/>
              <a:gd name="connsiteX2595" fmla="*/ 1802232 w 7802028"/>
              <a:gd name="connsiteY2595" fmla="*/ 2588353 h 4651144"/>
              <a:gd name="connsiteX2596" fmla="*/ 1839023 w 7802028"/>
              <a:gd name="connsiteY2596" fmla="*/ 2607726 h 4651144"/>
              <a:gd name="connsiteX2597" fmla="*/ 1839023 w 7802028"/>
              <a:gd name="connsiteY2597" fmla="*/ 2621590 h 4651144"/>
              <a:gd name="connsiteX2598" fmla="*/ 1833691 w 7802028"/>
              <a:gd name="connsiteY2598" fmla="*/ 2661935 h 4651144"/>
              <a:gd name="connsiteX2599" fmla="*/ 1833691 w 7802028"/>
              <a:gd name="connsiteY2599" fmla="*/ 2718100 h 4651144"/>
              <a:gd name="connsiteX2600" fmla="*/ 1862129 w 7802028"/>
              <a:gd name="connsiteY2600" fmla="*/ 2753825 h 4651144"/>
              <a:gd name="connsiteX2601" fmla="*/ 1883635 w 7802028"/>
              <a:gd name="connsiteY2601" fmla="*/ 2775864 h 4651144"/>
              <a:gd name="connsiteX2602" fmla="*/ 1931978 w 7802028"/>
              <a:gd name="connsiteY2602" fmla="*/ 2757557 h 4651144"/>
              <a:gd name="connsiteX2603" fmla="*/ 1975168 w 7802028"/>
              <a:gd name="connsiteY2603" fmla="*/ 2786883 h 4651144"/>
              <a:gd name="connsiteX2604" fmla="*/ 1970014 w 7802028"/>
              <a:gd name="connsiteY2604" fmla="*/ 2793993 h 4651144"/>
              <a:gd name="connsiteX2605" fmla="*/ 1975701 w 7802028"/>
              <a:gd name="connsiteY2605" fmla="*/ 2787772 h 4651144"/>
              <a:gd name="connsiteX2606" fmla="*/ 1984943 w 7802028"/>
              <a:gd name="connsiteY2606" fmla="*/ 2787772 h 4651144"/>
              <a:gd name="connsiteX2607" fmla="*/ 1984943 w 7802028"/>
              <a:gd name="connsiteY2607" fmla="*/ 2782262 h 4651144"/>
              <a:gd name="connsiteX2608" fmla="*/ 1989565 w 7802028"/>
              <a:gd name="connsiteY2608" fmla="*/ 2777641 h 4651144"/>
              <a:gd name="connsiteX2609" fmla="*/ 2001828 w 7802028"/>
              <a:gd name="connsiteY2609" fmla="*/ 2762178 h 4651144"/>
              <a:gd name="connsiteX2610" fmla="*/ 2008760 w 7802028"/>
              <a:gd name="connsiteY2610" fmla="*/ 2739073 h 4651144"/>
              <a:gd name="connsiteX2611" fmla="*/ 2029377 w 7802028"/>
              <a:gd name="connsiteY2611" fmla="*/ 2717922 h 4651144"/>
              <a:gd name="connsiteX2612" fmla="*/ 2079321 w 7802028"/>
              <a:gd name="connsiteY2612" fmla="*/ 2699437 h 4651144"/>
              <a:gd name="connsiteX2613" fmla="*/ 2101538 w 7802028"/>
              <a:gd name="connsiteY2613" fmla="*/ 2682020 h 4651144"/>
              <a:gd name="connsiteX2614" fmla="*/ 2108469 w 7802028"/>
              <a:gd name="connsiteY2614" fmla="*/ 2693039 h 4651144"/>
              <a:gd name="connsiteX2615" fmla="*/ 2100827 w 7802028"/>
              <a:gd name="connsiteY2615" fmla="*/ 2704059 h 4651144"/>
              <a:gd name="connsiteX2616" fmla="*/ 2093895 w 7802028"/>
              <a:gd name="connsiteY2616" fmla="*/ 2741561 h 4651144"/>
              <a:gd name="connsiteX2617" fmla="*/ 2106514 w 7802028"/>
              <a:gd name="connsiteY2617" fmla="*/ 2769287 h 4651144"/>
              <a:gd name="connsiteX2618" fmla="*/ 2113801 w 7802028"/>
              <a:gd name="connsiteY2618" fmla="*/ 2754358 h 4651144"/>
              <a:gd name="connsiteX2619" fmla="*/ 2104559 w 7802028"/>
              <a:gd name="connsiteY2619" fmla="*/ 2725920 h 4651144"/>
              <a:gd name="connsiteX2620" fmla="*/ 2123754 w 7802028"/>
              <a:gd name="connsiteY2620" fmla="*/ 2708502 h 4651144"/>
              <a:gd name="connsiteX2621" fmla="*/ 2142061 w 7802028"/>
              <a:gd name="connsiteY2621" fmla="*/ 2708502 h 4651144"/>
              <a:gd name="connsiteX2622" fmla="*/ 2127487 w 7802028"/>
              <a:gd name="connsiteY2622" fmla="*/ 2691084 h 4651144"/>
              <a:gd name="connsiteX2623" fmla="*/ 2140817 w 7802028"/>
              <a:gd name="connsiteY2623" fmla="*/ 2691262 h 4651144"/>
              <a:gd name="connsiteX2624" fmla="*/ 2172631 w 7802028"/>
              <a:gd name="connsiteY2624" fmla="*/ 2714012 h 4651144"/>
              <a:gd name="connsiteX2625" fmla="*/ 2181874 w 7802028"/>
              <a:gd name="connsiteY2625" fmla="*/ 2730363 h 4651144"/>
              <a:gd name="connsiteX2626" fmla="*/ 2223286 w 7802028"/>
              <a:gd name="connsiteY2626" fmla="*/ 2730363 h 4651144"/>
              <a:gd name="connsiteX2627" fmla="*/ 2238749 w 7802028"/>
              <a:gd name="connsiteY2627" fmla="*/ 2740494 h 4651144"/>
              <a:gd name="connsiteX2628" fmla="*/ 2262388 w 7802028"/>
              <a:gd name="connsiteY2628" fmla="*/ 2727698 h 4651144"/>
              <a:gd name="connsiteX2629" fmla="*/ 2281583 w 7802028"/>
              <a:gd name="connsiteY2629" fmla="*/ 2723076 h 4651144"/>
              <a:gd name="connsiteX2630" fmla="*/ 2303089 w 7802028"/>
              <a:gd name="connsiteY2630" fmla="*/ 2725920 h 4651144"/>
              <a:gd name="connsiteX2631" fmla="*/ 2291536 w 7802028"/>
              <a:gd name="connsiteY2631" fmla="*/ 2727698 h 4651144"/>
              <a:gd name="connsiteX2632" fmla="*/ 2291536 w 7802028"/>
              <a:gd name="connsiteY2632" fmla="*/ 2735162 h 4651144"/>
              <a:gd name="connsiteX2633" fmla="*/ 2324417 w 7802028"/>
              <a:gd name="connsiteY2633" fmla="*/ 2755424 h 4651144"/>
              <a:gd name="connsiteX2634" fmla="*/ 2335081 w 7802028"/>
              <a:gd name="connsiteY2634" fmla="*/ 2784750 h 4651144"/>
              <a:gd name="connsiteX2635" fmla="*/ 2356587 w 7802028"/>
              <a:gd name="connsiteY2635" fmla="*/ 2784750 h 4651144"/>
              <a:gd name="connsiteX2636" fmla="*/ 2387157 w 7802028"/>
              <a:gd name="connsiteY2636" fmla="*/ 2822430 h 4651144"/>
              <a:gd name="connsiteX2637" fmla="*/ 2398710 w 7802028"/>
              <a:gd name="connsiteY2637" fmla="*/ 2827940 h 4651144"/>
              <a:gd name="connsiteX2638" fmla="*/ 2457007 w 7802028"/>
              <a:gd name="connsiteY2638" fmla="*/ 2855489 h 4651144"/>
              <a:gd name="connsiteX2639" fmla="*/ 2476914 w 7802028"/>
              <a:gd name="connsiteY2639" fmla="*/ 2855489 h 4651144"/>
              <a:gd name="connsiteX2640" fmla="*/ 2502152 w 7802028"/>
              <a:gd name="connsiteY2640" fmla="*/ 2865620 h 4651144"/>
              <a:gd name="connsiteX2641" fmla="*/ 2502152 w 7802028"/>
              <a:gd name="connsiteY2641" fmla="*/ 2867397 h 4651144"/>
              <a:gd name="connsiteX2642" fmla="*/ 2506773 w 7802028"/>
              <a:gd name="connsiteY2642" fmla="*/ 2867397 h 4651144"/>
              <a:gd name="connsiteX2643" fmla="*/ 2548185 w 7802028"/>
              <a:gd name="connsiteY2643" fmla="*/ 2901522 h 4651144"/>
              <a:gd name="connsiteX2644" fmla="*/ 2562049 w 7802028"/>
              <a:gd name="connsiteY2644" fmla="*/ 2951999 h 4651144"/>
              <a:gd name="connsiteX2645" fmla="*/ 2575734 w 7802028"/>
              <a:gd name="connsiteY2645" fmla="*/ 2970483 h 4651144"/>
              <a:gd name="connsiteX2646" fmla="*/ 2541254 w 7802028"/>
              <a:gd name="connsiteY2646" fmla="*/ 3025581 h 4651144"/>
              <a:gd name="connsiteX2647" fmla="*/ 2551918 w 7802028"/>
              <a:gd name="connsiteY2647" fmla="*/ 3035712 h 4651144"/>
              <a:gd name="connsiteX2648" fmla="*/ 2564892 w 7802028"/>
              <a:gd name="connsiteY2648" fmla="*/ 3057040 h 4651144"/>
              <a:gd name="connsiteX2649" fmla="*/ 2583377 w 7802028"/>
              <a:gd name="connsiteY2649" fmla="*/ 3057040 h 4651144"/>
              <a:gd name="connsiteX2650" fmla="*/ 2587287 w 7802028"/>
              <a:gd name="connsiteY2650" fmla="*/ 3066993 h 4651144"/>
              <a:gd name="connsiteX2651" fmla="*/ 2595818 w 7802028"/>
              <a:gd name="connsiteY2651" fmla="*/ 3055974 h 4651144"/>
              <a:gd name="connsiteX2652" fmla="*/ 2624967 w 7802028"/>
              <a:gd name="connsiteY2652" fmla="*/ 3021849 h 4651144"/>
              <a:gd name="connsiteX2653" fmla="*/ 2676332 w 7802028"/>
              <a:gd name="connsiteY2653" fmla="*/ 3046732 h 4651144"/>
              <a:gd name="connsiteX2654" fmla="*/ 2690906 w 7802028"/>
              <a:gd name="connsiteY2654" fmla="*/ 3056862 h 4651144"/>
              <a:gd name="connsiteX2655" fmla="*/ 2692328 w 7802028"/>
              <a:gd name="connsiteY2655" fmla="*/ 3079612 h 4651144"/>
              <a:gd name="connsiteX2656" fmla="*/ 2697660 w 7802028"/>
              <a:gd name="connsiteY2656" fmla="*/ 3079612 h 4651144"/>
              <a:gd name="connsiteX2657" fmla="*/ 2714545 w 7802028"/>
              <a:gd name="connsiteY2657" fmla="*/ 3069482 h 4651144"/>
              <a:gd name="connsiteX2658" fmla="*/ 2749026 w 7802028"/>
              <a:gd name="connsiteY2658" fmla="*/ 3084234 h 4651144"/>
              <a:gd name="connsiteX2659" fmla="*/ 2778174 w 7802028"/>
              <a:gd name="connsiteY2659" fmla="*/ 3079435 h 4651144"/>
              <a:gd name="connsiteX2660" fmla="*/ 2814254 w 7802028"/>
              <a:gd name="connsiteY2660" fmla="*/ 3094364 h 4651144"/>
              <a:gd name="connsiteX2661" fmla="*/ 2857266 w 7802028"/>
              <a:gd name="connsiteY2661" fmla="*/ 3138443 h 4651144"/>
              <a:gd name="connsiteX2662" fmla="*/ 2885704 w 7802028"/>
              <a:gd name="connsiteY2662" fmla="*/ 3140220 h 4651144"/>
              <a:gd name="connsiteX2663" fmla="*/ 2904544 w 7802028"/>
              <a:gd name="connsiteY2663" fmla="*/ 3185009 h 4651144"/>
              <a:gd name="connsiteX2664" fmla="*/ 1913849 w 7802028"/>
              <a:gd name="connsiteY2664" fmla="*/ 1793167 h 4651144"/>
              <a:gd name="connsiteX2665" fmla="*/ 1917937 w 7802028"/>
              <a:gd name="connsiteY2665" fmla="*/ 1800810 h 4651144"/>
              <a:gd name="connsiteX2666" fmla="*/ 1915449 w 7802028"/>
              <a:gd name="connsiteY2666" fmla="*/ 1794945 h 4651144"/>
              <a:gd name="connsiteX2667" fmla="*/ 1924514 w 7802028"/>
              <a:gd name="connsiteY2667" fmla="*/ 1793878 h 4651144"/>
              <a:gd name="connsiteX2668" fmla="*/ 1995963 w 7802028"/>
              <a:gd name="connsiteY2668" fmla="*/ 1768284 h 4651144"/>
              <a:gd name="connsiteX2669" fmla="*/ 1997563 w 7802028"/>
              <a:gd name="connsiteY2669" fmla="*/ 1766685 h 4651144"/>
              <a:gd name="connsiteX2670" fmla="*/ 1995963 w 7802028"/>
              <a:gd name="connsiteY2670" fmla="*/ 1768284 h 4651144"/>
              <a:gd name="connsiteX2671" fmla="*/ 1923980 w 7802028"/>
              <a:gd name="connsiteY2671" fmla="*/ 1785702 h 4651144"/>
              <a:gd name="connsiteX2672" fmla="*/ 1913849 w 7802028"/>
              <a:gd name="connsiteY2672" fmla="*/ 1793167 h 4651144"/>
              <a:gd name="connsiteX2673" fmla="*/ 1911006 w 7802028"/>
              <a:gd name="connsiteY2673" fmla="*/ 1824271 h 4651144"/>
              <a:gd name="connsiteX2674" fmla="*/ 1923092 w 7802028"/>
              <a:gd name="connsiteY2674" fmla="*/ 1816984 h 4651144"/>
              <a:gd name="connsiteX2675" fmla="*/ 1923092 w 7802028"/>
              <a:gd name="connsiteY2675" fmla="*/ 1816984 h 4651144"/>
              <a:gd name="connsiteX2676" fmla="*/ 1911006 w 7802028"/>
              <a:gd name="connsiteY2676" fmla="*/ 1824271 h 4651144"/>
              <a:gd name="connsiteX2677" fmla="*/ 1892344 w 7802028"/>
              <a:gd name="connsiteY2677" fmla="*/ 1820716 h 4651144"/>
              <a:gd name="connsiteX2678" fmla="*/ 1863195 w 7802028"/>
              <a:gd name="connsiteY2678" fmla="*/ 1828003 h 4651144"/>
              <a:gd name="connsiteX2679" fmla="*/ 1852531 w 7802028"/>
              <a:gd name="connsiteY2679" fmla="*/ 1837246 h 4651144"/>
              <a:gd name="connsiteX2680" fmla="*/ 1840978 w 7802028"/>
              <a:gd name="connsiteY2680" fmla="*/ 1826048 h 4651144"/>
              <a:gd name="connsiteX2681" fmla="*/ 1851642 w 7802028"/>
              <a:gd name="connsiteY2681" fmla="*/ 1849154 h 4651144"/>
              <a:gd name="connsiteX2682" fmla="*/ 1910650 w 7802028"/>
              <a:gd name="connsiteY2682" fmla="*/ 1824449 h 4651144"/>
              <a:gd name="connsiteX2683" fmla="*/ 1892344 w 7802028"/>
              <a:gd name="connsiteY2683" fmla="*/ 1820716 h 4651144"/>
              <a:gd name="connsiteX2684" fmla="*/ 1702167 w 7802028"/>
              <a:gd name="connsiteY2684" fmla="*/ 1632673 h 4651144"/>
              <a:gd name="connsiteX2685" fmla="*/ 1644759 w 7802028"/>
              <a:gd name="connsiteY2685" fmla="*/ 1685638 h 4651144"/>
              <a:gd name="connsiteX2686" fmla="*/ 1656312 w 7802028"/>
              <a:gd name="connsiteY2686" fmla="*/ 1685638 h 4651144"/>
              <a:gd name="connsiteX2687" fmla="*/ 1669997 w 7802028"/>
              <a:gd name="connsiteY2687" fmla="*/ 1679239 h 4651144"/>
              <a:gd name="connsiteX2688" fmla="*/ 1681550 w 7802028"/>
              <a:gd name="connsiteY2688" fmla="*/ 1688304 h 4651144"/>
              <a:gd name="connsiteX2689" fmla="*/ 1702345 w 7802028"/>
              <a:gd name="connsiteY2689" fmla="*/ 1676395 h 4651144"/>
              <a:gd name="connsiteX2690" fmla="*/ 1736115 w 7802028"/>
              <a:gd name="connsiteY2690" fmla="*/ 1656134 h 4651144"/>
              <a:gd name="connsiteX2691" fmla="*/ 1727583 w 7802028"/>
              <a:gd name="connsiteY2691" fmla="*/ 1679061 h 4651144"/>
              <a:gd name="connsiteX2692" fmla="*/ 1742868 w 7802028"/>
              <a:gd name="connsiteY2692" fmla="*/ 1679061 h 4651144"/>
              <a:gd name="connsiteX2693" fmla="*/ 1756021 w 7802028"/>
              <a:gd name="connsiteY2693" fmla="*/ 1690081 h 4651144"/>
              <a:gd name="connsiteX2694" fmla="*/ 1777527 w 7802028"/>
              <a:gd name="connsiteY2694" fmla="*/ 1680839 h 4651144"/>
              <a:gd name="connsiteX2695" fmla="*/ 1821250 w 7802028"/>
              <a:gd name="connsiteY2695" fmla="*/ 1692747 h 4651144"/>
              <a:gd name="connsiteX2696" fmla="*/ 1821250 w 7802028"/>
              <a:gd name="connsiteY2696" fmla="*/ 1703767 h 4651144"/>
              <a:gd name="connsiteX2697" fmla="*/ 1786769 w 7802028"/>
              <a:gd name="connsiteY2697" fmla="*/ 1703767 h 4651144"/>
              <a:gd name="connsiteX2698" fmla="*/ 1737714 w 7802028"/>
              <a:gd name="connsiteY2698" fmla="*/ 1747845 h 4651144"/>
              <a:gd name="connsiteX2699" fmla="*/ 1756199 w 7802028"/>
              <a:gd name="connsiteY2699" fmla="*/ 1734870 h 4651144"/>
              <a:gd name="connsiteX2700" fmla="*/ 1737003 w 7802028"/>
              <a:gd name="connsiteY2700" fmla="*/ 1825871 h 4651144"/>
              <a:gd name="connsiteX2701" fmla="*/ 1754599 w 7802028"/>
              <a:gd name="connsiteY2701" fmla="*/ 1844355 h 4651144"/>
              <a:gd name="connsiteX2702" fmla="*/ 1770062 w 7802028"/>
              <a:gd name="connsiteY2702" fmla="*/ 1804720 h 4651144"/>
              <a:gd name="connsiteX2703" fmla="*/ 1770062 w 7802028"/>
              <a:gd name="connsiteY2703" fmla="*/ 1775394 h 4651144"/>
              <a:gd name="connsiteX2704" fmla="*/ 1778415 w 7802028"/>
              <a:gd name="connsiteY2704" fmla="*/ 1735404 h 4651144"/>
              <a:gd name="connsiteX2705" fmla="*/ 1806142 w 7802028"/>
              <a:gd name="connsiteY2705" fmla="*/ 1711054 h 4651144"/>
              <a:gd name="connsiteX2706" fmla="*/ 1840623 w 7802028"/>
              <a:gd name="connsiteY2706" fmla="*/ 1738603 h 4651144"/>
              <a:gd name="connsiteX2707" fmla="*/ 1832091 w 7802028"/>
              <a:gd name="connsiteY2707" fmla="*/ 1772550 h 4651144"/>
              <a:gd name="connsiteX2708" fmla="*/ 1847377 w 7802028"/>
              <a:gd name="connsiteY2708" fmla="*/ 1766152 h 4651144"/>
              <a:gd name="connsiteX2709" fmla="*/ 1858041 w 7802028"/>
              <a:gd name="connsiteY2709" fmla="*/ 1794589 h 4651144"/>
              <a:gd name="connsiteX2710" fmla="*/ 1858041 w 7802028"/>
              <a:gd name="connsiteY2710" fmla="*/ 1794589 h 4651144"/>
              <a:gd name="connsiteX2711" fmla="*/ 1878658 w 7802028"/>
              <a:gd name="connsiteY2711" fmla="*/ 1735759 h 4651144"/>
              <a:gd name="connsiteX2712" fmla="*/ 1900164 w 7802028"/>
              <a:gd name="connsiteY2712" fmla="*/ 1751400 h 4651144"/>
              <a:gd name="connsiteX2713" fmla="*/ 1907806 w 7802028"/>
              <a:gd name="connsiteY2713" fmla="*/ 1740380 h 4651144"/>
              <a:gd name="connsiteX2714" fmla="*/ 1887011 w 7802028"/>
              <a:gd name="connsiteY2714" fmla="*/ 1710165 h 4651144"/>
              <a:gd name="connsiteX2715" fmla="*/ 1867105 w 7802028"/>
              <a:gd name="connsiteY2715" fmla="*/ 1710165 h 4651144"/>
              <a:gd name="connsiteX2716" fmla="*/ 1806498 w 7802028"/>
              <a:gd name="connsiteY2716" fmla="*/ 1678884 h 4651144"/>
              <a:gd name="connsiteX2717" fmla="*/ 1800455 w 7802028"/>
              <a:gd name="connsiteY2717" fmla="*/ 1651335 h 4651144"/>
              <a:gd name="connsiteX2718" fmla="*/ 1762064 w 7802028"/>
              <a:gd name="connsiteY2718" fmla="*/ 1616499 h 4651144"/>
              <a:gd name="connsiteX2719" fmla="*/ 1756021 w 7802028"/>
              <a:gd name="connsiteY2719" fmla="*/ 1616499 h 4651144"/>
              <a:gd name="connsiteX2720" fmla="*/ 1755132 w 7802028"/>
              <a:gd name="connsiteY2720" fmla="*/ 1629296 h 4651144"/>
              <a:gd name="connsiteX2721" fmla="*/ 1736826 w 7802028"/>
              <a:gd name="connsiteY2721" fmla="*/ 1609034 h 4651144"/>
              <a:gd name="connsiteX2722" fmla="*/ 1724562 w 7802028"/>
              <a:gd name="connsiteY2722" fmla="*/ 1628407 h 4651144"/>
              <a:gd name="connsiteX2723" fmla="*/ 1702167 w 7802028"/>
              <a:gd name="connsiteY2723" fmla="*/ 1632673 h 4651144"/>
              <a:gd name="connsiteX2724" fmla="*/ 676815 w 7802028"/>
              <a:gd name="connsiteY2724" fmla="*/ 1222283 h 4651144"/>
              <a:gd name="connsiteX2725" fmla="*/ 661707 w 7802028"/>
              <a:gd name="connsiteY2725" fmla="*/ 1240056 h 4651144"/>
              <a:gd name="connsiteX2726" fmla="*/ 642689 w 7802028"/>
              <a:gd name="connsiteY2726" fmla="*/ 1229748 h 4651144"/>
              <a:gd name="connsiteX2727" fmla="*/ 661707 w 7802028"/>
              <a:gd name="connsiteY2727" fmla="*/ 1240056 h 4651144"/>
              <a:gd name="connsiteX2728" fmla="*/ 676815 w 7802028"/>
              <a:gd name="connsiteY2728" fmla="*/ 1222283 h 4651144"/>
              <a:gd name="connsiteX2729" fmla="*/ 735289 w 7802028"/>
              <a:gd name="connsiteY2729" fmla="*/ 1258718 h 4651144"/>
              <a:gd name="connsiteX2730" fmla="*/ 697610 w 7802028"/>
              <a:gd name="connsiteY2730" fmla="*/ 1212507 h 4651144"/>
              <a:gd name="connsiteX2731" fmla="*/ 697610 w 7802028"/>
              <a:gd name="connsiteY2731" fmla="*/ 1212507 h 4651144"/>
              <a:gd name="connsiteX2732" fmla="*/ 735289 w 7802028"/>
              <a:gd name="connsiteY2732" fmla="*/ 1258718 h 4651144"/>
              <a:gd name="connsiteX2733" fmla="*/ 777413 w 7802028"/>
              <a:gd name="connsiteY2733" fmla="*/ 1334611 h 4651144"/>
              <a:gd name="connsiteX2734" fmla="*/ 780967 w 7802028"/>
              <a:gd name="connsiteY2734" fmla="*/ 1337277 h 4651144"/>
              <a:gd name="connsiteX2735" fmla="*/ 777413 w 7802028"/>
              <a:gd name="connsiteY2735" fmla="*/ 1334611 h 4651144"/>
              <a:gd name="connsiteX2736" fmla="*/ 762127 w 7802028"/>
              <a:gd name="connsiteY2736" fmla="*/ 1299598 h 4651144"/>
              <a:gd name="connsiteX2737" fmla="*/ 752885 w 7802028"/>
              <a:gd name="connsiteY2737" fmla="*/ 1286978 h 4651144"/>
              <a:gd name="connsiteX2738" fmla="*/ 762127 w 7802028"/>
              <a:gd name="connsiteY2738" fmla="*/ 1299598 h 4651144"/>
              <a:gd name="connsiteX2739" fmla="*/ 777413 w 7802028"/>
              <a:gd name="connsiteY2739" fmla="*/ 1334611 h 4651144"/>
              <a:gd name="connsiteX2740" fmla="*/ 781145 w 7802028"/>
              <a:gd name="connsiteY2740" fmla="*/ 1337277 h 4651144"/>
              <a:gd name="connsiteX2741" fmla="*/ 793586 w 7802028"/>
              <a:gd name="connsiteY2741" fmla="*/ 1342432 h 4651144"/>
              <a:gd name="connsiteX2742" fmla="*/ 781145 w 7802028"/>
              <a:gd name="connsiteY2742" fmla="*/ 1337277 h 4651144"/>
              <a:gd name="connsiteX2743" fmla="*/ 1947619 w 7802028"/>
              <a:gd name="connsiteY2743" fmla="*/ 2337925 h 4651144"/>
              <a:gd name="connsiteX2744" fmla="*/ 1955262 w 7802028"/>
              <a:gd name="connsiteY2744" fmla="*/ 2355343 h 4651144"/>
              <a:gd name="connsiteX2745" fmla="*/ 1959172 w 7802028"/>
              <a:gd name="connsiteY2745" fmla="*/ 2350722 h 4651144"/>
              <a:gd name="connsiteX2746" fmla="*/ 1950818 w 7802028"/>
              <a:gd name="connsiteY2746" fmla="*/ 2337747 h 4651144"/>
              <a:gd name="connsiteX2747" fmla="*/ 1947619 w 7802028"/>
              <a:gd name="connsiteY2747" fmla="*/ 2337925 h 4651144"/>
              <a:gd name="connsiteX2748" fmla="*/ 1946730 w 7802028"/>
              <a:gd name="connsiteY2748" fmla="*/ 2285493 h 4651144"/>
              <a:gd name="connsiteX2749" fmla="*/ 1936066 w 7802028"/>
              <a:gd name="connsiteY2749" fmla="*/ 2292780 h 4651144"/>
              <a:gd name="connsiteX2750" fmla="*/ 1955973 w 7802028"/>
              <a:gd name="connsiteY2750" fmla="*/ 2292780 h 4651144"/>
              <a:gd name="connsiteX2751" fmla="*/ 1946730 w 7802028"/>
              <a:gd name="connsiteY2751" fmla="*/ 2285493 h 4651144"/>
              <a:gd name="connsiteX2752" fmla="*/ 1970547 w 7802028"/>
              <a:gd name="connsiteY2752" fmla="*/ 2296690 h 4651144"/>
              <a:gd name="connsiteX2753" fmla="*/ 1974457 w 7802028"/>
              <a:gd name="connsiteY2753" fmla="*/ 2303977 h 4651144"/>
              <a:gd name="connsiteX2754" fmla="*/ 1970547 w 7802028"/>
              <a:gd name="connsiteY2754" fmla="*/ 2296690 h 4651144"/>
              <a:gd name="connsiteX2755" fmla="*/ 2063324 w 7802028"/>
              <a:gd name="connsiteY2755" fmla="*/ 2442611 h 4651144"/>
              <a:gd name="connsiteX2756" fmla="*/ 2063324 w 7802028"/>
              <a:gd name="connsiteY2756" fmla="*/ 2434435 h 4651144"/>
              <a:gd name="connsiteX2757" fmla="*/ 2048039 w 7802028"/>
              <a:gd name="connsiteY2757" fmla="*/ 2442611 h 4651144"/>
              <a:gd name="connsiteX2758" fmla="*/ 2048039 w 7802028"/>
              <a:gd name="connsiteY2758" fmla="*/ 2448120 h 4651144"/>
              <a:gd name="connsiteX2759" fmla="*/ 2051061 w 7802028"/>
              <a:gd name="connsiteY2759" fmla="*/ 2448120 h 4651144"/>
              <a:gd name="connsiteX2760" fmla="*/ 2063324 w 7802028"/>
              <a:gd name="connsiteY2760" fmla="*/ 2442611 h 4651144"/>
              <a:gd name="connsiteX2761" fmla="*/ 766748 w 7802028"/>
              <a:gd name="connsiteY2761" fmla="*/ 1405350 h 4651144"/>
              <a:gd name="connsiteX2762" fmla="*/ 772969 w 7802028"/>
              <a:gd name="connsiteY2762" fmla="*/ 1396108 h 4651144"/>
              <a:gd name="connsiteX2763" fmla="*/ 754485 w 7802028"/>
              <a:gd name="connsiteY2763" fmla="*/ 1348475 h 4651144"/>
              <a:gd name="connsiteX2764" fmla="*/ 734578 w 7802028"/>
              <a:gd name="connsiteY2764" fmla="*/ 1366959 h 4651144"/>
              <a:gd name="connsiteX2765" fmla="*/ 751463 w 7802028"/>
              <a:gd name="connsiteY2765" fmla="*/ 1366959 h 4651144"/>
              <a:gd name="connsiteX2766" fmla="*/ 751463 w 7802028"/>
              <a:gd name="connsiteY2766" fmla="*/ 1385266 h 4651144"/>
              <a:gd name="connsiteX2767" fmla="*/ 766748 w 7802028"/>
              <a:gd name="connsiteY2767" fmla="*/ 1405350 h 4651144"/>
              <a:gd name="connsiteX2768" fmla="*/ 711473 w 7802028"/>
              <a:gd name="connsiteY2768" fmla="*/ 1313461 h 4651144"/>
              <a:gd name="connsiteX2769" fmla="*/ 703830 w 7802028"/>
              <a:gd name="connsiteY2769" fmla="*/ 1313461 h 4651144"/>
              <a:gd name="connsiteX2770" fmla="*/ 703830 w 7802028"/>
              <a:gd name="connsiteY2770" fmla="*/ 1274892 h 4651144"/>
              <a:gd name="connsiteX2771" fmla="*/ 686234 w 7802028"/>
              <a:gd name="connsiteY2771" fmla="*/ 1274892 h 4651144"/>
              <a:gd name="connsiteX2772" fmla="*/ 676992 w 7802028"/>
              <a:gd name="connsiteY2772" fmla="*/ 1284135 h 4651144"/>
              <a:gd name="connsiteX2773" fmla="*/ 697787 w 7802028"/>
              <a:gd name="connsiteY2773" fmla="*/ 1311684 h 4651144"/>
              <a:gd name="connsiteX2774" fmla="*/ 710051 w 7802028"/>
              <a:gd name="connsiteY2774" fmla="*/ 1348475 h 4651144"/>
              <a:gd name="connsiteX2775" fmla="*/ 711473 w 7802028"/>
              <a:gd name="connsiteY2775" fmla="*/ 1313461 h 4651144"/>
              <a:gd name="connsiteX2776" fmla="*/ 1420813 w 7802028"/>
              <a:gd name="connsiteY2776" fmla="*/ 785233 h 4651144"/>
              <a:gd name="connsiteX2777" fmla="*/ 1451561 w 7802028"/>
              <a:gd name="connsiteY2777" fmla="*/ 777946 h 4651144"/>
              <a:gd name="connsiteX2778" fmla="*/ 1372469 w 7802028"/>
              <a:gd name="connsiteY2778" fmla="*/ 714494 h 4651144"/>
              <a:gd name="connsiteX2779" fmla="*/ 1351852 w 7802028"/>
              <a:gd name="connsiteY2779" fmla="*/ 636291 h 4651144"/>
              <a:gd name="connsiteX2780" fmla="*/ 1368737 w 7802028"/>
              <a:gd name="connsiteY2780" fmla="*/ 605898 h 4651144"/>
              <a:gd name="connsiteX2781" fmla="*/ 1341899 w 7802028"/>
              <a:gd name="connsiteY2781" fmla="*/ 585637 h 4651144"/>
              <a:gd name="connsiteX2782" fmla="*/ 1318971 w 7802028"/>
              <a:gd name="connsiteY2782" fmla="*/ 601277 h 4651144"/>
              <a:gd name="connsiteX2783" fmla="*/ 1319682 w 7802028"/>
              <a:gd name="connsiteY2783" fmla="*/ 610342 h 4651144"/>
              <a:gd name="connsiteX2784" fmla="*/ 1298176 w 7802028"/>
              <a:gd name="connsiteY2784" fmla="*/ 610342 h 4651144"/>
              <a:gd name="connsiteX2785" fmla="*/ 1284312 w 7802028"/>
              <a:gd name="connsiteY2785" fmla="*/ 622250 h 4651144"/>
              <a:gd name="connsiteX2786" fmla="*/ 1301908 w 7802028"/>
              <a:gd name="connsiteY2786" fmla="*/ 685701 h 4651144"/>
              <a:gd name="connsiteX2787" fmla="*/ 1291955 w 7802028"/>
              <a:gd name="connsiteY2787" fmla="*/ 692988 h 4651144"/>
              <a:gd name="connsiteX2788" fmla="*/ 1278980 w 7802028"/>
              <a:gd name="connsiteY2788" fmla="*/ 659041 h 4651144"/>
              <a:gd name="connsiteX2789" fmla="*/ 1253564 w 7802028"/>
              <a:gd name="connsiteY2789" fmla="*/ 633269 h 4651144"/>
              <a:gd name="connsiteX2790" fmla="*/ 1236680 w 7802028"/>
              <a:gd name="connsiteY2790" fmla="*/ 633269 h 4651144"/>
              <a:gd name="connsiteX2791" fmla="*/ 1240590 w 7802028"/>
              <a:gd name="connsiteY2791" fmla="*/ 649799 h 4651144"/>
              <a:gd name="connsiteX2792" fmla="*/ 1217662 w 7802028"/>
              <a:gd name="connsiteY2792" fmla="*/ 656375 h 4651144"/>
              <a:gd name="connsiteX2793" fmla="*/ 1183181 w 7802028"/>
              <a:gd name="connsiteY2793" fmla="*/ 628826 h 4651144"/>
              <a:gd name="connsiteX2794" fmla="*/ 1159365 w 7802028"/>
              <a:gd name="connsiteY2794" fmla="*/ 645355 h 4651144"/>
              <a:gd name="connsiteX2795" fmla="*/ 1146390 w 7802028"/>
              <a:gd name="connsiteY2795" fmla="*/ 613185 h 4651144"/>
              <a:gd name="connsiteX2796" fmla="*/ 1048991 w 7802028"/>
              <a:gd name="connsiteY2796" fmla="*/ 691211 h 4651144"/>
              <a:gd name="connsiteX2797" fmla="*/ 1072097 w 7802028"/>
              <a:gd name="connsiteY2797" fmla="*/ 709518 h 4651144"/>
              <a:gd name="connsiteX2798" fmla="*/ 1098935 w 7802028"/>
              <a:gd name="connsiteY2798" fmla="*/ 710406 h 4651144"/>
              <a:gd name="connsiteX2799" fmla="*/ 1068187 w 7802028"/>
              <a:gd name="connsiteY2799" fmla="*/ 729780 h 4651144"/>
              <a:gd name="connsiteX2800" fmla="*/ 1127195 w 7802028"/>
              <a:gd name="connsiteY2800" fmla="*/ 746309 h 4651144"/>
              <a:gd name="connsiteX2801" fmla="*/ 1167718 w 7802028"/>
              <a:gd name="connsiteY2801" fmla="*/ 746309 h 4651144"/>
              <a:gd name="connsiteX2802" fmla="*/ 1186914 w 7802028"/>
              <a:gd name="connsiteY2802" fmla="*/ 755551 h 4651144"/>
              <a:gd name="connsiteX2803" fmla="*/ 1161675 w 7802028"/>
              <a:gd name="connsiteY2803" fmla="*/ 757328 h 4651144"/>
              <a:gd name="connsiteX2804" fmla="*/ 1087382 w 7802028"/>
              <a:gd name="connsiteY2804" fmla="*/ 778479 h 4651144"/>
              <a:gd name="connsiteX2805" fmla="*/ 1123462 w 7802028"/>
              <a:gd name="connsiteY2805" fmla="*/ 810649 h 4651144"/>
              <a:gd name="connsiteX2806" fmla="*/ 1165586 w 7802028"/>
              <a:gd name="connsiteY2806" fmla="*/ 815092 h 4651144"/>
              <a:gd name="connsiteX2807" fmla="*/ 1179449 w 7802028"/>
              <a:gd name="connsiteY2807" fmla="*/ 838020 h 4651144"/>
              <a:gd name="connsiteX2808" fmla="*/ 1248410 w 7802028"/>
              <a:gd name="connsiteY2808" fmla="*/ 838020 h 4651144"/>
              <a:gd name="connsiteX2809" fmla="*/ 1303686 w 7802028"/>
              <a:gd name="connsiteY2809" fmla="*/ 819536 h 4651144"/>
              <a:gd name="connsiteX2810" fmla="*/ 1323592 w 7802028"/>
              <a:gd name="connsiteY2810" fmla="*/ 803006 h 4651144"/>
              <a:gd name="connsiteX2811" fmla="*/ 1386510 w 7802028"/>
              <a:gd name="connsiteY2811" fmla="*/ 830555 h 4651144"/>
              <a:gd name="connsiteX2812" fmla="*/ 1430233 w 7802028"/>
              <a:gd name="connsiteY2812" fmla="*/ 814026 h 4651144"/>
              <a:gd name="connsiteX2813" fmla="*/ 1422590 w 7802028"/>
              <a:gd name="connsiteY2813" fmla="*/ 801229 h 4651144"/>
              <a:gd name="connsiteX2814" fmla="*/ 1411037 w 7802028"/>
              <a:gd name="connsiteY2814" fmla="*/ 793942 h 4651144"/>
              <a:gd name="connsiteX2815" fmla="*/ 1420813 w 7802028"/>
              <a:gd name="connsiteY2815" fmla="*/ 785233 h 4651144"/>
              <a:gd name="connsiteX2816" fmla="*/ 937729 w 7802028"/>
              <a:gd name="connsiteY2816" fmla="*/ 696188 h 4651144"/>
              <a:gd name="connsiteX2817" fmla="*/ 949282 w 7802028"/>
              <a:gd name="connsiteY2817" fmla="*/ 714672 h 4651144"/>
              <a:gd name="connsiteX2818" fmla="*/ 960835 w 7802028"/>
              <a:gd name="connsiteY2818" fmla="*/ 723737 h 4651144"/>
              <a:gd name="connsiteX2819" fmla="*/ 1019843 w 7802028"/>
              <a:gd name="connsiteY2819" fmla="*/ 693522 h 4651144"/>
              <a:gd name="connsiteX2820" fmla="*/ 1077429 w 7802028"/>
              <a:gd name="connsiteY2820" fmla="*/ 624560 h 4651144"/>
              <a:gd name="connsiteX2821" fmla="*/ 1125773 w 7802028"/>
              <a:gd name="connsiteY2821" fmla="*/ 604476 h 4651144"/>
              <a:gd name="connsiteX2822" fmla="*/ 1072097 w 7802028"/>
              <a:gd name="connsiteY2822" fmla="*/ 564841 h 4651144"/>
              <a:gd name="connsiteX2823" fmla="*/ 1045970 w 7802028"/>
              <a:gd name="connsiteY2823" fmla="*/ 567685 h 4651144"/>
              <a:gd name="connsiteX2824" fmla="*/ 1004558 w 7802028"/>
              <a:gd name="connsiteY2824" fmla="*/ 549201 h 4651144"/>
              <a:gd name="connsiteX2825" fmla="*/ 973810 w 7802028"/>
              <a:gd name="connsiteY2825" fmla="*/ 555599 h 4651144"/>
              <a:gd name="connsiteX2826" fmla="*/ 927954 w 7802028"/>
              <a:gd name="connsiteY2826" fmla="*/ 555599 h 4651144"/>
              <a:gd name="connsiteX2827" fmla="*/ 939329 w 7802028"/>
              <a:gd name="connsiteY2827" fmla="*/ 587592 h 4651144"/>
              <a:gd name="connsiteX2828" fmla="*/ 900938 w 7802028"/>
              <a:gd name="connsiteY2828" fmla="*/ 677703 h 4651144"/>
              <a:gd name="connsiteX2829" fmla="*/ 937729 w 7802028"/>
              <a:gd name="connsiteY2829" fmla="*/ 696188 h 4651144"/>
              <a:gd name="connsiteX2830" fmla="*/ 1119552 w 7802028"/>
              <a:gd name="connsiteY2830" fmla="*/ 445226 h 4651144"/>
              <a:gd name="connsiteX2831" fmla="*/ 1144791 w 7802028"/>
              <a:gd name="connsiteY2831" fmla="*/ 445226 h 4651144"/>
              <a:gd name="connsiteX2832" fmla="*/ 1157765 w 7802028"/>
              <a:gd name="connsiteY2832" fmla="*/ 459089 h 4651144"/>
              <a:gd name="connsiteX2833" fmla="*/ 1175361 w 7802028"/>
              <a:gd name="connsiteY2833" fmla="*/ 459089 h 4651144"/>
              <a:gd name="connsiteX2834" fmla="*/ 1248232 w 7802028"/>
              <a:gd name="connsiteY2834" fmla="*/ 493925 h 4651144"/>
              <a:gd name="connsiteX2835" fmla="*/ 1265117 w 7802028"/>
              <a:gd name="connsiteY2835" fmla="*/ 482017 h 4651144"/>
              <a:gd name="connsiteX2836" fmla="*/ 1249832 w 7802028"/>
              <a:gd name="connsiteY2836" fmla="*/ 479351 h 4651144"/>
              <a:gd name="connsiteX2837" fmla="*/ 1257474 w 7802028"/>
              <a:gd name="connsiteY2837" fmla="*/ 475619 h 4651144"/>
              <a:gd name="connsiteX2838" fmla="*/ 1257474 w 7802028"/>
              <a:gd name="connsiteY2838" fmla="*/ 463710 h 4651144"/>
              <a:gd name="connsiteX2839" fmla="*/ 1238279 w 7802028"/>
              <a:gd name="connsiteY2839" fmla="*/ 450025 h 4651144"/>
              <a:gd name="connsiteX2840" fmla="*/ 1265828 w 7802028"/>
              <a:gd name="connsiteY2840" fmla="*/ 420521 h 4651144"/>
              <a:gd name="connsiteX2841" fmla="*/ 1280402 w 7802028"/>
              <a:gd name="connsiteY2841" fmla="*/ 427097 h 4651144"/>
              <a:gd name="connsiteX2842" fmla="*/ 1280402 w 7802028"/>
              <a:gd name="connsiteY2842" fmla="*/ 439005 h 4651144"/>
              <a:gd name="connsiteX2843" fmla="*/ 1309551 w 7802028"/>
              <a:gd name="connsiteY2843" fmla="*/ 472953 h 4651144"/>
              <a:gd name="connsiteX2844" fmla="*/ 1330168 w 7802028"/>
              <a:gd name="connsiteY2844" fmla="*/ 461933 h 4651144"/>
              <a:gd name="connsiteX2845" fmla="*/ 1347764 w 7802028"/>
              <a:gd name="connsiteY2845" fmla="*/ 484861 h 4651144"/>
              <a:gd name="connsiteX2846" fmla="*/ 1322525 w 7802028"/>
              <a:gd name="connsiteY2846" fmla="*/ 527873 h 4651144"/>
              <a:gd name="connsiteX2847" fmla="*/ 1272760 w 7802028"/>
              <a:gd name="connsiteY2847" fmla="*/ 526095 h 4651144"/>
              <a:gd name="connsiteX2848" fmla="*/ 1221394 w 7802028"/>
              <a:gd name="connsiteY2848" fmla="*/ 541736 h 4651144"/>
              <a:gd name="connsiteX2849" fmla="*/ 1171628 w 7802028"/>
              <a:gd name="connsiteY2849" fmla="*/ 555599 h 4651144"/>
              <a:gd name="connsiteX2850" fmla="*/ 1150123 w 7802028"/>
              <a:gd name="connsiteY2850" fmla="*/ 541736 h 4651144"/>
              <a:gd name="connsiteX2851" fmla="*/ 1171628 w 7802028"/>
              <a:gd name="connsiteY2851" fmla="*/ 530716 h 4651144"/>
              <a:gd name="connsiteX2852" fmla="*/ 1158654 w 7802028"/>
              <a:gd name="connsiteY2852" fmla="*/ 509566 h 4651144"/>
              <a:gd name="connsiteX2853" fmla="*/ 1150123 w 7802028"/>
              <a:gd name="connsiteY2853" fmla="*/ 521652 h 4651144"/>
              <a:gd name="connsiteX2854" fmla="*/ 1117953 w 7802028"/>
              <a:gd name="connsiteY2854" fmla="*/ 527873 h 4651144"/>
              <a:gd name="connsiteX2855" fmla="*/ 1091115 w 7802028"/>
              <a:gd name="connsiteY2855" fmla="*/ 521652 h 4651144"/>
              <a:gd name="connsiteX2856" fmla="*/ 1079562 w 7802028"/>
              <a:gd name="connsiteY2856" fmla="*/ 507789 h 4651144"/>
              <a:gd name="connsiteX2857" fmla="*/ 1079562 w 7802028"/>
              <a:gd name="connsiteY2857" fmla="*/ 494103 h 4651144"/>
              <a:gd name="connsiteX2858" fmla="*/ 1098757 w 7802028"/>
              <a:gd name="connsiteY2858" fmla="*/ 484861 h 4651144"/>
              <a:gd name="connsiteX2859" fmla="*/ 1107288 w 7802028"/>
              <a:gd name="connsiteY2859" fmla="*/ 485927 h 4651144"/>
              <a:gd name="connsiteX2860" fmla="*/ 1098757 w 7802028"/>
              <a:gd name="connsiteY2860" fmla="*/ 482017 h 4651144"/>
              <a:gd name="connsiteX2861" fmla="*/ 1098757 w 7802028"/>
              <a:gd name="connsiteY2861" fmla="*/ 468331 h 4651144"/>
              <a:gd name="connsiteX2862" fmla="*/ 1111732 w 7802028"/>
              <a:gd name="connsiteY2862" fmla="*/ 468331 h 4651144"/>
              <a:gd name="connsiteX2863" fmla="*/ 1115998 w 7802028"/>
              <a:gd name="connsiteY2863" fmla="*/ 469042 h 4651144"/>
              <a:gd name="connsiteX2864" fmla="*/ 1107999 w 7802028"/>
              <a:gd name="connsiteY2864" fmla="*/ 464777 h 4651144"/>
              <a:gd name="connsiteX2865" fmla="*/ 1123285 w 7802028"/>
              <a:gd name="connsiteY2865" fmla="*/ 454646 h 4651144"/>
              <a:gd name="connsiteX2866" fmla="*/ 1125240 w 7802028"/>
              <a:gd name="connsiteY2866" fmla="*/ 454824 h 4651144"/>
              <a:gd name="connsiteX2867" fmla="*/ 1119552 w 7802028"/>
              <a:gd name="connsiteY2867" fmla="*/ 445226 h 4651144"/>
              <a:gd name="connsiteX2868" fmla="*/ 1134482 w 7802028"/>
              <a:gd name="connsiteY2868" fmla="*/ 472597 h 4651144"/>
              <a:gd name="connsiteX2869" fmla="*/ 1146390 w 7802028"/>
              <a:gd name="connsiteY2869" fmla="*/ 474730 h 4651144"/>
              <a:gd name="connsiteX2870" fmla="*/ 1134482 w 7802028"/>
              <a:gd name="connsiteY2870" fmla="*/ 472597 h 4651144"/>
              <a:gd name="connsiteX2871" fmla="*/ 1041349 w 7802028"/>
              <a:gd name="connsiteY2871" fmla="*/ 489482 h 4651144"/>
              <a:gd name="connsiteX2872" fmla="*/ 1054323 w 7802028"/>
              <a:gd name="connsiteY2872" fmla="*/ 500501 h 4651144"/>
              <a:gd name="connsiteX2873" fmla="*/ 1077251 w 7802028"/>
              <a:gd name="connsiteY2873" fmla="*/ 468331 h 4651144"/>
              <a:gd name="connsiteX2874" fmla="*/ 1041349 w 7802028"/>
              <a:gd name="connsiteY2874" fmla="*/ 489482 h 4651144"/>
              <a:gd name="connsiteX2875" fmla="*/ 1148701 w 7802028"/>
              <a:gd name="connsiteY2875" fmla="*/ 434206 h 4651144"/>
              <a:gd name="connsiteX2876" fmla="*/ 1165586 w 7802028"/>
              <a:gd name="connsiteY2876" fmla="*/ 434206 h 4651144"/>
              <a:gd name="connsiteX2877" fmla="*/ 1165586 w 7802028"/>
              <a:gd name="connsiteY2877" fmla="*/ 422298 h 4651144"/>
              <a:gd name="connsiteX2878" fmla="*/ 1138748 w 7802028"/>
              <a:gd name="connsiteY2878" fmla="*/ 422298 h 4651144"/>
              <a:gd name="connsiteX2879" fmla="*/ 1148701 w 7802028"/>
              <a:gd name="connsiteY2879" fmla="*/ 434206 h 4651144"/>
              <a:gd name="connsiteX2880" fmla="*/ 985362 w 7802028"/>
              <a:gd name="connsiteY2880" fmla="*/ 468154 h 4651144"/>
              <a:gd name="connsiteX2881" fmla="*/ 1006868 w 7802028"/>
              <a:gd name="connsiteY2881" fmla="*/ 468154 h 4651144"/>
              <a:gd name="connsiteX2882" fmla="*/ 1019843 w 7802028"/>
              <a:gd name="connsiteY2882" fmla="*/ 482017 h 4651144"/>
              <a:gd name="connsiteX2883" fmla="*/ 1036017 w 7802028"/>
              <a:gd name="connsiteY2883" fmla="*/ 461755 h 4651144"/>
              <a:gd name="connsiteX2884" fmla="*/ 1062144 w 7802028"/>
              <a:gd name="connsiteY2884" fmla="*/ 433318 h 4651144"/>
              <a:gd name="connsiteX2885" fmla="*/ 1081339 w 7802028"/>
              <a:gd name="connsiteY2885" fmla="*/ 459089 h 4651144"/>
              <a:gd name="connsiteX2886" fmla="*/ 1114220 w 7802028"/>
              <a:gd name="connsiteY2886" fmla="*/ 429585 h 4651144"/>
              <a:gd name="connsiteX2887" fmla="*/ 1108177 w 7802028"/>
              <a:gd name="connsiteY2887" fmla="*/ 411279 h 4651144"/>
              <a:gd name="connsiteX2888" fmla="*/ 1118130 w 7802028"/>
              <a:gd name="connsiteY2888" fmla="*/ 396527 h 4651144"/>
              <a:gd name="connsiteX2889" fmla="*/ 1072097 w 7802028"/>
              <a:gd name="connsiteY2889" fmla="*/ 394749 h 4651144"/>
              <a:gd name="connsiteX2890" fmla="*/ 1058234 w 7802028"/>
              <a:gd name="connsiteY2890" fmla="*/ 392794 h 4651144"/>
              <a:gd name="connsiteX2891" fmla="*/ 1018421 w 7802028"/>
              <a:gd name="connsiteY2891" fmla="*/ 426919 h 4651144"/>
              <a:gd name="connsiteX2892" fmla="*/ 981630 w 7802028"/>
              <a:gd name="connsiteY2892" fmla="*/ 445226 h 4651144"/>
              <a:gd name="connsiteX2893" fmla="*/ 964745 w 7802028"/>
              <a:gd name="connsiteY2893" fmla="*/ 461755 h 4651144"/>
              <a:gd name="connsiteX2894" fmla="*/ 972388 w 7802028"/>
              <a:gd name="connsiteY2894" fmla="*/ 475441 h 4651144"/>
              <a:gd name="connsiteX2895" fmla="*/ 985362 w 7802028"/>
              <a:gd name="connsiteY2895" fmla="*/ 468154 h 4651144"/>
              <a:gd name="connsiteX2896" fmla="*/ 1203799 w 7802028"/>
              <a:gd name="connsiteY2896" fmla="*/ 346939 h 4651144"/>
              <a:gd name="connsiteX2897" fmla="*/ 1236857 w 7802028"/>
              <a:gd name="connsiteY2897" fmla="*/ 346939 h 4651144"/>
              <a:gd name="connsiteX2898" fmla="*/ 1257474 w 7802028"/>
              <a:gd name="connsiteY2898" fmla="*/ 337874 h 4651144"/>
              <a:gd name="connsiteX2899" fmla="*/ 1225304 w 7802028"/>
              <a:gd name="connsiteY2899" fmla="*/ 314946 h 4651144"/>
              <a:gd name="connsiteX2900" fmla="*/ 1169318 w 7802028"/>
              <a:gd name="connsiteY2900" fmla="*/ 347116 h 4651144"/>
              <a:gd name="connsiteX2901" fmla="*/ 1184603 w 7802028"/>
              <a:gd name="connsiteY2901" fmla="*/ 339829 h 4651144"/>
              <a:gd name="connsiteX2902" fmla="*/ 1203799 w 7802028"/>
              <a:gd name="connsiteY2902" fmla="*/ 346939 h 4651144"/>
              <a:gd name="connsiteX2903" fmla="*/ 1234547 w 7802028"/>
              <a:gd name="connsiteY2903" fmla="*/ 351560 h 4651144"/>
              <a:gd name="connsiteX2904" fmla="*/ 1171628 w 7802028"/>
              <a:gd name="connsiteY2904" fmla="*/ 374665 h 4651144"/>
              <a:gd name="connsiteX2905" fmla="*/ 1196156 w 7802028"/>
              <a:gd name="connsiteY2905" fmla="*/ 399370 h 4651144"/>
              <a:gd name="connsiteX2906" fmla="*/ 1236857 w 7802028"/>
              <a:gd name="connsiteY2906" fmla="*/ 371821 h 4651144"/>
              <a:gd name="connsiteX2907" fmla="*/ 1215351 w 7802028"/>
              <a:gd name="connsiteY2907" fmla="*/ 371821 h 4651144"/>
              <a:gd name="connsiteX2908" fmla="*/ 1248232 w 7802028"/>
              <a:gd name="connsiteY2908" fmla="*/ 360802 h 4651144"/>
              <a:gd name="connsiteX2909" fmla="*/ 1234547 w 7802028"/>
              <a:gd name="connsiteY2909" fmla="*/ 351560 h 4651144"/>
              <a:gd name="connsiteX2910" fmla="*/ 1150123 w 7802028"/>
              <a:gd name="connsiteY2910" fmla="*/ 380886 h 4651144"/>
              <a:gd name="connsiteX2911" fmla="*/ 1160964 w 7802028"/>
              <a:gd name="connsiteY2911" fmla="*/ 369866 h 4651144"/>
              <a:gd name="connsiteX2912" fmla="*/ 1134837 w 7802028"/>
              <a:gd name="connsiteY2912" fmla="*/ 367200 h 4651144"/>
              <a:gd name="connsiteX2913" fmla="*/ 1150123 w 7802028"/>
              <a:gd name="connsiteY2913" fmla="*/ 380886 h 4651144"/>
              <a:gd name="connsiteX2914" fmla="*/ 1531186 w 7802028"/>
              <a:gd name="connsiteY2914" fmla="*/ 645533 h 4651144"/>
              <a:gd name="connsiteX2915" fmla="*/ 1533497 w 7802028"/>
              <a:gd name="connsiteY2915" fmla="*/ 631848 h 4651144"/>
              <a:gd name="connsiteX2916" fmla="*/ 1505059 w 7802028"/>
              <a:gd name="connsiteY2916" fmla="*/ 630959 h 4651144"/>
              <a:gd name="connsiteX2917" fmla="*/ 1529587 w 7802028"/>
              <a:gd name="connsiteY2917" fmla="*/ 597012 h 4651144"/>
              <a:gd name="connsiteX2918" fmla="*/ 1521944 w 7802028"/>
              <a:gd name="connsiteY2918" fmla="*/ 587769 h 4651144"/>
              <a:gd name="connsiteX2919" fmla="*/ 1491196 w 7802028"/>
              <a:gd name="connsiteY2919" fmla="*/ 587769 h 4651144"/>
              <a:gd name="connsiteX2920" fmla="*/ 1445162 w 7802028"/>
              <a:gd name="connsiteY2920" fmla="*/ 598789 h 4651144"/>
              <a:gd name="connsiteX2921" fmla="*/ 1439831 w 7802028"/>
              <a:gd name="connsiteY2921" fmla="*/ 606254 h 4651144"/>
              <a:gd name="connsiteX2922" fmla="*/ 1464358 w 7802028"/>
              <a:gd name="connsiteY2922" fmla="*/ 618162 h 4651144"/>
              <a:gd name="connsiteX2923" fmla="*/ 1464358 w 7802028"/>
              <a:gd name="connsiteY2923" fmla="*/ 643045 h 4651144"/>
              <a:gd name="connsiteX2924" fmla="*/ 1452805 w 7802028"/>
              <a:gd name="connsiteY2924" fmla="*/ 643045 h 4651144"/>
              <a:gd name="connsiteX2925" fmla="*/ 1418325 w 7802028"/>
              <a:gd name="connsiteY2925" fmla="*/ 632025 h 4651144"/>
              <a:gd name="connsiteX2926" fmla="*/ 1418325 w 7802028"/>
              <a:gd name="connsiteY2926" fmla="*/ 647666 h 4651144"/>
              <a:gd name="connsiteX2927" fmla="*/ 1485864 w 7802028"/>
              <a:gd name="connsiteY2927" fmla="*/ 696365 h 4651144"/>
              <a:gd name="connsiteX2928" fmla="*/ 1502749 w 7802028"/>
              <a:gd name="connsiteY2928" fmla="*/ 712006 h 4651144"/>
              <a:gd name="connsiteX2929" fmla="*/ 1518034 w 7802028"/>
              <a:gd name="connsiteY2929" fmla="*/ 698143 h 4651144"/>
              <a:gd name="connsiteX2930" fmla="*/ 1548782 w 7802028"/>
              <a:gd name="connsiteY2930" fmla="*/ 650332 h 4651144"/>
              <a:gd name="connsiteX2931" fmla="*/ 1531186 w 7802028"/>
              <a:gd name="connsiteY2931" fmla="*/ 645533 h 4651144"/>
              <a:gd name="connsiteX2932" fmla="*/ 1380112 w 7802028"/>
              <a:gd name="connsiteY2932" fmla="*/ 435984 h 4651144"/>
              <a:gd name="connsiteX2933" fmla="*/ 1370869 w 7802028"/>
              <a:gd name="connsiteY2933" fmla="*/ 435984 h 4651144"/>
              <a:gd name="connsiteX2934" fmla="*/ 1373535 w 7802028"/>
              <a:gd name="connsiteY2934" fmla="*/ 446826 h 4651144"/>
              <a:gd name="connsiteX2935" fmla="*/ 1372469 w 7802028"/>
              <a:gd name="connsiteY2935" fmla="*/ 445048 h 4651144"/>
              <a:gd name="connsiteX2936" fmla="*/ 1372469 w 7802028"/>
              <a:gd name="connsiteY2936" fmla="*/ 461755 h 4651144"/>
              <a:gd name="connsiteX2937" fmla="*/ 1391664 w 7802028"/>
              <a:gd name="connsiteY2937" fmla="*/ 470997 h 4651144"/>
              <a:gd name="connsiteX2938" fmla="*/ 1393975 w 7802028"/>
              <a:gd name="connsiteY2938" fmla="*/ 480062 h 4651144"/>
              <a:gd name="connsiteX2939" fmla="*/ 1405528 w 7802028"/>
              <a:gd name="connsiteY2939" fmla="*/ 480062 h 4651144"/>
              <a:gd name="connsiteX2940" fmla="*/ 1414770 w 7802028"/>
              <a:gd name="connsiteY2940" fmla="*/ 491081 h 4651144"/>
              <a:gd name="connsiteX2941" fmla="*/ 1470756 w 7802028"/>
              <a:gd name="connsiteY2941" fmla="*/ 481839 h 4651144"/>
              <a:gd name="connsiteX2942" fmla="*/ 1479998 w 7802028"/>
              <a:gd name="connsiteY2942" fmla="*/ 484683 h 4651144"/>
              <a:gd name="connsiteX2943" fmla="*/ 1460803 w 7802028"/>
              <a:gd name="connsiteY2943" fmla="*/ 498369 h 4651144"/>
              <a:gd name="connsiteX2944" fmla="*/ 1460803 w 7802028"/>
              <a:gd name="connsiteY2944" fmla="*/ 507611 h 4651144"/>
              <a:gd name="connsiteX2945" fmla="*/ 1455471 w 7802028"/>
              <a:gd name="connsiteY2945" fmla="*/ 516853 h 4651144"/>
              <a:gd name="connsiteX2946" fmla="*/ 1479998 w 7802028"/>
              <a:gd name="connsiteY2946" fmla="*/ 521474 h 4651144"/>
              <a:gd name="connsiteX2947" fmla="*/ 1510569 w 7802028"/>
              <a:gd name="connsiteY2947" fmla="*/ 516853 h 4651144"/>
              <a:gd name="connsiteX2948" fmla="*/ 1516790 w 7802028"/>
              <a:gd name="connsiteY2948" fmla="*/ 459089 h 4651144"/>
              <a:gd name="connsiteX2949" fmla="*/ 1501505 w 7802028"/>
              <a:gd name="connsiteY2949" fmla="*/ 435984 h 4651144"/>
              <a:gd name="connsiteX2950" fmla="*/ 1486219 w 7802028"/>
              <a:gd name="connsiteY2950" fmla="*/ 443449 h 4651144"/>
              <a:gd name="connsiteX2951" fmla="*/ 1451739 w 7802028"/>
              <a:gd name="connsiteY2951" fmla="*/ 434206 h 4651144"/>
              <a:gd name="connsiteX2952" fmla="*/ 1437875 w 7802028"/>
              <a:gd name="connsiteY2952" fmla="*/ 435095 h 4651144"/>
              <a:gd name="connsiteX2953" fmla="*/ 1464713 w 7802028"/>
              <a:gd name="connsiteY2953" fmla="*/ 448070 h 4651144"/>
              <a:gd name="connsiteX2954" fmla="*/ 1464713 w 7802028"/>
              <a:gd name="connsiteY2954" fmla="*/ 468331 h 4651144"/>
              <a:gd name="connsiteX2955" fmla="*/ 1422590 w 7802028"/>
              <a:gd name="connsiteY2955" fmla="*/ 448070 h 4651144"/>
              <a:gd name="connsiteX2956" fmla="*/ 1422590 w 7802028"/>
              <a:gd name="connsiteY2956" fmla="*/ 459089 h 4651144"/>
              <a:gd name="connsiteX2957" fmla="*/ 1437875 w 7802028"/>
              <a:gd name="connsiteY2957" fmla="*/ 474730 h 4651144"/>
              <a:gd name="connsiteX2958" fmla="*/ 1380112 w 7802028"/>
              <a:gd name="connsiteY2958" fmla="*/ 435984 h 4651144"/>
              <a:gd name="connsiteX2959" fmla="*/ 1499016 w 7802028"/>
              <a:gd name="connsiteY2959" fmla="*/ 812782 h 4651144"/>
              <a:gd name="connsiteX2960" fmla="*/ 1482131 w 7802028"/>
              <a:gd name="connsiteY2960" fmla="*/ 817225 h 4651144"/>
              <a:gd name="connsiteX2961" fmla="*/ 1548782 w 7802028"/>
              <a:gd name="connsiteY2961" fmla="*/ 844774 h 4651144"/>
              <a:gd name="connsiteX2962" fmla="*/ 1567977 w 7802028"/>
              <a:gd name="connsiteY2962" fmla="*/ 830200 h 4651144"/>
              <a:gd name="connsiteX2963" fmla="*/ 1520522 w 7802028"/>
              <a:gd name="connsiteY2963" fmla="*/ 783278 h 4651144"/>
              <a:gd name="connsiteX2964" fmla="*/ 1499016 w 7802028"/>
              <a:gd name="connsiteY2964" fmla="*/ 812782 h 4651144"/>
              <a:gd name="connsiteX2965" fmla="*/ 1602458 w 7802028"/>
              <a:gd name="connsiteY2965" fmla="*/ 567508 h 4651144"/>
              <a:gd name="connsiteX2966" fmla="*/ 1581663 w 7802028"/>
              <a:gd name="connsiteY2966" fmla="*/ 581193 h 4651144"/>
              <a:gd name="connsiteX2967" fmla="*/ 1581663 w 7802028"/>
              <a:gd name="connsiteY2967" fmla="*/ 590258 h 4651144"/>
              <a:gd name="connsiteX2968" fmla="*/ 1564067 w 7802028"/>
              <a:gd name="connsiteY2968" fmla="*/ 590258 h 4651144"/>
              <a:gd name="connsiteX2969" fmla="*/ 1564067 w 7802028"/>
              <a:gd name="connsiteY2969" fmla="*/ 605898 h 4651144"/>
              <a:gd name="connsiteX2970" fmla="*/ 1576331 w 7802028"/>
              <a:gd name="connsiteY2970" fmla="*/ 649977 h 4651144"/>
              <a:gd name="connsiteX2971" fmla="*/ 1575620 w 7802028"/>
              <a:gd name="connsiteY2971" fmla="*/ 677525 h 4651144"/>
              <a:gd name="connsiteX2972" fmla="*/ 1590905 w 7802028"/>
              <a:gd name="connsiteY2972" fmla="*/ 677525 h 4651144"/>
              <a:gd name="connsiteX2973" fmla="*/ 1608679 w 7802028"/>
              <a:gd name="connsiteY2973" fmla="*/ 647310 h 4651144"/>
              <a:gd name="connsiteX2974" fmla="*/ 1598725 w 7802028"/>
              <a:gd name="connsiteY2974" fmla="*/ 647310 h 4651144"/>
              <a:gd name="connsiteX2975" fmla="*/ 1620231 w 7802028"/>
              <a:gd name="connsiteY2975" fmla="*/ 640912 h 4651144"/>
              <a:gd name="connsiteX2976" fmla="*/ 1663954 w 7802028"/>
              <a:gd name="connsiteY2976" fmla="*/ 604121 h 4651144"/>
              <a:gd name="connsiteX2977" fmla="*/ 1677818 w 7802028"/>
              <a:gd name="connsiteY2977" fmla="*/ 590258 h 4651144"/>
              <a:gd name="connsiteX2978" fmla="*/ 1677818 w 7802028"/>
              <a:gd name="connsiteY2978" fmla="*/ 578349 h 4651144"/>
              <a:gd name="connsiteX2979" fmla="*/ 1602458 w 7802028"/>
              <a:gd name="connsiteY2979" fmla="*/ 567508 h 4651144"/>
              <a:gd name="connsiteX2980" fmla="*/ 1361094 w 7802028"/>
              <a:gd name="connsiteY2980" fmla="*/ 408435 h 4651144"/>
              <a:gd name="connsiteX2981" fmla="*/ 1371758 w 7802028"/>
              <a:gd name="connsiteY2981" fmla="*/ 397415 h 4651144"/>
              <a:gd name="connsiteX2982" fmla="*/ 1334256 w 7802028"/>
              <a:gd name="connsiteY2982" fmla="*/ 371644 h 4651144"/>
              <a:gd name="connsiteX2983" fmla="*/ 1361094 w 7802028"/>
              <a:gd name="connsiteY2983" fmla="*/ 408435 h 4651144"/>
              <a:gd name="connsiteX2984" fmla="*/ 1357184 w 7802028"/>
              <a:gd name="connsiteY2984" fmla="*/ 520585 h 4651144"/>
              <a:gd name="connsiteX2985" fmla="*/ 1372469 w 7802028"/>
              <a:gd name="connsiteY2985" fmla="*/ 521474 h 4651144"/>
              <a:gd name="connsiteX2986" fmla="*/ 1384022 w 7802028"/>
              <a:gd name="connsiteY2986" fmla="*/ 509388 h 4651144"/>
              <a:gd name="connsiteX2987" fmla="*/ 1378690 w 7802028"/>
              <a:gd name="connsiteY2987" fmla="*/ 495525 h 4651144"/>
              <a:gd name="connsiteX2988" fmla="*/ 1357184 w 7802028"/>
              <a:gd name="connsiteY2988" fmla="*/ 520585 h 4651144"/>
              <a:gd name="connsiteX2989" fmla="*/ 1357184 w 7802028"/>
              <a:gd name="connsiteY2989" fmla="*/ 301083 h 4651144"/>
              <a:gd name="connsiteX2990" fmla="*/ 1351852 w 7802028"/>
              <a:gd name="connsiteY2990" fmla="*/ 310325 h 4651144"/>
              <a:gd name="connsiteX2991" fmla="*/ 1378690 w 7802028"/>
              <a:gd name="connsiteY2991" fmla="*/ 310325 h 4651144"/>
              <a:gd name="connsiteX2992" fmla="*/ 1378690 w 7802028"/>
              <a:gd name="connsiteY2992" fmla="*/ 321345 h 4651144"/>
              <a:gd name="connsiteX2993" fmla="*/ 1355762 w 7802028"/>
              <a:gd name="connsiteY2993" fmla="*/ 332364 h 4651144"/>
              <a:gd name="connsiteX2994" fmla="*/ 1376379 w 7802028"/>
              <a:gd name="connsiteY2994" fmla="*/ 339651 h 4651144"/>
              <a:gd name="connsiteX2995" fmla="*/ 1401617 w 7802028"/>
              <a:gd name="connsiteY2995" fmla="*/ 343384 h 4651144"/>
              <a:gd name="connsiteX2996" fmla="*/ 1437520 w 7802028"/>
              <a:gd name="connsiteY2996" fmla="*/ 346939 h 4651144"/>
              <a:gd name="connsiteX2997" fmla="*/ 1472000 w 7802028"/>
              <a:gd name="connsiteY2997" fmla="*/ 369866 h 4651144"/>
              <a:gd name="connsiteX2998" fmla="*/ 1485864 w 7802028"/>
              <a:gd name="connsiteY2998" fmla="*/ 357958 h 4651144"/>
              <a:gd name="connsiteX2999" fmla="*/ 1464358 w 7802028"/>
              <a:gd name="connsiteY2999" fmla="*/ 333075 h 4651144"/>
              <a:gd name="connsiteX3000" fmla="*/ 1470579 w 7802028"/>
              <a:gd name="connsiteY3000" fmla="*/ 323833 h 4651144"/>
              <a:gd name="connsiteX3001" fmla="*/ 1447473 w 7802028"/>
              <a:gd name="connsiteY3001" fmla="*/ 302683 h 4651144"/>
              <a:gd name="connsiteX3002" fmla="*/ 1436098 w 7802028"/>
              <a:gd name="connsiteY3002" fmla="*/ 309970 h 4651144"/>
              <a:gd name="connsiteX3003" fmla="*/ 1413170 w 7802028"/>
              <a:gd name="connsiteY3003" fmla="*/ 288819 h 4651144"/>
              <a:gd name="connsiteX3004" fmla="*/ 1397885 w 7802028"/>
              <a:gd name="connsiteY3004" fmla="*/ 296284 h 4651144"/>
              <a:gd name="connsiteX3005" fmla="*/ 1368737 w 7802028"/>
              <a:gd name="connsiteY3005" fmla="*/ 279755 h 4651144"/>
              <a:gd name="connsiteX3006" fmla="*/ 1344209 w 7802028"/>
              <a:gd name="connsiteY3006" fmla="*/ 287042 h 4651144"/>
              <a:gd name="connsiteX3007" fmla="*/ 1357184 w 7802028"/>
              <a:gd name="connsiteY3007" fmla="*/ 301083 h 4651144"/>
              <a:gd name="connsiteX3008" fmla="*/ 1420813 w 7802028"/>
              <a:gd name="connsiteY3008" fmla="*/ 357958 h 4651144"/>
              <a:gd name="connsiteX3009" fmla="*/ 1413881 w 7802028"/>
              <a:gd name="connsiteY3009" fmla="*/ 371821 h 4651144"/>
              <a:gd name="connsiteX3010" fmla="*/ 1438409 w 7802028"/>
              <a:gd name="connsiteY3010" fmla="*/ 365423 h 4651144"/>
              <a:gd name="connsiteX3011" fmla="*/ 1420813 w 7802028"/>
              <a:gd name="connsiteY3011" fmla="*/ 357958 h 4651144"/>
              <a:gd name="connsiteX3012" fmla="*/ 1708388 w 7802028"/>
              <a:gd name="connsiteY3012" fmla="*/ 535337 h 4651144"/>
              <a:gd name="connsiteX3013" fmla="*/ 1717630 w 7802028"/>
              <a:gd name="connsiteY3013" fmla="*/ 535337 h 4651144"/>
              <a:gd name="connsiteX3014" fmla="*/ 1756021 w 7802028"/>
              <a:gd name="connsiteY3014" fmla="*/ 549023 h 4651144"/>
              <a:gd name="connsiteX3015" fmla="*/ 1817339 w 7802028"/>
              <a:gd name="connsiteY3015" fmla="*/ 549023 h 4651144"/>
              <a:gd name="connsiteX3016" fmla="*/ 1836535 w 7802028"/>
              <a:gd name="connsiteY3016" fmla="*/ 537115 h 4651144"/>
              <a:gd name="connsiteX3017" fmla="*/ 1851820 w 7802028"/>
              <a:gd name="connsiteY3017" fmla="*/ 550800 h 4651144"/>
              <a:gd name="connsiteX3018" fmla="*/ 1915449 w 7802028"/>
              <a:gd name="connsiteY3018" fmla="*/ 518630 h 4651144"/>
              <a:gd name="connsiteX3019" fmla="*/ 1905496 w 7802028"/>
              <a:gd name="connsiteY3019" fmla="*/ 517742 h 4651144"/>
              <a:gd name="connsiteX3020" fmla="*/ 1909406 w 7802028"/>
              <a:gd name="connsiteY3020" fmla="*/ 509210 h 4651144"/>
              <a:gd name="connsiteX3021" fmla="*/ 1915449 w 7802028"/>
              <a:gd name="connsiteY3021" fmla="*/ 507611 h 4651144"/>
              <a:gd name="connsiteX3022" fmla="*/ 1854131 w 7802028"/>
              <a:gd name="connsiteY3022" fmla="*/ 481839 h 4651144"/>
              <a:gd name="connsiteX3023" fmla="*/ 1758331 w 7802028"/>
              <a:gd name="connsiteY3023" fmla="*/ 504767 h 4651144"/>
              <a:gd name="connsiteX3024" fmla="*/ 1705366 w 7802028"/>
              <a:gd name="connsiteY3024" fmla="*/ 493748 h 4651144"/>
              <a:gd name="connsiteX3025" fmla="*/ 1693103 w 7802028"/>
              <a:gd name="connsiteY3025" fmla="*/ 489126 h 4651144"/>
              <a:gd name="connsiteX3026" fmla="*/ 1698435 w 7802028"/>
              <a:gd name="connsiteY3026" fmla="*/ 484505 h 4651144"/>
              <a:gd name="connsiteX3027" fmla="*/ 1663954 w 7802028"/>
              <a:gd name="connsiteY3027" fmla="*/ 463355 h 4651144"/>
              <a:gd name="connsiteX3028" fmla="*/ 1694702 w 7802028"/>
              <a:gd name="connsiteY3028" fmla="*/ 463355 h 4651144"/>
              <a:gd name="connsiteX3029" fmla="*/ 1658622 w 7802028"/>
              <a:gd name="connsiteY3029" fmla="*/ 435806 h 4651144"/>
              <a:gd name="connsiteX3030" fmla="*/ 1644759 w 7802028"/>
              <a:gd name="connsiteY3030" fmla="*/ 435806 h 4651144"/>
              <a:gd name="connsiteX3031" fmla="*/ 1629474 w 7802028"/>
              <a:gd name="connsiteY3031" fmla="*/ 443093 h 4651144"/>
              <a:gd name="connsiteX3032" fmla="*/ 1562823 w 7802028"/>
              <a:gd name="connsiteY3032" fmla="*/ 410923 h 4651144"/>
              <a:gd name="connsiteX3033" fmla="*/ 1539895 w 7802028"/>
              <a:gd name="connsiteY3033" fmla="*/ 424609 h 4651144"/>
              <a:gd name="connsiteX3034" fmla="*/ 1594993 w 7802028"/>
              <a:gd name="connsiteY3034" fmla="*/ 456779 h 4651144"/>
              <a:gd name="connsiteX3035" fmla="*/ 1610278 w 7802028"/>
              <a:gd name="connsiteY3035" fmla="*/ 447714 h 4651144"/>
              <a:gd name="connsiteX3036" fmla="*/ 1641026 w 7802028"/>
              <a:gd name="connsiteY3036" fmla="*/ 494458 h 4651144"/>
              <a:gd name="connsiteX3037" fmla="*/ 1631784 w 7802028"/>
              <a:gd name="connsiteY3037" fmla="*/ 509210 h 4651144"/>
              <a:gd name="connsiteX3038" fmla="*/ 1687060 w 7802028"/>
              <a:gd name="connsiteY3038" fmla="*/ 550623 h 4651144"/>
              <a:gd name="connsiteX3039" fmla="*/ 1708388 w 7802028"/>
              <a:gd name="connsiteY3039" fmla="*/ 535337 h 4651144"/>
              <a:gd name="connsiteX3040" fmla="*/ 1610278 w 7802028"/>
              <a:gd name="connsiteY3040" fmla="*/ 516853 h 4651144"/>
              <a:gd name="connsiteX3041" fmla="*/ 1578108 w 7802028"/>
              <a:gd name="connsiteY3041" fmla="*/ 486638 h 4651144"/>
              <a:gd name="connsiteX3042" fmla="*/ 1555180 w 7802028"/>
              <a:gd name="connsiteY3042" fmla="*/ 507789 h 4651144"/>
              <a:gd name="connsiteX3043" fmla="*/ 1545227 w 7802028"/>
              <a:gd name="connsiteY3043" fmla="*/ 521652 h 4651144"/>
              <a:gd name="connsiteX3044" fmla="*/ 1595171 w 7802028"/>
              <a:gd name="connsiteY3044" fmla="*/ 546357 h 4651144"/>
              <a:gd name="connsiteX3045" fmla="*/ 1610278 w 7802028"/>
              <a:gd name="connsiteY3045" fmla="*/ 516853 h 4651144"/>
              <a:gd name="connsiteX3046" fmla="*/ 1612589 w 7802028"/>
              <a:gd name="connsiteY3046" fmla="*/ 383730 h 4651144"/>
              <a:gd name="connsiteX3047" fmla="*/ 1612589 w 7802028"/>
              <a:gd name="connsiteY3047" fmla="*/ 371821 h 4651144"/>
              <a:gd name="connsiteX3048" fmla="*/ 1602636 w 7802028"/>
              <a:gd name="connsiteY3048" fmla="*/ 371821 h 4651144"/>
              <a:gd name="connsiteX3049" fmla="*/ 1552870 w 7802028"/>
              <a:gd name="connsiteY3049" fmla="*/ 382841 h 4651144"/>
              <a:gd name="connsiteX3050" fmla="*/ 1601214 w 7802028"/>
              <a:gd name="connsiteY3050" fmla="*/ 392972 h 4651144"/>
              <a:gd name="connsiteX3051" fmla="*/ 1612589 w 7802028"/>
              <a:gd name="connsiteY3051" fmla="*/ 383730 h 4651144"/>
              <a:gd name="connsiteX3052" fmla="*/ 1532075 w 7802028"/>
              <a:gd name="connsiteY3052" fmla="*/ 351560 h 4651144"/>
              <a:gd name="connsiteX3053" fmla="*/ 1524432 w 7802028"/>
              <a:gd name="connsiteY3053" fmla="*/ 360802 h 4651144"/>
              <a:gd name="connsiteX3054" fmla="*/ 1578108 w 7802028"/>
              <a:gd name="connsiteY3054" fmla="*/ 360802 h 4651144"/>
              <a:gd name="connsiteX3055" fmla="*/ 1578108 w 7802028"/>
              <a:gd name="connsiteY3055" fmla="*/ 337874 h 4651144"/>
              <a:gd name="connsiteX3056" fmla="*/ 1551270 w 7802028"/>
              <a:gd name="connsiteY3056" fmla="*/ 316724 h 4651144"/>
              <a:gd name="connsiteX3057" fmla="*/ 1524432 w 7802028"/>
              <a:gd name="connsiteY3057" fmla="*/ 302860 h 4651144"/>
              <a:gd name="connsiteX3058" fmla="*/ 1506837 w 7802028"/>
              <a:gd name="connsiteY3058" fmla="*/ 316724 h 4651144"/>
              <a:gd name="connsiteX3059" fmla="*/ 1532075 w 7802028"/>
              <a:gd name="connsiteY3059" fmla="*/ 351560 h 4651144"/>
              <a:gd name="connsiteX3060" fmla="*/ 1493684 w 7802028"/>
              <a:gd name="connsiteY3060" fmla="*/ 259671 h 4651144"/>
              <a:gd name="connsiteX3061" fmla="*/ 1506837 w 7802028"/>
              <a:gd name="connsiteY3061" fmla="*/ 259671 h 4651144"/>
              <a:gd name="connsiteX3062" fmla="*/ 1506837 w 7802028"/>
              <a:gd name="connsiteY3062" fmla="*/ 241364 h 4651144"/>
              <a:gd name="connsiteX3063" fmla="*/ 1479998 w 7802028"/>
              <a:gd name="connsiteY3063" fmla="*/ 241364 h 4651144"/>
              <a:gd name="connsiteX3064" fmla="*/ 1493684 w 7802028"/>
              <a:gd name="connsiteY3064" fmla="*/ 259671 h 4651144"/>
              <a:gd name="connsiteX3065" fmla="*/ 1591083 w 7802028"/>
              <a:gd name="connsiteY3065" fmla="*/ 241364 h 4651144"/>
              <a:gd name="connsiteX3066" fmla="*/ 1568155 w 7802028"/>
              <a:gd name="connsiteY3066" fmla="*/ 232122 h 4651144"/>
              <a:gd name="connsiteX3067" fmla="*/ 1556602 w 7802028"/>
              <a:gd name="connsiteY3067" fmla="*/ 232122 h 4651144"/>
              <a:gd name="connsiteX3068" fmla="*/ 1601036 w 7802028"/>
              <a:gd name="connsiteY3068" fmla="*/ 261448 h 4651144"/>
              <a:gd name="connsiteX3069" fmla="*/ 1583440 w 7802028"/>
              <a:gd name="connsiteY3069" fmla="*/ 273356 h 4651144"/>
              <a:gd name="connsiteX3070" fmla="*/ 1589661 w 7802028"/>
              <a:gd name="connsiteY3070" fmla="*/ 282598 h 4651144"/>
              <a:gd name="connsiteX3071" fmla="*/ 1605835 w 7802028"/>
              <a:gd name="connsiteY3071" fmla="*/ 275311 h 4651144"/>
              <a:gd name="connsiteX3072" fmla="*/ 1616499 w 7802028"/>
              <a:gd name="connsiteY3072" fmla="*/ 287220 h 4651144"/>
              <a:gd name="connsiteX3073" fmla="*/ 1639427 w 7802028"/>
              <a:gd name="connsiteY3073" fmla="*/ 279932 h 4651144"/>
              <a:gd name="connsiteX3074" fmla="*/ 1670886 w 7802028"/>
              <a:gd name="connsiteY3074" fmla="*/ 287220 h 4651144"/>
              <a:gd name="connsiteX3075" fmla="*/ 1612589 w 7802028"/>
              <a:gd name="connsiteY3075" fmla="*/ 305526 h 4651144"/>
              <a:gd name="connsiteX3076" fmla="*/ 1647069 w 7802028"/>
              <a:gd name="connsiteY3076" fmla="*/ 328454 h 4651144"/>
              <a:gd name="connsiteX3077" fmla="*/ 1637116 w 7802028"/>
              <a:gd name="connsiteY3077" fmla="*/ 334853 h 4651144"/>
              <a:gd name="connsiteX3078" fmla="*/ 1667687 w 7802028"/>
              <a:gd name="connsiteY3078" fmla="*/ 351382 h 4651144"/>
              <a:gd name="connsiteX3079" fmla="*/ 1686171 w 7802028"/>
              <a:gd name="connsiteY3079" fmla="*/ 330231 h 4651144"/>
              <a:gd name="connsiteX3080" fmla="*/ 1713720 w 7802028"/>
              <a:gd name="connsiteY3080" fmla="*/ 346761 h 4651144"/>
              <a:gd name="connsiteX3081" fmla="*/ 1713720 w 7802028"/>
              <a:gd name="connsiteY3081" fmla="*/ 334853 h 4651144"/>
              <a:gd name="connsiteX3082" fmla="*/ 1727583 w 7802028"/>
              <a:gd name="connsiteY3082" fmla="*/ 334853 h 4651144"/>
              <a:gd name="connsiteX3083" fmla="*/ 1717630 w 7802028"/>
              <a:gd name="connsiteY3083" fmla="*/ 316546 h 4651144"/>
              <a:gd name="connsiteX3084" fmla="*/ 1726872 w 7802028"/>
              <a:gd name="connsiteY3084" fmla="*/ 302860 h 4651144"/>
              <a:gd name="connsiteX3085" fmla="*/ 1739136 w 7802028"/>
              <a:gd name="connsiteY3085" fmla="*/ 321167 h 4651144"/>
              <a:gd name="connsiteX3086" fmla="*/ 1775216 w 7802028"/>
              <a:gd name="connsiteY3086" fmla="*/ 291841 h 4651144"/>
              <a:gd name="connsiteX3087" fmla="*/ 1792812 w 7802028"/>
              <a:gd name="connsiteY3087" fmla="*/ 287220 h 4651144"/>
              <a:gd name="connsiteX3088" fmla="*/ 1793701 w 7802028"/>
              <a:gd name="connsiteY3088" fmla="*/ 273356 h 4651144"/>
              <a:gd name="connsiteX3089" fmla="*/ 1756199 w 7802028"/>
              <a:gd name="connsiteY3089" fmla="*/ 261448 h 4651144"/>
              <a:gd name="connsiteX3090" fmla="*/ 1743224 w 7802028"/>
              <a:gd name="connsiteY3090" fmla="*/ 261448 h 4651144"/>
              <a:gd name="connsiteX3091" fmla="*/ 1748556 w 7802028"/>
              <a:gd name="connsiteY3091" fmla="*/ 247762 h 4651144"/>
              <a:gd name="connsiteX3092" fmla="*/ 1739314 w 7802028"/>
              <a:gd name="connsiteY3092" fmla="*/ 234077 h 4651144"/>
              <a:gd name="connsiteX3093" fmla="*/ 1729361 w 7802028"/>
              <a:gd name="connsiteY3093" fmla="*/ 218436 h 4651144"/>
              <a:gd name="connsiteX3094" fmla="*/ 1721718 w 7802028"/>
              <a:gd name="connsiteY3094" fmla="*/ 218436 h 4651144"/>
              <a:gd name="connsiteX3095" fmla="*/ 1725628 w 7802028"/>
              <a:gd name="connsiteY3095" fmla="*/ 224835 h 4651144"/>
              <a:gd name="connsiteX3096" fmla="*/ 1725628 w 7802028"/>
              <a:gd name="connsiteY3096" fmla="*/ 236743 h 4651144"/>
              <a:gd name="connsiteX3097" fmla="*/ 1716386 w 7802028"/>
              <a:gd name="connsiteY3097" fmla="*/ 236743 h 4651144"/>
              <a:gd name="connsiteX3098" fmla="*/ 1702523 w 7802028"/>
              <a:gd name="connsiteY3098" fmla="*/ 210971 h 4651144"/>
              <a:gd name="connsiteX3099" fmla="*/ 1671774 w 7802028"/>
              <a:gd name="connsiteY3099" fmla="*/ 209194 h 4651144"/>
              <a:gd name="connsiteX3100" fmla="*/ 1647247 w 7802028"/>
              <a:gd name="connsiteY3100" fmla="*/ 169737 h 4651144"/>
              <a:gd name="connsiteX3101" fmla="*/ 1598725 w 7802028"/>
              <a:gd name="connsiteY3101" fmla="*/ 159606 h 4651144"/>
              <a:gd name="connsiteX3102" fmla="*/ 1621653 w 7802028"/>
              <a:gd name="connsiteY3102" fmla="*/ 178801 h 4651144"/>
              <a:gd name="connsiteX3103" fmla="*/ 1608679 w 7802028"/>
              <a:gd name="connsiteY3103" fmla="*/ 178801 h 4651144"/>
              <a:gd name="connsiteX3104" fmla="*/ 1579530 w 7802028"/>
              <a:gd name="connsiteY3104" fmla="*/ 187155 h 4651144"/>
              <a:gd name="connsiteX3105" fmla="*/ 1589483 w 7802028"/>
              <a:gd name="connsiteY3105" fmla="*/ 201907 h 4651144"/>
              <a:gd name="connsiteX3106" fmla="*/ 1610989 w 7802028"/>
              <a:gd name="connsiteY3106" fmla="*/ 201907 h 4651144"/>
              <a:gd name="connsiteX3107" fmla="*/ 1602458 w 7802028"/>
              <a:gd name="connsiteY3107" fmla="*/ 211149 h 4651144"/>
              <a:gd name="connsiteX3108" fmla="*/ 1581663 w 7802028"/>
              <a:gd name="connsiteY3108" fmla="*/ 204751 h 4651144"/>
              <a:gd name="connsiteX3109" fmla="*/ 1564067 w 7802028"/>
              <a:gd name="connsiteY3109" fmla="*/ 213993 h 4651144"/>
              <a:gd name="connsiteX3110" fmla="*/ 1597659 w 7802028"/>
              <a:gd name="connsiteY3110" fmla="*/ 234255 h 4651144"/>
              <a:gd name="connsiteX3111" fmla="*/ 1591083 w 7802028"/>
              <a:gd name="connsiteY3111" fmla="*/ 241364 h 4651144"/>
              <a:gd name="connsiteX3112" fmla="*/ 1870838 w 7802028"/>
              <a:gd name="connsiteY3112" fmla="*/ 1031396 h 4651144"/>
              <a:gd name="connsiteX3113" fmla="*/ 1865506 w 7802028"/>
              <a:gd name="connsiteY3113" fmla="*/ 1014866 h 4651144"/>
              <a:gd name="connsiteX3114" fmla="*/ 1811119 w 7802028"/>
              <a:gd name="connsiteY3114" fmla="*/ 978075 h 4651144"/>
              <a:gd name="connsiteX3115" fmla="*/ 1804187 w 7802028"/>
              <a:gd name="connsiteY3115" fmla="*/ 985540 h 4651144"/>
              <a:gd name="connsiteX3116" fmla="*/ 1792634 w 7802028"/>
              <a:gd name="connsiteY3116" fmla="*/ 959768 h 4651144"/>
              <a:gd name="connsiteX3117" fmla="*/ 1767396 w 7802028"/>
              <a:gd name="connsiteY3117" fmla="*/ 1014866 h 4651144"/>
              <a:gd name="connsiteX3118" fmla="*/ 1767396 w 7802028"/>
              <a:gd name="connsiteY3118" fmla="*/ 1028552 h 4651144"/>
              <a:gd name="connsiteX3119" fmla="*/ 1759753 w 7802028"/>
              <a:gd name="connsiteY3119" fmla="*/ 1040460 h 4651144"/>
              <a:gd name="connsiteX3120" fmla="*/ 1748201 w 7802028"/>
              <a:gd name="connsiteY3120" fmla="*/ 1058767 h 4651144"/>
              <a:gd name="connsiteX3121" fmla="*/ 1781259 w 7802028"/>
              <a:gd name="connsiteY3121" fmla="*/ 1058767 h 4651144"/>
              <a:gd name="connsiteX3122" fmla="*/ 1786591 w 7802028"/>
              <a:gd name="connsiteY3122" fmla="*/ 1077073 h 4651144"/>
              <a:gd name="connsiteX3123" fmla="*/ 1792812 w 7802028"/>
              <a:gd name="connsiteY3123" fmla="*/ 1069786 h 4651144"/>
              <a:gd name="connsiteX3124" fmla="*/ 1828892 w 7802028"/>
              <a:gd name="connsiteY3124" fmla="*/ 1035661 h 4651144"/>
              <a:gd name="connsiteX3125" fmla="*/ 1858041 w 7802028"/>
              <a:gd name="connsiteY3125" fmla="*/ 1058767 h 4651144"/>
              <a:gd name="connsiteX3126" fmla="*/ 1878658 w 7802028"/>
              <a:gd name="connsiteY3126" fmla="*/ 1058767 h 4651144"/>
              <a:gd name="connsiteX3127" fmla="*/ 1903896 w 7802028"/>
              <a:gd name="connsiteY3127" fmla="*/ 1048814 h 4651144"/>
              <a:gd name="connsiteX3128" fmla="*/ 1870838 w 7802028"/>
              <a:gd name="connsiteY3128" fmla="*/ 1031396 h 4651144"/>
              <a:gd name="connsiteX3129" fmla="*/ 2016580 w 7802028"/>
              <a:gd name="connsiteY3129" fmla="*/ 879965 h 4651144"/>
              <a:gd name="connsiteX3130" fmla="*/ 1969125 w 7802028"/>
              <a:gd name="connsiteY3130" fmla="*/ 879965 h 4651144"/>
              <a:gd name="connsiteX3131" fmla="*/ 1988320 w 7802028"/>
              <a:gd name="connsiteY3131" fmla="*/ 900227 h 4651144"/>
              <a:gd name="connsiteX3132" fmla="*/ 2016580 w 7802028"/>
              <a:gd name="connsiteY3132" fmla="*/ 879965 h 4651144"/>
              <a:gd name="connsiteX3133" fmla="*/ 1844177 w 7802028"/>
              <a:gd name="connsiteY3133" fmla="*/ 1083827 h 4651144"/>
              <a:gd name="connsiteX3134" fmla="*/ 1827293 w 7802028"/>
              <a:gd name="connsiteY3134" fmla="*/ 1106755 h 4651144"/>
              <a:gd name="connsiteX3135" fmla="*/ 1827293 w 7802028"/>
              <a:gd name="connsiteY3135" fmla="*/ 1118663 h 4651144"/>
              <a:gd name="connsiteX3136" fmla="*/ 1865683 w 7802028"/>
              <a:gd name="connsiteY3136" fmla="*/ 1087382 h 4651144"/>
              <a:gd name="connsiteX3137" fmla="*/ 1844177 w 7802028"/>
              <a:gd name="connsiteY3137" fmla="*/ 1083827 h 4651144"/>
              <a:gd name="connsiteX3138" fmla="*/ 1927002 w 7802028"/>
              <a:gd name="connsiteY3138" fmla="*/ 641090 h 4651144"/>
              <a:gd name="connsiteX3139" fmla="*/ 1955262 w 7802028"/>
              <a:gd name="connsiteY3139" fmla="*/ 631848 h 4651144"/>
              <a:gd name="connsiteX3140" fmla="*/ 1978190 w 7802028"/>
              <a:gd name="connsiteY3140" fmla="*/ 638246 h 4651144"/>
              <a:gd name="connsiteX3141" fmla="*/ 1992053 w 7802028"/>
              <a:gd name="connsiteY3141" fmla="*/ 623494 h 4651144"/>
              <a:gd name="connsiteX3142" fmla="*/ 1939976 w 7802028"/>
              <a:gd name="connsiteY3142" fmla="*/ 595056 h 4651144"/>
              <a:gd name="connsiteX3143" fmla="*/ 1901586 w 7802028"/>
              <a:gd name="connsiteY3143" fmla="*/ 587769 h 4651144"/>
              <a:gd name="connsiteX3144" fmla="*/ 1888433 w 7802028"/>
              <a:gd name="connsiteY3144" fmla="*/ 601633 h 4651144"/>
              <a:gd name="connsiteX3145" fmla="*/ 1903719 w 7802028"/>
              <a:gd name="connsiteY3145" fmla="*/ 621006 h 4651144"/>
              <a:gd name="connsiteX3146" fmla="*/ 1927002 w 7802028"/>
              <a:gd name="connsiteY3146" fmla="*/ 641090 h 4651144"/>
              <a:gd name="connsiteX3147" fmla="*/ 1909228 w 7802028"/>
              <a:gd name="connsiteY3147" fmla="*/ 1137148 h 4651144"/>
              <a:gd name="connsiteX3148" fmla="*/ 1923092 w 7802028"/>
              <a:gd name="connsiteY3148" fmla="*/ 1116886 h 4651144"/>
              <a:gd name="connsiteX3149" fmla="*/ 1897676 w 7802028"/>
              <a:gd name="connsiteY3149" fmla="*/ 1123285 h 4651144"/>
              <a:gd name="connsiteX3150" fmla="*/ 1909228 w 7802028"/>
              <a:gd name="connsiteY3150" fmla="*/ 1137148 h 4651144"/>
              <a:gd name="connsiteX3151" fmla="*/ 2049639 w 7802028"/>
              <a:gd name="connsiteY3151" fmla="*/ 873389 h 4651144"/>
              <a:gd name="connsiteX3152" fmla="*/ 2034354 w 7802028"/>
              <a:gd name="connsiteY3152" fmla="*/ 858637 h 4651144"/>
              <a:gd name="connsiteX3153" fmla="*/ 2024401 w 7802028"/>
              <a:gd name="connsiteY3153" fmla="*/ 867879 h 4651144"/>
              <a:gd name="connsiteX3154" fmla="*/ 2034354 w 7802028"/>
              <a:gd name="connsiteY3154" fmla="*/ 875167 h 4651144"/>
              <a:gd name="connsiteX3155" fmla="*/ 2049639 w 7802028"/>
              <a:gd name="connsiteY3155" fmla="*/ 873389 h 4651144"/>
              <a:gd name="connsiteX3156" fmla="*/ 1942287 w 7802028"/>
              <a:gd name="connsiteY3156" fmla="*/ 805495 h 4651144"/>
              <a:gd name="connsiteX3157" fmla="*/ 1924691 w 7802028"/>
              <a:gd name="connsiteY3157" fmla="*/ 826645 h 4651144"/>
              <a:gd name="connsiteX3158" fmla="*/ 1942287 w 7802028"/>
              <a:gd name="connsiteY3158" fmla="*/ 805495 h 4651144"/>
              <a:gd name="connsiteX3159" fmla="*/ 2107047 w 7802028"/>
              <a:gd name="connsiteY3159" fmla="*/ 720893 h 4651144"/>
              <a:gd name="connsiteX3160" fmla="*/ 2081809 w 7802028"/>
              <a:gd name="connsiteY3160" fmla="*/ 702408 h 4651144"/>
              <a:gd name="connsiteX3161" fmla="*/ 2062614 w 7802028"/>
              <a:gd name="connsiteY3161" fmla="*/ 702408 h 4651144"/>
              <a:gd name="connsiteX3162" fmla="*/ 2015158 w 7802028"/>
              <a:gd name="connsiteY3162" fmla="*/ 656553 h 4651144"/>
              <a:gd name="connsiteX3163" fmla="*/ 1957572 w 7802028"/>
              <a:gd name="connsiteY3163" fmla="*/ 642689 h 4651144"/>
              <a:gd name="connsiteX3164" fmla="*/ 1926824 w 7802028"/>
              <a:gd name="connsiteY3164" fmla="*/ 665617 h 4651144"/>
              <a:gd name="connsiteX3165" fmla="*/ 1909228 w 7802028"/>
              <a:gd name="connsiteY3165" fmla="*/ 656553 h 4651144"/>
              <a:gd name="connsiteX3166" fmla="*/ 1893943 w 7802028"/>
              <a:gd name="connsiteY3166" fmla="*/ 665617 h 4651144"/>
              <a:gd name="connsiteX3167" fmla="*/ 1893943 w 7802028"/>
              <a:gd name="connsiteY3167" fmla="*/ 647310 h 4651144"/>
              <a:gd name="connsiteX3168" fmla="*/ 1863373 w 7802028"/>
              <a:gd name="connsiteY3168" fmla="*/ 594879 h 4651144"/>
              <a:gd name="connsiteX3169" fmla="*/ 1781259 w 7802028"/>
              <a:gd name="connsiteY3169" fmla="*/ 640912 h 4651144"/>
              <a:gd name="connsiteX3170" fmla="*/ 1788902 w 7802028"/>
              <a:gd name="connsiteY3170" fmla="*/ 665617 h 4651144"/>
              <a:gd name="connsiteX3171" fmla="*/ 1773617 w 7802028"/>
              <a:gd name="connsiteY3171" fmla="*/ 684102 h 4651144"/>
              <a:gd name="connsiteX3172" fmla="*/ 1765974 w 7802028"/>
              <a:gd name="connsiteY3172" fmla="*/ 668461 h 4651144"/>
              <a:gd name="connsiteX3173" fmla="*/ 1765974 w 7802028"/>
              <a:gd name="connsiteY3173" fmla="*/ 651932 h 4651144"/>
              <a:gd name="connsiteX3174" fmla="*/ 1759753 w 7802028"/>
              <a:gd name="connsiteY3174" fmla="*/ 642689 h 4651144"/>
              <a:gd name="connsiteX3175" fmla="*/ 1792634 w 7802028"/>
              <a:gd name="connsiteY3175" fmla="*/ 594879 h 4651144"/>
              <a:gd name="connsiteX3176" fmla="*/ 1767396 w 7802028"/>
              <a:gd name="connsiteY3176" fmla="*/ 585637 h 4651144"/>
              <a:gd name="connsiteX3177" fmla="*/ 1706077 w 7802028"/>
              <a:gd name="connsiteY3177" fmla="*/ 619584 h 4651144"/>
              <a:gd name="connsiteX3178" fmla="*/ 1700745 w 7802028"/>
              <a:gd name="connsiteY3178" fmla="*/ 645355 h 4651144"/>
              <a:gd name="connsiteX3179" fmla="*/ 1685460 w 7802028"/>
              <a:gd name="connsiteY3179" fmla="*/ 686590 h 4651144"/>
              <a:gd name="connsiteX3180" fmla="*/ 1697013 w 7802028"/>
              <a:gd name="connsiteY3180" fmla="*/ 711473 h 4651144"/>
              <a:gd name="connsiteX3181" fmla="*/ 1739136 w 7802028"/>
              <a:gd name="connsiteY3181" fmla="*/ 720715 h 4651144"/>
              <a:gd name="connsiteX3182" fmla="*/ 1739136 w 7802028"/>
              <a:gd name="connsiteY3182" fmla="*/ 732623 h 4651144"/>
              <a:gd name="connsiteX3183" fmla="*/ 1704656 w 7802028"/>
              <a:gd name="connsiteY3183" fmla="*/ 729957 h 4651144"/>
              <a:gd name="connsiteX3184" fmla="*/ 1721540 w 7802028"/>
              <a:gd name="connsiteY3184" fmla="*/ 757506 h 4651144"/>
              <a:gd name="connsiteX3185" fmla="*/ 1758331 w 7802028"/>
              <a:gd name="connsiteY3185" fmla="*/ 757506 h 4651144"/>
              <a:gd name="connsiteX3186" fmla="*/ 1781259 w 7802028"/>
              <a:gd name="connsiteY3186" fmla="*/ 775991 h 4651144"/>
              <a:gd name="connsiteX3187" fmla="*/ 1897853 w 7802028"/>
              <a:gd name="connsiteY3187" fmla="*/ 775991 h 4651144"/>
              <a:gd name="connsiteX3188" fmla="*/ 1903896 w 7802028"/>
              <a:gd name="connsiteY3188" fmla="*/ 797141 h 4651144"/>
              <a:gd name="connsiteX3189" fmla="*/ 1939976 w 7802028"/>
              <a:gd name="connsiteY3189" fmla="*/ 762127 h 4651144"/>
              <a:gd name="connsiteX3190" fmla="*/ 1996674 w 7802028"/>
              <a:gd name="connsiteY3190" fmla="*/ 812782 h 4651144"/>
              <a:gd name="connsiteX3191" fmla="*/ 1978190 w 7802028"/>
              <a:gd name="connsiteY3191" fmla="*/ 824690 h 4651144"/>
              <a:gd name="connsiteX3192" fmla="*/ 1984410 w 7802028"/>
              <a:gd name="connsiteY3192" fmla="*/ 835709 h 4651144"/>
              <a:gd name="connsiteX3193" fmla="*/ 2008938 w 7802028"/>
              <a:gd name="connsiteY3193" fmla="*/ 824690 h 4651144"/>
              <a:gd name="connsiteX3194" fmla="*/ 2074166 w 7802028"/>
              <a:gd name="connsiteY3194" fmla="*/ 893651 h 4651144"/>
              <a:gd name="connsiteX3195" fmla="*/ 2051239 w 7802028"/>
              <a:gd name="connsiteY3195" fmla="*/ 934886 h 4651144"/>
              <a:gd name="connsiteX3196" fmla="*/ 2032043 w 7802028"/>
              <a:gd name="connsiteY3196" fmla="*/ 948749 h 4651144"/>
              <a:gd name="connsiteX3197" fmla="*/ 2045906 w 7802028"/>
              <a:gd name="connsiteY3197" fmla="*/ 967944 h 4651144"/>
              <a:gd name="connsiteX3198" fmla="*/ 2011426 w 7802028"/>
              <a:gd name="connsiteY3198" fmla="*/ 980741 h 4651144"/>
              <a:gd name="connsiteX3199" fmla="*/ 1978367 w 7802028"/>
              <a:gd name="connsiteY3199" fmla="*/ 980741 h 4651144"/>
              <a:gd name="connsiteX3200" fmla="*/ 1947797 w 7802028"/>
              <a:gd name="connsiteY3200" fmla="*/ 1005624 h 4651144"/>
              <a:gd name="connsiteX3201" fmla="*/ 1980678 w 7802028"/>
              <a:gd name="connsiteY3201" fmla="*/ 1031396 h 4651144"/>
              <a:gd name="connsiteX3202" fmla="*/ 2003783 w 7802028"/>
              <a:gd name="connsiteY3202" fmla="*/ 1017532 h 4651144"/>
              <a:gd name="connsiteX3203" fmla="*/ 2016758 w 7802028"/>
              <a:gd name="connsiteY3203" fmla="*/ 1023931 h 4651144"/>
              <a:gd name="connsiteX3204" fmla="*/ 2032043 w 7802028"/>
              <a:gd name="connsiteY3204" fmla="*/ 1010067 h 4651144"/>
              <a:gd name="connsiteX3205" fmla="*/ 2091940 w 7802028"/>
              <a:gd name="connsiteY3205" fmla="*/ 1056101 h 4651144"/>
              <a:gd name="connsiteX3206" fmla="*/ 2143305 w 7802028"/>
              <a:gd name="connsiteY3206" fmla="*/ 1097335 h 4651144"/>
              <a:gd name="connsiteX3207" fmla="*/ 2199292 w 7802028"/>
              <a:gd name="connsiteY3207" fmla="*/ 1118486 h 4651144"/>
              <a:gd name="connsiteX3208" fmla="*/ 2206934 w 7802028"/>
              <a:gd name="connsiteY3208" fmla="*/ 1129505 h 4651144"/>
              <a:gd name="connsiteX3209" fmla="*/ 2214577 w 7802028"/>
              <a:gd name="connsiteY3209" fmla="*/ 1118486 h 4651144"/>
              <a:gd name="connsiteX3210" fmla="*/ 2158590 w 7802028"/>
              <a:gd name="connsiteY3210" fmla="*/ 1054146 h 4651144"/>
              <a:gd name="connsiteX3211" fmla="*/ 2170143 w 7802028"/>
              <a:gd name="connsiteY3211" fmla="*/ 1054146 h 4651144"/>
              <a:gd name="connsiteX3212" fmla="*/ 2241415 w 7802028"/>
              <a:gd name="connsiteY3212" fmla="*/ 1090937 h 4651144"/>
              <a:gd name="connsiteX3213" fmla="*/ 2252790 w 7802028"/>
              <a:gd name="connsiteY3213" fmla="*/ 1054146 h 4651144"/>
              <a:gd name="connsiteX3214" fmla="*/ 2238927 w 7802028"/>
              <a:gd name="connsiteY3214" fmla="*/ 1032995 h 4651144"/>
              <a:gd name="connsiteX3215" fmla="*/ 2238927 w 7802028"/>
              <a:gd name="connsiteY3215" fmla="*/ 1014689 h 4651144"/>
              <a:gd name="connsiteX3216" fmla="*/ 2225952 w 7802028"/>
              <a:gd name="connsiteY3216" fmla="*/ 1014689 h 4651144"/>
              <a:gd name="connsiteX3217" fmla="*/ 2204446 w 7802028"/>
              <a:gd name="connsiteY3217" fmla="*/ 1003669 h 4651144"/>
              <a:gd name="connsiteX3218" fmla="*/ 2187561 w 7802028"/>
              <a:gd name="connsiteY3218" fmla="*/ 968655 h 4651144"/>
              <a:gd name="connsiteX3219" fmla="*/ 2177608 w 7802028"/>
              <a:gd name="connsiteY3219" fmla="*/ 968655 h 4651144"/>
              <a:gd name="connsiteX3220" fmla="*/ 2177608 w 7802028"/>
              <a:gd name="connsiteY3220" fmla="*/ 954970 h 4651144"/>
              <a:gd name="connsiteX3221" fmla="*/ 2189161 w 7802028"/>
              <a:gd name="connsiteY3221" fmla="*/ 954970 h 4651144"/>
              <a:gd name="connsiteX3222" fmla="*/ 2189161 w 7802028"/>
              <a:gd name="connsiteY3222" fmla="*/ 943950 h 4651144"/>
              <a:gd name="connsiteX3223" fmla="*/ 2173876 w 7802028"/>
              <a:gd name="connsiteY3223" fmla="*/ 942173 h 4651144"/>
              <a:gd name="connsiteX3224" fmla="*/ 2189161 w 7802028"/>
              <a:gd name="connsiteY3224" fmla="*/ 932042 h 4651144"/>
              <a:gd name="connsiteX3225" fmla="*/ 2265765 w 7802028"/>
              <a:gd name="connsiteY3225" fmla="*/ 994604 h 4651144"/>
              <a:gd name="connsiteX3226" fmla="*/ 2275718 w 7802028"/>
              <a:gd name="connsiteY3226" fmla="*/ 968833 h 4651144"/>
              <a:gd name="connsiteX3227" fmla="*/ 2292603 w 7802028"/>
              <a:gd name="connsiteY3227" fmla="*/ 957813 h 4651144"/>
              <a:gd name="connsiteX3228" fmla="*/ 2292603 w 7802028"/>
              <a:gd name="connsiteY3228" fmla="*/ 945727 h 4651144"/>
              <a:gd name="connsiteX3229" fmla="*/ 2315530 w 7802028"/>
              <a:gd name="connsiteY3229" fmla="*/ 930087 h 4651144"/>
              <a:gd name="connsiteX3230" fmla="*/ 2294735 w 7802028"/>
              <a:gd name="connsiteY3230" fmla="*/ 908936 h 4651144"/>
              <a:gd name="connsiteX3231" fmla="*/ 2280872 w 7802028"/>
              <a:gd name="connsiteY3231" fmla="*/ 904315 h 4651144"/>
              <a:gd name="connsiteX3232" fmla="*/ 2254034 w 7802028"/>
              <a:gd name="connsiteY3232" fmla="*/ 899694 h 4651144"/>
              <a:gd name="connsiteX3233" fmla="*/ 2237149 w 7802028"/>
              <a:gd name="connsiteY3233" fmla="*/ 867524 h 4651144"/>
              <a:gd name="connsiteX3234" fmla="*/ 2198759 w 7802028"/>
              <a:gd name="connsiteY3234" fmla="*/ 835354 h 4651144"/>
              <a:gd name="connsiteX3235" fmla="*/ 2177253 w 7802028"/>
              <a:gd name="connsiteY3235" fmla="*/ 828067 h 4651144"/>
              <a:gd name="connsiteX3236" fmla="*/ 2202491 w 7802028"/>
              <a:gd name="connsiteY3236" fmla="*/ 806916 h 4651144"/>
              <a:gd name="connsiteX3237" fmla="*/ 2190938 w 7802028"/>
              <a:gd name="connsiteY3237" fmla="*/ 798741 h 4651144"/>
              <a:gd name="connsiteX3238" fmla="*/ 2168010 w 7802028"/>
              <a:gd name="connsiteY3238" fmla="*/ 796963 h 4651144"/>
              <a:gd name="connsiteX3239" fmla="*/ 2194848 w 7802028"/>
              <a:gd name="connsiteY3239" fmla="*/ 784166 h 4651144"/>
              <a:gd name="connsiteX3240" fmla="*/ 2173342 w 7802028"/>
              <a:gd name="connsiteY3240" fmla="*/ 762127 h 4651144"/>
              <a:gd name="connsiteX3241" fmla="*/ 2160368 w 7802028"/>
              <a:gd name="connsiteY3241" fmla="*/ 762127 h 4651144"/>
              <a:gd name="connsiteX3242" fmla="*/ 2160368 w 7802028"/>
              <a:gd name="connsiteY3242" fmla="*/ 746487 h 4651144"/>
              <a:gd name="connsiteX3243" fmla="*/ 2107047 w 7802028"/>
              <a:gd name="connsiteY3243" fmla="*/ 720893 h 4651144"/>
              <a:gd name="connsiteX3244" fmla="*/ 1943709 w 7802028"/>
              <a:gd name="connsiteY3244" fmla="*/ 1067298 h 4651144"/>
              <a:gd name="connsiteX3245" fmla="*/ 1961305 w 7802028"/>
              <a:gd name="connsiteY3245" fmla="*/ 1067298 h 4651144"/>
              <a:gd name="connsiteX3246" fmla="*/ 1943709 w 7802028"/>
              <a:gd name="connsiteY3246" fmla="*/ 1067298 h 4651144"/>
              <a:gd name="connsiteX3247" fmla="*/ 1815740 w 7802028"/>
              <a:gd name="connsiteY3247" fmla="*/ 955147 h 4651144"/>
              <a:gd name="connsiteX3248" fmla="*/ 1831025 w 7802028"/>
              <a:gd name="connsiteY3248" fmla="*/ 969899 h 4651144"/>
              <a:gd name="connsiteX3249" fmla="*/ 1815740 w 7802028"/>
              <a:gd name="connsiteY3249" fmla="*/ 955147 h 4651144"/>
              <a:gd name="connsiteX3250" fmla="*/ 1675329 w 7802028"/>
              <a:gd name="connsiteY3250" fmla="*/ 140233 h 4651144"/>
              <a:gd name="connsiteX3251" fmla="*/ 1698257 w 7802028"/>
              <a:gd name="connsiteY3251" fmla="*/ 140233 h 4651144"/>
              <a:gd name="connsiteX3252" fmla="*/ 1676751 w 7802028"/>
              <a:gd name="connsiteY3252" fmla="*/ 155874 h 4651144"/>
              <a:gd name="connsiteX3253" fmla="*/ 1690437 w 7802028"/>
              <a:gd name="connsiteY3253" fmla="*/ 163161 h 4651144"/>
              <a:gd name="connsiteX3254" fmla="*/ 1721185 w 7802028"/>
              <a:gd name="connsiteY3254" fmla="*/ 146631 h 4651144"/>
              <a:gd name="connsiteX3255" fmla="*/ 1736470 w 7802028"/>
              <a:gd name="connsiteY3255" fmla="*/ 148586 h 4651144"/>
              <a:gd name="connsiteX3256" fmla="*/ 1689015 w 7802028"/>
              <a:gd name="connsiteY3256" fmla="*/ 177024 h 4651144"/>
              <a:gd name="connsiteX3257" fmla="*/ 1725095 w 7802028"/>
              <a:gd name="connsiteY3257" fmla="*/ 177024 h 4651144"/>
              <a:gd name="connsiteX3258" fmla="*/ 1704300 w 7802028"/>
              <a:gd name="connsiteY3258" fmla="*/ 187155 h 4651144"/>
              <a:gd name="connsiteX3259" fmla="*/ 1746601 w 7802028"/>
              <a:gd name="connsiteY3259" fmla="*/ 206350 h 4651144"/>
              <a:gd name="connsiteX3260" fmla="*/ 1763486 w 7802028"/>
              <a:gd name="connsiteY3260" fmla="*/ 197108 h 4651144"/>
              <a:gd name="connsiteX3261" fmla="*/ 1773439 w 7802028"/>
              <a:gd name="connsiteY3261" fmla="*/ 197108 h 4651144"/>
              <a:gd name="connsiteX3262" fmla="*/ 1804187 w 7802028"/>
              <a:gd name="connsiteY3262" fmla="*/ 215415 h 4651144"/>
              <a:gd name="connsiteX3263" fmla="*/ 1819472 w 7802028"/>
              <a:gd name="connsiteY3263" fmla="*/ 206172 h 4651144"/>
              <a:gd name="connsiteX3264" fmla="*/ 1846310 w 7802028"/>
              <a:gd name="connsiteY3264" fmla="*/ 213637 h 4651144"/>
              <a:gd name="connsiteX3265" fmla="*/ 1903896 w 7802028"/>
              <a:gd name="connsiteY3265" fmla="*/ 192487 h 4651144"/>
              <a:gd name="connsiteX3266" fmla="*/ 1915449 w 7802028"/>
              <a:gd name="connsiteY3266" fmla="*/ 192487 h 4651144"/>
              <a:gd name="connsiteX3267" fmla="*/ 1878658 w 7802028"/>
              <a:gd name="connsiteY3267" fmla="*/ 218081 h 4651144"/>
              <a:gd name="connsiteX3268" fmla="*/ 1840267 w 7802028"/>
              <a:gd name="connsiteY3268" fmla="*/ 218081 h 4651144"/>
              <a:gd name="connsiteX3269" fmla="*/ 1834935 w 7802028"/>
              <a:gd name="connsiteY3269" fmla="*/ 227323 h 4651144"/>
              <a:gd name="connsiteX3270" fmla="*/ 1863373 w 7802028"/>
              <a:gd name="connsiteY3270" fmla="*/ 255761 h 4651144"/>
              <a:gd name="connsiteX3271" fmla="*/ 1815917 w 7802028"/>
              <a:gd name="connsiteY3271" fmla="*/ 224479 h 4651144"/>
              <a:gd name="connsiteX3272" fmla="*/ 1775216 w 7802028"/>
              <a:gd name="connsiteY3272" fmla="*/ 222702 h 4651144"/>
              <a:gd name="connsiteX3273" fmla="*/ 1763664 w 7802028"/>
              <a:gd name="connsiteY3273" fmla="*/ 222702 h 4651144"/>
              <a:gd name="connsiteX3274" fmla="*/ 1775216 w 7802028"/>
              <a:gd name="connsiteY3274" fmla="*/ 233721 h 4651144"/>
              <a:gd name="connsiteX3275" fmla="*/ 1756021 w 7802028"/>
              <a:gd name="connsiteY3275" fmla="*/ 241009 h 4651144"/>
              <a:gd name="connsiteX3276" fmla="*/ 1808097 w 7802028"/>
              <a:gd name="connsiteY3276" fmla="*/ 286864 h 4651144"/>
              <a:gd name="connsiteX3277" fmla="*/ 1765974 w 7802028"/>
              <a:gd name="connsiteY3277" fmla="*/ 311569 h 4651144"/>
              <a:gd name="connsiteX3278" fmla="*/ 1743046 w 7802028"/>
              <a:gd name="connsiteY3278" fmla="*/ 341962 h 4651144"/>
              <a:gd name="connsiteX3279" fmla="*/ 1743046 w 7802028"/>
              <a:gd name="connsiteY3279" fmla="*/ 352981 h 4651144"/>
              <a:gd name="connsiteX3280" fmla="*/ 1754599 w 7802028"/>
              <a:gd name="connsiteY3280" fmla="*/ 352981 h 4651144"/>
              <a:gd name="connsiteX3281" fmla="*/ 1762242 w 7802028"/>
              <a:gd name="connsiteY3281" fmla="*/ 346583 h 4651144"/>
              <a:gd name="connsiteX3282" fmla="*/ 1773794 w 7802028"/>
              <a:gd name="connsiteY3282" fmla="*/ 346583 h 4651144"/>
              <a:gd name="connsiteX3283" fmla="*/ 1808275 w 7802028"/>
              <a:gd name="connsiteY3283" fmla="*/ 392439 h 4651144"/>
              <a:gd name="connsiteX3284" fmla="*/ 1794412 w 7802028"/>
              <a:gd name="connsiteY3284" fmla="*/ 392439 h 4651144"/>
              <a:gd name="connsiteX3285" fmla="*/ 1746956 w 7802028"/>
              <a:gd name="connsiteY3285" fmla="*/ 366667 h 4651144"/>
              <a:gd name="connsiteX3286" fmla="*/ 1727761 w 7802028"/>
              <a:gd name="connsiteY3286" fmla="*/ 375909 h 4651144"/>
              <a:gd name="connsiteX3287" fmla="*/ 1753177 w 7802028"/>
              <a:gd name="connsiteY3287" fmla="*/ 403458 h 4651144"/>
              <a:gd name="connsiteX3288" fmla="*/ 1697191 w 7802028"/>
              <a:gd name="connsiteY3288" fmla="*/ 440249 h 4651144"/>
              <a:gd name="connsiteX3289" fmla="*/ 1704833 w 7802028"/>
              <a:gd name="connsiteY3289" fmla="*/ 447536 h 4651144"/>
              <a:gd name="connsiteX3290" fmla="*/ 1714075 w 7802028"/>
              <a:gd name="connsiteY3290" fmla="*/ 438294 h 4651144"/>
              <a:gd name="connsiteX3291" fmla="*/ 1786769 w 7802028"/>
              <a:gd name="connsiteY3291" fmla="*/ 456601 h 4651144"/>
              <a:gd name="connsiteX3292" fmla="*/ 1809697 w 7802028"/>
              <a:gd name="connsiteY3292" fmla="*/ 447536 h 4651144"/>
              <a:gd name="connsiteX3293" fmla="*/ 1867283 w 7802028"/>
              <a:gd name="connsiteY3293" fmla="*/ 447536 h 4651144"/>
              <a:gd name="connsiteX3294" fmla="*/ 1892521 w 7802028"/>
              <a:gd name="connsiteY3294" fmla="*/ 461400 h 4651144"/>
              <a:gd name="connsiteX3295" fmla="*/ 1953840 w 7802028"/>
              <a:gd name="connsiteY3295" fmla="*/ 429230 h 4651144"/>
              <a:gd name="connsiteX3296" fmla="*/ 1942287 w 7802028"/>
              <a:gd name="connsiteY3296" fmla="*/ 421943 h 4651144"/>
              <a:gd name="connsiteX3297" fmla="*/ 1923092 w 7802028"/>
              <a:gd name="connsiteY3297" fmla="*/ 421943 h 4651144"/>
              <a:gd name="connsiteX3298" fmla="*/ 1955262 w 7802028"/>
              <a:gd name="connsiteY3298" fmla="*/ 378753 h 4651144"/>
              <a:gd name="connsiteX3299" fmla="*/ 1949930 w 7802028"/>
              <a:gd name="connsiteY3299" fmla="*/ 364890 h 4651144"/>
              <a:gd name="connsiteX3300" fmla="*/ 1988320 w 7802028"/>
              <a:gd name="connsiteY3300" fmla="*/ 364890 h 4651144"/>
              <a:gd name="connsiteX3301" fmla="*/ 2022801 w 7802028"/>
              <a:gd name="connsiteY3301" fmla="*/ 322767 h 4651144"/>
              <a:gd name="connsiteX3302" fmla="*/ 2000584 w 7802028"/>
              <a:gd name="connsiteY3302" fmla="*/ 300550 h 4651144"/>
              <a:gd name="connsiteX3303" fmla="*/ 2022801 w 7802028"/>
              <a:gd name="connsiteY3303" fmla="*/ 284020 h 4651144"/>
              <a:gd name="connsiteX3304" fmla="*/ 2001295 w 7802028"/>
              <a:gd name="connsiteY3304" fmla="*/ 284020 h 4651144"/>
              <a:gd name="connsiteX3305" fmla="*/ 2049639 w 7802028"/>
              <a:gd name="connsiteY3305" fmla="*/ 263759 h 4651144"/>
              <a:gd name="connsiteX3306" fmla="*/ 2089451 w 7802028"/>
              <a:gd name="connsiteY3306" fmla="*/ 260915 h 4651144"/>
              <a:gd name="connsiteX3307" fmla="*/ 2160723 w 7802028"/>
              <a:gd name="connsiteY3307" fmla="*/ 192131 h 4651144"/>
              <a:gd name="connsiteX3308" fmla="*/ 2248880 w 7802028"/>
              <a:gd name="connsiteY3308" fmla="*/ 147164 h 4651144"/>
              <a:gd name="connsiteX3309" fmla="*/ 2191294 w 7802028"/>
              <a:gd name="connsiteY3309" fmla="*/ 144321 h 4651144"/>
              <a:gd name="connsiteX3310" fmla="*/ 2300245 w 7802028"/>
              <a:gd name="connsiteY3310" fmla="*/ 109485 h 4651144"/>
              <a:gd name="connsiteX3311" fmla="*/ 2319441 w 7802028"/>
              <a:gd name="connsiteY3311" fmla="*/ 95799 h 4651144"/>
              <a:gd name="connsiteX3312" fmla="*/ 2269675 w 7802028"/>
              <a:gd name="connsiteY3312" fmla="*/ 72694 h 4651144"/>
              <a:gd name="connsiteX3313" fmla="*/ 2256522 w 7802028"/>
              <a:gd name="connsiteY3313" fmla="*/ 57231 h 4651144"/>
              <a:gd name="connsiteX3314" fmla="*/ 2242659 w 7802028"/>
              <a:gd name="connsiteY3314" fmla="*/ 49944 h 4651144"/>
              <a:gd name="connsiteX3315" fmla="*/ 2181341 w 7802028"/>
              <a:gd name="connsiteY3315" fmla="*/ 71094 h 4651144"/>
              <a:gd name="connsiteX3316" fmla="*/ 2195204 w 7802028"/>
              <a:gd name="connsiteY3316" fmla="*/ 60963 h 4651144"/>
              <a:gd name="connsiteX3317" fmla="*/ 2095495 w 7802028"/>
              <a:gd name="connsiteY3317" fmla="*/ 45322 h 4651144"/>
              <a:gd name="connsiteX3318" fmla="*/ 2073989 w 7802028"/>
              <a:gd name="connsiteY3318" fmla="*/ 45322 h 4651144"/>
              <a:gd name="connsiteX3319" fmla="*/ 2051061 w 7802028"/>
              <a:gd name="connsiteY3319" fmla="*/ 38924 h 4651144"/>
              <a:gd name="connsiteX3320" fmla="*/ 2026533 w 7802028"/>
              <a:gd name="connsiteY3320" fmla="*/ 54565 h 4651144"/>
              <a:gd name="connsiteX3321" fmla="*/ 1997385 w 7802028"/>
              <a:gd name="connsiteY3321" fmla="*/ 43545 h 4651144"/>
              <a:gd name="connsiteX3322" fmla="*/ 1988143 w 7802028"/>
              <a:gd name="connsiteY3322" fmla="*/ 49944 h 4651144"/>
              <a:gd name="connsiteX3323" fmla="*/ 1899986 w 7802028"/>
              <a:gd name="connsiteY3323" fmla="*/ 49944 h 4651144"/>
              <a:gd name="connsiteX3324" fmla="*/ 1882390 w 7802028"/>
              <a:gd name="connsiteY3324" fmla="*/ 61852 h 4651144"/>
              <a:gd name="connsiteX3325" fmla="*/ 1867105 w 7802028"/>
              <a:gd name="connsiteY3325" fmla="*/ 63629 h 4651144"/>
              <a:gd name="connsiteX3326" fmla="*/ 1828714 w 7802028"/>
              <a:gd name="connsiteY3326" fmla="*/ 105041 h 4651144"/>
              <a:gd name="connsiteX3327" fmla="*/ 1777349 w 7802028"/>
              <a:gd name="connsiteY3327" fmla="*/ 84957 h 4651144"/>
              <a:gd name="connsiteX3328" fmla="*/ 1746779 w 7802028"/>
              <a:gd name="connsiteY3328" fmla="*/ 105041 h 4651144"/>
              <a:gd name="connsiteX3329" fmla="*/ 1740558 w 7802028"/>
              <a:gd name="connsiteY3329" fmla="*/ 112506 h 4651144"/>
              <a:gd name="connsiteX3330" fmla="*/ 1723673 w 7802028"/>
              <a:gd name="connsiteY3330" fmla="*/ 112506 h 4651144"/>
              <a:gd name="connsiteX3331" fmla="*/ 1646892 w 7802028"/>
              <a:gd name="connsiteY3331" fmla="*/ 146454 h 4651144"/>
              <a:gd name="connsiteX3332" fmla="*/ 1663776 w 7802028"/>
              <a:gd name="connsiteY3332" fmla="*/ 146454 h 4651144"/>
              <a:gd name="connsiteX3333" fmla="*/ 1675329 w 7802028"/>
              <a:gd name="connsiteY3333" fmla="*/ 140233 h 4651144"/>
              <a:gd name="connsiteX3334" fmla="*/ 3172924 w 7802028"/>
              <a:gd name="connsiteY3334" fmla="*/ 763194 h 4651144"/>
              <a:gd name="connsiteX3335" fmla="*/ 3088500 w 7802028"/>
              <a:gd name="connsiteY3335" fmla="*/ 732979 h 4651144"/>
              <a:gd name="connsiteX3336" fmla="*/ 3105384 w 7802028"/>
              <a:gd name="connsiteY3336" fmla="*/ 721070 h 4651144"/>
              <a:gd name="connsiteX3337" fmla="*/ 3097742 w 7802028"/>
              <a:gd name="connsiteY3337" fmla="*/ 698143 h 4651144"/>
              <a:gd name="connsiteX3338" fmla="*/ 3109294 w 7802028"/>
              <a:gd name="connsiteY3338" fmla="*/ 698143 h 4651144"/>
              <a:gd name="connsiteX3339" fmla="*/ 3169191 w 7802028"/>
              <a:gd name="connsiteY3339" fmla="*/ 743998 h 4651144"/>
              <a:gd name="connsiteX3340" fmla="*/ 3189986 w 7802028"/>
              <a:gd name="connsiteY3340" fmla="*/ 732979 h 4651144"/>
              <a:gd name="connsiteX3341" fmla="*/ 3113205 w 7802028"/>
              <a:gd name="connsiteY3341" fmla="*/ 632025 h 4651144"/>
              <a:gd name="connsiteX3342" fmla="*/ 3113205 w 7802028"/>
              <a:gd name="connsiteY3342" fmla="*/ 618162 h 4651144"/>
              <a:gd name="connsiteX3343" fmla="*/ 3123158 w 7802028"/>
              <a:gd name="connsiteY3343" fmla="*/ 618162 h 4651144"/>
              <a:gd name="connsiteX3344" fmla="*/ 3165459 w 7802028"/>
              <a:gd name="connsiteY3344" fmla="*/ 659574 h 4651144"/>
              <a:gd name="connsiteX3345" fmla="*/ 3176834 w 7802028"/>
              <a:gd name="connsiteY3345" fmla="*/ 633803 h 4651144"/>
              <a:gd name="connsiteX3346" fmla="*/ 3134710 w 7802028"/>
              <a:gd name="connsiteY3346" fmla="*/ 592390 h 4651144"/>
              <a:gd name="connsiteX3347" fmla="*/ 3146263 w 7802028"/>
              <a:gd name="connsiteY3347" fmla="*/ 592390 h 4651144"/>
              <a:gd name="connsiteX3348" fmla="*/ 3169191 w 7802028"/>
              <a:gd name="connsiteY3348" fmla="*/ 613541 h 4651144"/>
              <a:gd name="connsiteX3349" fmla="*/ 3211314 w 7802028"/>
              <a:gd name="connsiteY3349" fmla="*/ 578527 h 4651144"/>
              <a:gd name="connsiteX3350" fmla="*/ 3203672 w 7802028"/>
              <a:gd name="connsiteY3350" fmla="*/ 564664 h 4651144"/>
              <a:gd name="connsiteX3351" fmla="*/ 3238152 w 7802028"/>
              <a:gd name="connsiteY3351" fmla="*/ 539959 h 4651144"/>
              <a:gd name="connsiteX3352" fmla="*/ 3207582 w 7802028"/>
              <a:gd name="connsiteY3352" fmla="*/ 521652 h 4651144"/>
              <a:gd name="connsiteX3353" fmla="*/ 3232109 w 7802028"/>
              <a:gd name="connsiteY3353" fmla="*/ 509566 h 4651144"/>
              <a:gd name="connsiteX3354" fmla="*/ 3232109 w 7802028"/>
              <a:gd name="connsiteY3354" fmla="*/ 489482 h 4651144"/>
              <a:gd name="connsiteX3355" fmla="*/ 3220556 w 7802028"/>
              <a:gd name="connsiteY3355" fmla="*/ 450025 h 4651144"/>
              <a:gd name="connsiteX3356" fmla="*/ 3196029 w 7802028"/>
              <a:gd name="connsiteY3356" fmla="*/ 434384 h 4651144"/>
              <a:gd name="connsiteX3357" fmla="*/ 3211314 w 7802028"/>
              <a:gd name="connsiteY3357" fmla="*/ 420521 h 4651144"/>
              <a:gd name="connsiteX3358" fmla="*/ 3264990 w 7802028"/>
              <a:gd name="connsiteY3358" fmla="*/ 406835 h 4651144"/>
              <a:gd name="connsiteX3359" fmla="*/ 3231931 w 7802028"/>
              <a:gd name="connsiteY3359" fmla="*/ 374665 h 4651144"/>
              <a:gd name="connsiteX3360" fmla="*/ 3245617 w 7802028"/>
              <a:gd name="connsiteY3360" fmla="*/ 368978 h 4651144"/>
              <a:gd name="connsiteX3361" fmla="*/ 3214869 w 7802028"/>
              <a:gd name="connsiteY3361" fmla="*/ 351560 h 4651144"/>
              <a:gd name="connsiteX3362" fmla="*/ 3191941 w 7802028"/>
              <a:gd name="connsiteY3362" fmla="*/ 351560 h 4651144"/>
              <a:gd name="connsiteX3363" fmla="*/ 3204916 w 7802028"/>
              <a:gd name="connsiteY3363" fmla="*/ 312102 h 4651144"/>
              <a:gd name="connsiteX3364" fmla="*/ 3235486 w 7802028"/>
              <a:gd name="connsiteY3364" fmla="*/ 273534 h 4651144"/>
              <a:gd name="connsiteX3365" fmla="*/ 3235486 w 7802028"/>
              <a:gd name="connsiteY3365" fmla="*/ 259848 h 4651144"/>
              <a:gd name="connsiteX3366" fmla="*/ 3269967 w 7802028"/>
              <a:gd name="connsiteY3366" fmla="*/ 236743 h 4651144"/>
              <a:gd name="connsiteX3367" fmla="*/ 3269967 w 7802028"/>
              <a:gd name="connsiteY3367" fmla="*/ 224835 h 4651144"/>
              <a:gd name="connsiteX3368" fmla="*/ 3304447 w 7802028"/>
              <a:gd name="connsiteY3368" fmla="*/ 195508 h 4651144"/>
              <a:gd name="connsiteX3369" fmla="*/ 3288451 w 7802028"/>
              <a:gd name="connsiteY3369" fmla="*/ 195508 h 4651144"/>
              <a:gd name="connsiteX3370" fmla="*/ 3364344 w 7802028"/>
              <a:gd name="connsiteY3370" fmla="*/ 158717 h 4651144"/>
              <a:gd name="connsiteX3371" fmla="*/ 3383539 w 7802028"/>
              <a:gd name="connsiteY3371" fmla="*/ 137567 h 4651144"/>
              <a:gd name="connsiteX3372" fmla="*/ 3337506 w 7802028"/>
              <a:gd name="connsiteY3372" fmla="*/ 105397 h 4651144"/>
              <a:gd name="connsiteX3373" fmla="*/ 3322221 w 7802028"/>
              <a:gd name="connsiteY3373" fmla="*/ 117305 h 4651144"/>
              <a:gd name="connsiteX3374" fmla="*/ 3285430 w 7802028"/>
              <a:gd name="connsiteY3374" fmla="*/ 117305 h 4651144"/>
              <a:gd name="connsiteX3375" fmla="*/ 3256992 w 7802028"/>
              <a:gd name="connsiteY3375" fmla="*/ 135789 h 4651144"/>
              <a:gd name="connsiteX3376" fmla="*/ 3239396 w 7802028"/>
              <a:gd name="connsiteY3376" fmla="*/ 133123 h 4651144"/>
              <a:gd name="connsiteX3377" fmla="*/ 3188031 w 7802028"/>
              <a:gd name="connsiteY3377" fmla="*/ 133123 h 4651144"/>
              <a:gd name="connsiteX3378" fmla="*/ 3117115 w 7802028"/>
              <a:gd name="connsiteY3378" fmla="*/ 211149 h 4651144"/>
              <a:gd name="connsiteX3379" fmla="*/ 3168835 w 7802028"/>
              <a:gd name="connsiteY3379" fmla="*/ 131346 h 4651144"/>
              <a:gd name="connsiteX3380" fmla="*/ 3149640 w 7802028"/>
              <a:gd name="connsiteY3380" fmla="*/ 103797 h 4651144"/>
              <a:gd name="connsiteX3381" fmla="*/ 3059529 w 7802028"/>
              <a:gd name="connsiteY3381" fmla="*/ 156229 h 4651144"/>
              <a:gd name="connsiteX3382" fmla="*/ 3088322 w 7802028"/>
              <a:gd name="connsiteY3382" fmla="*/ 110196 h 4651144"/>
              <a:gd name="connsiteX3383" fmla="*/ 2932981 w 7802028"/>
              <a:gd name="connsiteY3383" fmla="*/ 110196 h 4651144"/>
              <a:gd name="connsiteX3384" fmla="*/ 3101296 w 7802028"/>
              <a:gd name="connsiteY3384" fmla="*/ 99176 h 4651144"/>
              <a:gd name="connsiteX3385" fmla="*/ 3178078 w 7802028"/>
              <a:gd name="connsiteY3385" fmla="*/ 62385 h 4651144"/>
              <a:gd name="connsiteX3386" fmla="*/ 3111250 w 7802028"/>
              <a:gd name="connsiteY3386" fmla="*/ 53320 h 4651144"/>
              <a:gd name="connsiteX3387" fmla="*/ 2996255 w 7802028"/>
              <a:gd name="connsiteY3387" fmla="*/ 0 h 4651144"/>
              <a:gd name="connsiteX3388" fmla="*/ 2884993 w 7802028"/>
              <a:gd name="connsiteY3388" fmla="*/ 0 h 4651144"/>
              <a:gd name="connsiteX3389" fmla="*/ 2779241 w 7802028"/>
              <a:gd name="connsiteY3389" fmla="*/ 25772 h 4651144"/>
              <a:gd name="connsiteX3390" fmla="*/ 2748493 w 7802028"/>
              <a:gd name="connsiteY3390" fmla="*/ 25772 h 4651144"/>
              <a:gd name="connsiteX3391" fmla="*/ 2748493 w 7802028"/>
              <a:gd name="connsiteY3391" fmla="*/ 36791 h 4651144"/>
              <a:gd name="connsiteX3392" fmla="*/ 2733207 w 7802028"/>
              <a:gd name="connsiteY3392" fmla="*/ 36791 h 4651144"/>
              <a:gd name="connsiteX3393" fmla="*/ 2685752 w 7802028"/>
              <a:gd name="connsiteY3393" fmla="*/ 30393 h 4651144"/>
              <a:gd name="connsiteX3394" fmla="*/ 2620523 w 7802028"/>
              <a:gd name="connsiteY3394" fmla="*/ 48699 h 4651144"/>
              <a:gd name="connsiteX3395" fmla="*/ 2635809 w 7802028"/>
              <a:gd name="connsiteY3395" fmla="*/ 62563 h 4651144"/>
              <a:gd name="connsiteX3396" fmla="*/ 2605061 w 7802028"/>
              <a:gd name="connsiteY3396" fmla="*/ 73582 h 4651144"/>
              <a:gd name="connsiteX3397" fmla="*/ 2648783 w 7802028"/>
              <a:gd name="connsiteY3397" fmla="*/ 110373 h 4651144"/>
              <a:gd name="connsiteX3398" fmla="*/ 2614303 w 7802028"/>
              <a:gd name="connsiteY3398" fmla="*/ 110373 h 4651144"/>
              <a:gd name="connsiteX3399" fmla="*/ 2545342 w 7802028"/>
              <a:gd name="connsiteY3399" fmla="*/ 78203 h 4651144"/>
              <a:gd name="connsiteX3400" fmla="*/ 2526146 w 7802028"/>
              <a:gd name="connsiteY3400" fmla="*/ 90112 h 4651144"/>
              <a:gd name="connsiteX3401" fmla="*/ 2532367 w 7802028"/>
              <a:gd name="connsiteY3401" fmla="*/ 110373 h 4651144"/>
              <a:gd name="connsiteX3402" fmla="*/ 2520814 w 7802028"/>
              <a:gd name="connsiteY3402" fmla="*/ 110373 h 4651144"/>
              <a:gd name="connsiteX3403" fmla="*/ 2484023 w 7802028"/>
              <a:gd name="connsiteY3403" fmla="*/ 87446 h 4651144"/>
              <a:gd name="connsiteX3404" fmla="*/ 2476380 w 7802028"/>
              <a:gd name="connsiteY3404" fmla="*/ 96688 h 4651144"/>
              <a:gd name="connsiteX3405" fmla="*/ 2480291 w 7802028"/>
              <a:gd name="connsiteY3405" fmla="*/ 115172 h 4651144"/>
              <a:gd name="connsiteX3406" fmla="*/ 2448121 w 7802028"/>
              <a:gd name="connsiteY3406" fmla="*/ 87623 h 4651144"/>
              <a:gd name="connsiteX3407" fmla="*/ 2390712 w 7802028"/>
              <a:gd name="connsiteY3407" fmla="*/ 108774 h 4651144"/>
              <a:gd name="connsiteX3408" fmla="*/ 2319441 w 7802028"/>
              <a:gd name="connsiteY3408" fmla="*/ 122459 h 4651144"/>
              <a:gd name="connsiteX3409" fmla="*/ 2288692 w 7802028"/>
              <a:gd name="connsiteY3409" fmla="*/ 168493 h 4651144"/>
              <a:gd name="connsiteX3410" fmla="*/ 2268786 w 7802028"/>
              <a:gd name="connsiteY3410" fmla="*/ 161028 h 4651144"/>
              <a:gd name="connsiteX3411" fmla="*/ 2192893 w 7802028"/>
              <a:gd name="connsiteY3411" fmla="*/ 211505 h 4651144"/>
              <a:gd name="connsiteX3412" fmla="*/ 2177608 w 7802028"/>
              <a:gd name="connsiteY3412" fmla="*/ 225368 h 4651144"/>
              <a:gd name="connsiteX3413" fmla="*/ 2235194 w 7802028"/>
              <a:gd name="connsiteY3413" fmla="*/ 243852 h 4651144"/>
              <a:gd name="connsiteX3414" fmla="*/ 2214577 w 7802028"/>
              <a:gd name="connsiteY3414" fmla="*/ 292552 h 4651144"/>
              <a:gd name="connsiteX3415" fmla="*/ 2149348 w 7802028"/>
              <a:gd name="connsiteY3415" fmla="*/ 298950 h 4651144"/>
              <a:gd name="connsiteX3416" fmla="*/ 2112557 w 7802028"/>
              <a:gd name="connsiteY3416" fmla="*/ 320101 h 4651144"/>
              <a:gd name="connsiteX3417" fmla="*/ 2068834 w 7802028"/>
              <a:gd name="connsiteY3417" fmla="*/ 344983 h 4651144"/>
              <a:gd name="connsiteX3418" fmla="*/ 2145438 w 7802028"/>
              <a:gd name="connsiteY3418" fmla="*/ 384441 h 4651144"/>
              <a:gd name="connsiteX3419" fmla="*/ 2172276 w 7802028"/>
              <a:gd name="connsiteY3419" fmla="*/ 384441 h 4651144"/>
              <a:gd name="connsiteX3420" fmla="*/ 2180096 w 7802028"/>
              <a:gd name="connsiteY3420" fmla="*/ 375376 h 4651144"/>
              <a:gd name="connsiteX3421" fmla="*/ 2210667 w 7802028"/>
              <a:gd name="connsiteY3421" fmla="*/ 375376 h 4651144"/>
              <a:gd name="connsiteX3422" fmla="*/ 2200714 w 7802028"/>
              <a:gd name="connsiteY3422" fmla="*/ 395638 h 4651144"/>
              <a:gd name="connsiteX3423" fmla="*/ 2156991 w 7802028"/>
              <a:gd name="connsiteY3423" fmla="*/ 395638 h 4651144"/>
              <a:gd name="connsiteX3424" fmla="*/ 2143305 w 7802028"/>
              <a:gd name="connsiteY3424" fmla="*/ 402925 h 4651144"/>
              <a:gd name="connsiteX3425" fmla="*/ 2124110 w 7802028"/>
              <a:gd name="connsiteY3425" fmla="*/ 402925 h 4651144"/>
              <a:gd name="connsiteX3426" fmla="*/ 2101004 w 7802028"/>
              <a:gd name="connsiteY3426" fmla="*/ 421232 h 4651144"/>
              <a:gd name="connsiteX3427" fmla="*/ 2127842 w 7802028"/>
              <a:gd name="connsiteY3427" fmla="*/ 421232 h 4651144"/>
              <a:gd name="connsiteX3428" fmla="*/ 2158590 w 7802028"/>
              <a:gd name="connsiteY3428" fmla="*/ 436872 h 4651144"/>
              <a:gd name="connsiteX3429" fmla="*/ 2143305 w 7802028"/>
              <a:gd name="connsiteY3429" fmla="*/ 451624 h 4651144"/>
              <a:gd name="connsiteX3430" fmla="*/ 2193071 w 7802028"/>
              <a:gd name="connsiteY3430" fmla="*/ 473663 h 4651144"/>
              <a:gd name="connsiteX3431" fmla="*/ 2203024 w 7802028"/>
              <a:gd name="connsiteY3431" fmla="*/ 470997 h 4651144"/>
              <a:gd name="connsiteX3432" fmla="*/ 2195382 w 7802028"/>
              <a:gd name="connsiteY3432" fmla="*/ 463533 h 4651144"/>
              <a:gd name="connsiteX3433" fmla="*/ 2210667 w 7802028"/>
              <a:gd name="connsiteY3433" fmla="*/ 459978 h 4651144"/>
              <a:gd name="connsiteX3434" fmla="*/ 2233595 w 7802028"/>
              <a:gd name="connsiteY3434" fmla="*/ 467265 h 4651144"/>
              <a:gd name="connsiteX3435" fmla="*/ 2258122 w 7802028"/>
              <a:gd name="connsiteY3435" fmla="*/ 455179 h 4651144"/>
              <a:gd name="connsiteX3436" fmla="*/ 2281050 w 7802028"/>
              <a:gd name="connsiteY3436" fmla="*/ 455179 h 4651144"/>
              <a:gd name="connsiteX3437" fmla="*/ 2442078 w 7802028"/>
              <a:gd name="connsiteY3437" fmla="*/ 614252 h 4651144"/>
              <a:gd name="connsiteX3438" fmla="*/ 2442078 w 7802028"/>
              <a:gd name="connsiteY3438" fmla="*/ 627937 h 4651144"/>
              <a:gd name="connsiteX3439" fmla="*/ 2461273 w 7802028"/>
              <a:gd name="connsiteY3439" fmla="*/ 643578 h 4651144"/>
              <a:gd name="connsiteX3440" fmla="*/ 2444388 w 7802028"/>
              <a:gd name="connsiteY3440" fmla="*/ 683035 h 4651144"/>
              <a:gd name="connsiteX3441" fmla="*/ 2465005 w 7802028"/>
              <a:gd name="connsiteY3441" fmla="*/ 698676 h 4651144"/>
              <a:gd name="connsiteX3442" fmla="*/ 2484201 w 7802028"/>
              <a:gd name="connsiteY3442" fmla="*/ 683035 h 4651144"/>
              <a:gd name="connsiteX3443" fmla="*/ 2540187 w 7802028"/>
              <a:gd name="connsiteY3443" fmla="*/ 735289 h 4651144"/>
              <a:gd name="connsiteX3444" fmla="*/ 2532545 w 7802028"/>
              <a:gd name="connsiteY3444" fmla="*/ 749153 h 4651144"/>
              <a:gd name="connsiteX3445" fmla="*/ 2486511 w 7802028"/>
              <a:gd name="connsiteY3445" fmla="*/ 735289 h 4651144"/>
              <a:gd name="connsiteX3446" fmla="*/ 2472648 w 7802028"/>
              <a:gd name="connsiteY3446" fmla="*/ 735289 h 4651144"/>
              <a:gd name="connsiteX3447" fmla="*/ 2555472 w 7802028"/>
              <a:gd name="connsiteY3447" fmla="*/ 774746 h 4651144"/>
              <a:gd name="connsiteX3448" fmla="*/ 2532545 w 7802028"/>
              <a:gd name="connsiteY3448" fmla="*/ 837309 h 4651144"/>
              <a:gd name="connsiteX3449" fmla="*/ 2511039 w 7802028"/>
              <a:gd name="connsiteY3449" fmla="*/ 839086 h 4651144"/>
              <a:gd name="connsiteX3450" fmla="*/ 2511039 w 7802028"/>
              <a:gd name="connsiteY3450" fmla="*/ 841042 h 4651144"/>
              <a:gd name="connsiteX3451" fmla="*/ 2480291 w 7802028"/>
              <a:gd name="connsiteY3451" fmla="*/ 891518 h 4651144"/>
              <a:gd name="connsiteX3452" fmla="*/ 2480291 w 7802028"/>
              <a:gd name="connsiteY3452" fmla="*/ 912846 h 4651144"/>
              <a:gd name="connsiteX3453" fmla="*/ 2495576 w 7802028"/>
              <a:gd name="connsiteY3453" fmla="*/ 912846 h 4651144"/>
              <a:gd name="connsiteX3454" fmla="*/ 2487933 w 7802028"/>
              <a:gd name="connsiteY3454" fmla="*/ 935774 h 4651144"/>
              <a:gd name="connsiteX3455" fmla="*/ 2513349 w 7802028"/>
              <a:gd name="connsiteY3455" fmla="*/ 988206 h 4651144"/>
              <a:gd name="connsiteX3456" fmla="*/ 2520992 w 7802028"/>
              <a:gd name="connsiteY3456" fmla="*/ 1018421 h 4651144"/>
              <a:gd name="connsiteX3457" fmla="*/ 2549252 w 7802028"/>
              <a:gd name="connsiteY3457" fmla="*/ 1021265 h 4651144"/>
              <a:gd name="connsiteX3458" fmla="*/ 2537699 w 7802028"/>
              <a:gd name="connsiteY3458" fmla="*/ 1038683 h 4651144"/>
              <a:gd name="connsiteX3459" fmla="*/ 2582133 w 7802028"/>
              <a:gd name="connsiteY3459" fmla="*/ 1121507 h 4651144"/>
              <a:gd name="connsiteX3460" fmla="*/ 2587465 w 7802028"/>
              <a:gd name="connsiteY3460" fmla="*/ 1139814 h 4651144"/>
              <a:gd name="connsiteX3461" fmla="*/ 2612881 w 7802028"/>
              <a:gd name="connsiteY3461" fmla="*/ 1165585 h 4651144"/>
              <a:gd name="connsiteX3462" fmla="*/ 2645051 w 7802028"/>
              <a:gd name="connsiteY3462" fmla="*/ 1153677 h 4651144"/>
              <a:gd name="connsiteX3463" fmla="*/ 2681842 w 7802028"/>
              <a:gd name="connsiteY3463" fmla="*/ 1195089 h 4651144"/>
              <a:gd name="connsiteX3464" fmla="*/ 2697127 w 7802028"/>
              <a:gd name="connsiteY3464" fmla="*/ 1188691 h 4651144"/>
              <a:gd name="connsiteX3465" fmla="*/ 2706369 w 7802028"/>
              <a:gd name="connsiteY3465" fmla="*/ 1197933 h 4651144"/>
              <a:gd name="connsiteX3466" fmla="*/ 2735518 w 7802028"/>
              <a:gd name="connsiteY3466" fmla="*/ 1139992 h 4651144"/>
              <a:gd name="connsiteX3467" fmla="*/ 2735518 w 7802028"/>
              <a:gd name="connsiteY3467" fmla="*/ 1089515 h 4651144"/>
              <a:gd name="connsiteX3468" fmla="*/ 2771420 w 7802028"/>
              <a:gd name="connsiteY3468" fmla="*/ 1041704 h 4651144"/>
              <a:gd name="connsiteX3469" fmla="*/ 2762356 w 7802028"/>
              <a:gd name="connsiteY3469" fmla="*/ 1020554 h 4651144"/>
              <a:gd name="connsiteX3470" fmla="*/ 2767688 w 7802028"/>
              <a:gd name="connsiteY3470" fmla="*/ 1009534 h 4651144"/>
              <a:gd name="connsiteX3471" fmla="*/ 2766266 w 7802028"/>
              <a:gd name="connsiteY3471" fmla="*/ 1000292 h 4651144"/>
              <a:gd name="connsiteX3472" fmla="*/ 2823674 w 7802028"/>
              <a:gd name="connsiteY3472" fmla="*/ 958880 h 4651144"/>
              <a:gd name="connsiteX3473" fmla="*/ 2839137 w 7802028"/>
              <a:gd name="connsiteY3473" fmla="*/ 935952 h 4651144"/>
              <a:gd name="connsiteX3474" fmla="*/ 2839137 w 7802028"/>
              <a:gd name="connsiteY3474" fmla="*/ 954259 h 4651144"/>
              <a:gd name="connsiteX3475" fmla="*/ 2850690 w 7802028"/>
              <a:gd name="connsiteY3475" fmla="*/ 954259 h 4651144"/>
              <a:gd name="connsiteX3476" fmla="*/ 2908098 w 7802028"/>
              <a:gd name="connsiteY3476" fmla="*/ 926710 h 4651144"/>
              <a:gd name="connsiteX3477" fmla="*/ 2934937 w 7802028"/>
              <a:gd name="connsiteY3477" fmla="*/ 880854 h 4651144"/>
              <a:gd name="connsiteX3478" fmla="*/ 2954132 w 7802028"/>
              <a:gd name="connsiteY3478" fmla="*/ 864147 h 4651144"/>
              <a:gd name="connsiteX3479" fmla="*/ 2969417 w 7802028"/>
              <a:gd name="connsiteY3479" fmla="*/ 848684 h 4651144"/>
              <a:gd name="connsiteX3480" fmla="*/ 3005497 w 7802028"/>
              <a:gd name="connsiteY3480" fmla="*/ 848684 h 4651144"/>
              <a:gd name="connsiteX3481" fmla="*/ 3084589 w 7802028"/>
              <a:gd name="connsiteY3481" fmla="*/ 825579 h 4651144"/>
              <a:gd name="connsiteX3482" fmla="*/ 3139687 w 7802028"/>
              <a:gd name="connsiteY3482" fmla="*/ 781500 h 4651144"/>
              <a:gd name="connsiteX3483" fmla="*/ 3172924 w 7802028"/>
              <a:gd name="connsiteY3483" fmla="*/ 763194 h 4651144"/>
              <a:gd name="connsiteX3484" fmla="*/ 2475136 w 7802028"/>
              <a:gd name="connsiteY3484" fmla="*/ 803539 h 4651144"/>
              <a:gd name="connsiteX3485" fmla="*/ 2492021 w 7802028"/>
              <a:gd name="connsiteY3485" fmla="*/ 803539 h 4651144"/>
              <a:gd name="connsiteX3486" fmla="*/ 2522591 w 7802028"/>
              <a:gd name="connsiteY3486" fmla="*/ 785233 h 4651144"/>
              <a:gd name="connsiteX3487" fmla="*/ 2476558 w 7802028"/>
              <a:gd name="connsiteY3487" fmla="*/ 753063 h 4651144"/>
              <a:gd name="connsiteX3488" fmla="*/ 2459673 w 7802028"/>
              <a:gd name="connsiteY3488" fmla="*/ 771369 h 4651144"/>
              <a:gd name="connsiteX3489" fmla="*/ 2475136 w 7802028"/>
              <a:gd name="connsiteY3489" fmla="*/ 803539 h 4651144"/>
              <a:gd name="connsiteX3490" fmla="*/ 2442966 w 7802028"/>
              <a:gd name="connsiteY3490" fmla="*/ 1521944 h 4651144"/>
              <a:gd name="connsiteX3491" fmla="*/ 2437634 w 7802028"/>
              <a:gd name="connsiteY3491" fmla="*/ 1512879 h 4651144"/>
              <a:gd name="connsiteX3492" fmla="*/ 2414529 w 7802028"/>
              <a:gd name="connsiteY3492" fmla="*/ 1540428 h 4651144"/>
              <a:gd name="connsiteX3493" fmla="*/ 2373117 w 7802028"/>
              <a:gd name="connsiteY3493" fmla="*/ 1615788 h 4651144"/>
              <a:gd name="connsiteX3494" fmla="*/ 2379159 w 7802028"/>
              <a:gd name="connsiteY3494" fmla="*/ 1620409 h 4651144"/>
              <a:gd name="connsiteX3495" fmla="*/ 2379159 w 7802028"/>
              <a:gd name="connsiteY3495" fmla="*/ 1625919 h 4651144"/>
              <a:gd name="connsiteX3496" fmla="*/ 2365474 w 7802028"/>
              <a:gd name="connsiteY3496" fmla="*/ 1643337 h 4651144"/>
              <a:gd name="connsiteX3497" fmla="*/ 2373117 w 7802028"/>
              <a:gd name="connsiteY3497" fmla="*/ 1652579 h 4651144"/>
              <a:gd name="connsiteX3498" fmla="*/ 2396933 w 7802028"/>
              <a:gd name="connsiteY3498" fmla="*/ 1647069 h 4651144"/>
              <a:gd name="connsiteX3499" fmla="*/ 2419861 w 7802028"/>
              <a:gd name="connsiteY3499" fmla="*/ 1653468 h 4651144"/>
              <a:gd name="connsiteX3500" fmla="*/ 2435146 w 7802028"/>
              <a:gd name="connsiteY3500" fmla="*/ 1649024 h 4651144"/>
              <a:gd name="connsiteX3501" fmla="*/ 2456652 w 7802028"/>
              <a:gd name="connsiteY3501" fmla="*/ 1652579 h 4651144"/>
              <a:gd name="connsiteX3502" fmla="*/ 2448298 w 7802028"/>
              <a:gd name="connsiteY3502" fmla="*/ 1667331 h 4651144"/>
              <a:gd name="connsiteX3503" fmla="*/ 2452919 w 7802028"/>
              <a:gd name="connsiteY3503" fmla="*/ 1667331 h 4651144"/>
              <a:gd name="connsiteX3504" fmla="*/ 2475136 w 7802028"/>
              <a:gd name="connsiteY3504" fmla="*/ 1642448 h 4651144"/>
              <a:gd name="connsiteX3505" fmla="*/ 2482779 w 7802028"/>
              <a:gd name="connsiteY3505" fmla="*/ 1667331 h 4651144"/>
              <a:gd name="connsiteX3506" fmla="*/ 2488822 w 7802028"/>
              <a:gd name="connsiteY3506" fmla="*/ 1669108 h 4651144"/>
              <a:gd name="connsiteX3507" fmla="*/ 2495754 w 7802028"/>
              <a:gd name="connsiteY3507" fmla="*/ 1680128 h 4651144"/>
              <a:gd name="connsiteX3508" fmla="*/ 2508017 w 7802028"/>
              <a:gd name="connsiteY3508" fmla="*/ 1658089 h 4651144"/>
              <a:gd name="connsiteX3509" fmla="*/ 2502685 w 7802028"/>
              <a:gd name="connsiteY3509" fmla="*/ 1638716 h 4651144"/>
              <a:gd name="connsiteX3510" fmla="*/ 2492732 w 7802028"/>
              <a:gd name="connsiteY3510" fmla="*/ 1644225 h 4651144"/>
              <a:gd name="connsiteX3511" fmla="*/ 2487400 w 7802028"/>
              <a:gd name="connsiteY3511" fmla="*/ 1629473 h 4651144"/>
              <a:gd name="connsiteX3512" fmla="*/ 2495043 w 7802028"/>
              <a:gd name="connsiteY3512" fmla="*/ 1615610 h 4651144"/>
              <a:gd name="connsiteX3513" fmla="*/ 2486511 w 7802028"/>
              <a:gd name="connsiteY3513" fmla="*/ 1618454 h 4651144"/>
              <a:gd name="connsiteX3514" fmla="*/ 2487222 w 7802028"/>
              <a:gd name="connsiteY3514" fmla="*/ 1588239 h 4651144"/>
              <a:gd name="connsiteX3515" fmla="*/ 2465005 w 7802028"/>
              <a:gd name="connsiteY3515" fmla="*/ 1588239 h 4651144"/>
              <a:gd name="connsiteX3516" fmla="*/ 2455763 w 7802028"/>
              <a:gd name="connsiteY3516" fmla="*/ 1591971 h 4651144"/>
              <a:gd name="connsiteX3517" fmla="*/ 2455763 w 7802028"/>
              <a:gd name="connsiteY3517" fmla="*/ 1587350 h 4651144"/>
              <a:gd name="connsiteX3518" fmla="*/ 2441900 w 7802028"/>
              <a:gd name="connsiteY3518" fmla="*/ 1587350 h 4651144"/>
              <a:gd name="connsiteX3519" fmla="*/ 2441900 w 7802028"/>
              <a:gd name="connsiteY3519" fmla="*/ 1578997 h 4651144"/>
              <a:gd name="connsiteX3520" fmla="*/ 2445810 w 7802028"/>
              <a:gd name="connsiteY3520" fmla="*/ 1574553 h 4651144"/>
              <a:gd name="connsiteX3521" fmla="*/ 2433546 w 7802028"/>
              <a:gd name="connsiteY3521" fmla="*/ 1569932 h 4651144"/>
              <a:gd name="connsiteX3522" fmla="*/ 2421994 w 7802028"/>
              <a:gd name="connsiteY3522" fmla="*/ 1577219 h 4651144"/>
              <a:gd name="connsiteX3523" fmla="*/ 2421994 w 7802028"/>
              <a:gd name="connsiteY3523" fmla="*/ 1569044 h 4651144"/>
              <a:gd name="connsiteX3524" fmla="*/ 2442966 w 7802028"/>
              <a:gd name="connsiteY3524" fmla="*/ 1521944 h 4651144"/>
              <a:gd name="connsiteX3525" fmla="*/ 1890033 w 7802028"/>
              <a:gd name="connsiteY3525" fmla="*/ 1476088 h 4651144"/>
              <a:gd name="connsiteX3526" fmla="*/ 1893765 w 7802028"/>
              <a:gd name="connsiteY3526" fmla="*/ 1476088 h 4651144"/>
              <a:gd name="connsiteX3527" fmla="*/ 1867638 w 7802028"/>
              <a:gd name="connsiteY3527" fmla="*/ 1460448 h 4651144"/>
              <a:gd name="connsiteX3528" fmla="*/ 1867638 w 7802028"/>
              <a:gd name="connsiteY3528" fmla="*/ 1466846 h 4651144"/>
              <a:gd name="connsiteX3529" fmla="*/ 1890033 w 7802028"/>
              <a:gd name="connsiteY3529" fmla="*/ 1476088 h 4651144"/>
              <a:gd name="connsiteX3530" fmla="*/ 894007 w 7802028"/>
              <a:gd name="connsiteY3530" fmla="*/ 1593749 h 4651144"/>
              <a:gd name="connsiteX3531" fmla="*/ 950704 w 7802028"/>
              <a:gd name="connsiteY3531" fmla="*/ 1627696 h 4651144"/>
              <a:gd name="connsiteX3532" fmla="*/ 957636 w 7802028"/>
              <a:gd name="connsiteY3532" fmla="*/ 1627696 h 4651144"/>
              <a:gd name="connsiteX3533" fmla="*/ 957636 w 7802028"/>
              <a:gd name="connsiteY3533" fmla="*/ 1619343 h 4651144"/>
              <a:gd name="connsiteX3534" fmla="*/ 886364 w 7802028"/>
              <a:gd name="connsiteY3534" fmla="*/ 1560512 h 4651144"/>
              <a:gd name="connsiteX3535" fmla="*/ 865569 w 7802028"/>
              <a:gd name="connsiteY3535" fmla="*/ 1547715 h 4651144"/>
              <a:gd name="connsiteX3536" fmla="*/ 854905 w 7802028"/>
              <a:gd name="connsiteY3536" fmla="*/ 1552337 h 4651144"/>
              <a:gd name="connsiteX3537" fmla="*/ 857926 w 7802028"/>
              <a:gd name="connsiteY3537" fmla="*/ 1552337 h 4651144"/>
              <a:gd name="connsiteX3538" fmla="*/ 869479 w 7802028"/>
              <a:gd name="connsiteY3538" fmla="*/ 1556069 h 4651144"/>
              <a:gd name="connsiteX3539" fmla="*/ 861837 w 7802028"/>
              <a:gd name="connsiteY3539" fmla="*/ 1564245 h 4651144"/>
              <a:gd name="connsiteX3540" fmla="*/ 901649 w 7802028"/>
              <a:gd name="connsiteY3540" fmla="*/ 1584507 h 4651144"/>
              <a:gd name="connsiteX3541" fmla="*/ 894007 w 7802028"/>
              <a:gd name="connsiteY3541" fmla="*/ 1593749 h 4651144"/>
              <a:gd name="connsiteX3542" fmla="*/ 779012 w 7802028"/>
              <a:gd name="connsiteY3542" fmla="*/ 1468801 h 4651144"/>
              <a:gd name="connsiteX3543" fmla="*/ 775102 w 7802028"/>
              <a:gd name="connsiteY3543" fmla="*/ 1457782 h 4651144"/>
              <a:gd name="connsiteX3544" fmla="*/ 775102 w 7802028"/>
              <a:gd name="connsiteY3544" fmla="*/ 1437520 h 4651144"/>
              <a:gd name="connsiteX3545" fmla="*/ 765149 w 7802028"/>
              <a:gd name="connsiteY3545" fmla="*/ 1449428 h 4651144"/>
              <a:gd name="connsiteX3546" fmla="*/ 769770 w 7802028"/>
              <a:gd name="connsiteY3546" fmla="*/ 1438408 h 4651144"/>
              <a:gd name="connsiteX3547" fmla="*/ 752174 w 7802028"/>
              <a:gd name="connsiteY3547" fmla="*/ 1432010 h 4651144"/>
              <a:gd name="connsiteX3548" fmla="*/ 752174 w 7802028"/>
              <a:gd name="connsiteY3548" fmla="*/ 1439475 h 4651144"/>
              <a:gd name="connsiteX3549" fmla="*/ 761416 w 7802028"/>
              <a:gd name="connsiteY3549" fmla="*/ 1456004 h 4651144"/>
              <a:gd name="connsiteX3550" fmla="*/ 773858 w 7802028"/>
              <a:gd name="connsiteY3550" fmla="*/ 1467912 h 4651144"/>
              <a:gd name="connsiteX3551" fmla="*/ 770836 w 7802028"/>
              <a:gd name="connsiteY3551" fmla="*/ 1478043 h 4651144"/>
              <a:gd name="connsiteX3552" fmla="*/ 781500 w 7802028"/>
              <a:gd name="connsiteY3552" fmla="*/ 1495461 h 4651144"/>
              <a:gd name="connsiteX3553" fmla="*/ 775280 w 7802028"/>
              <a:gd name="connsiteY3553" fmla="*/ 1478043 h 4651144"/>
              <a:gd name="connsiteX3554" fmla="*/ 779012 w 7802028"/>
              <a:gd name="connsiteY3554" fmla="*/ 1468801 h 4651144"/>
              <a:gd name="connsiteX3555" fmla="*/ 283665 w 7802028"/>
              <a:gd name="connsiteY3555" fmla="*/ 1307062 h 4651144"/>
              <a:gd name="connsiteX3556" fmla="*/ 283665 w 7802028"/>
              <a:gd name="connsiteY3556" fmla="*/ 1318082 h 4651144"/>
              <a:gd name="connsiteX3557" fmla="*/ 299839 w 7802028"/>
              <a:gd name="connsiteY3557" fmla="*/ 1330168 h 4651144"/>
              <a:gd name="connsiteX3558" fmla="*/ 329698 w 7802028"/>
              <a:gd name="connsiteY3558" fmla="*/ 1304396 h 4651144"/>
              <a:gd name="connsiteX3559" fmla="*/ 329698 w 7802028"/>
              <a:gd name="connsiteY3559" fmla="*/ 1293377 h 4651144"/>
              <a:gd name="connsiteX3560" fmla="*/ 320456 w 7802028"/>
              <a:gd name="connsiteY3560" fmla="*/ 1293377 h 4651144"/>
              <a:gd name="connsiteX3561" fmla="*/ 283665 w 7802028"/>
              <a:gd name="connsiteY3561" fmla="*/ 1307062 h 4651144"/>
              <a:gd name="connsiteX3562" fmla="*/ 2307888 w 7802028"/>
              <a:gd name="connsiteY3562" fmla="*/ 1596415 h 4651144"/>
              <a:gd name="connsiteX3563" fmla="*/ 2253501 w 7802028"/>
              <a:gd name="connsiteY3563" fmla="*/ 1574553 h 4651144"/>
              <a:gd name="connsiteX3564" fmla="*/ 2297224 w 7802028"/>
              <a:gd name="connsiteY3564" fmla="*/ 1602102 h 4651144"/>
              <a:gd name="connsiteX3565" fmla="*/ 2307888 w 7802028"/>
              <a:gd name="connsiteY3565" fmla="*/ 1596415 h 4651144"/>
              <a:gd name="connsiteX3566" fmla="*/ 2260433 w 7802028"/>
              <a:gd name="connsiteY3566" fmla="*/ 1673730 h 4651144"/>
              <a:gd name="connsiteX3567" fmla="*/ 2257411 w 7802028"/>
              <a:gd name="connsiteY3567" fmla="*/ 1680128 h 4651144"/>
              <a:gd name="connsiteX3568" fmla="*/ 2291181 w 7802028"/>
              <a:gd name="connsiteY3568" fmla="*/ 1704122 h 4651144"/>
              <a:gd name="connsiteX3569" fmla="*/ 2300423 w 7802028"/>
              <a:gd name="connsiteY3569" fmla="*/ 1693991 h 4651144"/>
              <a:gd name="connsiteX3570" fmla="*/ 2300423 w 7802028"/>
              <a:gd name="connsiteY3570" fmla="*/ 1688481 h 4651144"/>
              <a:gd name="connsiteX3571" fmla="*/ 2277495 w 7802028"/>
              <a:gd name="connsiteY3571" fmla="*/ 1688481 h 4651144"/>
              <a:gd name="connsiteX3572" fmla="*/ 2260433 w 7802028"/>
              <a:gd name="connsiteY3572" fmla="*/ 1673730 h 4651144"/>
              <a:gd name="connsiteX3573" fmla="*/ 2348589 w 7802028"/>
              <a:gd name="connsiteY3573" fmla="*/ 1703944 h 4651144"/>
              <a:gd name="connsiteX3574" fmla="*/ 2348589 w 7802028"/>
              <a:gd name="connsiteY3574" fmla="*/ 1697546 h 4651144"/>
              <a:gd name="connsiteX3575" fmla="*/ 2342546 w 7802028"/>
              <a:gd name="connsiteY3575" fmla="*/ 1683683 h 4651144"/>
              <a:gd name="connsiteX3576" fmla="*/ 2337214 w 7802028"/>
              <a:gd name="connsiteY3576" fmla="*/ 1674440 h 4651144"/>
              <a:gd name="connsiteX3577" fmla="*/ 2319618 w 7802028"/>
              <a:gd name="connsiteY3577" fmla="*/ 1705722 h 4651144"/>
              <a:gd name="connsiteX3578" fmla="*/ 2331882 w 7802028"/>
              <a:gd name="connsiteY3578" fmla="*/ 1715675 h 4651144"/>
              <a:gd name="connsiteX3579" fmla="*/ 2348589 w 7802028"/>
              <a:gd name="connsiteY3579" fmla="*/ 1703944 h 4651144"/>
              <a:gd name="connsiteX3580" fmla="*/ 32881 w 7802028"/>
              <a:gd name="connsiteY3580" fmla="*/ 1196867 h 4651144"/>
              <a:gd name="connsiteX3581" fmla="*/ 21328 w 7802028"/>
              <a:gd name="connsiteY3581" fmla="*/ 1203265 h 4651144"/>
              <a:gd name="connsiteX3582" fmla="*/ 9953 w 7802028"/>
              <a:gd name="connsiteY3582" fmla="*/ 1203265 h 4651144"/>
              <a:gd name="connsiteX3583" fmla="*/ 19195 w 7802028"/>
              <a:gd name="connsiteY3583" fmla="*/ 1212507 h 4651144"/>
              <a:gd name="connsiteX3584" fmla="*/ 44434 w 7802028"/>
              <a:gd name="connsiteY3584" fmla="*/ 1212507 h 4651144"/>
              <a:gd name="connsiteX3585" fmla="*/ 32881 w 7802028"/>
              <a:gd name="connsiteY3585" fmla="*/ 1196867 h 465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</a:cxnLst>
            <a:rect l="l" t="t" r="r" b="b"/>
            <a:pathLst>
              <a:path w="7802028" h="4651144">
                <a:moveTo>
                  <a:pt x="4750321" y="3411088"/>
                </a:moveTo>
                <a:lnTo>
                  <a:pt x="4750321" y="3424774"/>
                </a:lnTo>
                <a:cubicBezTo>
                  <a:pt x="4746410" y="3422996"/>
                  <a:pt x="4738768" y="3420152"/>
                  <a:pt x="4737168" y="3420152"/>
                </a:cubicBezTo>
                <a:cubicBezTo>
                  <a:pt x="4737168" y="3487159"/>
                  <a:pt x="4719573" y="3533192"/>
                  <a:pt x="4702688" y="3585446"/>
                </a:cubicBezTo>
                <a:cubicBezTo>
                  <a:pt x="4689002" y="3626858"/>
                  <a:pt x="4682071" y="3688354"/>
                  <a:pt x="4635326" y="3688354"/>
                </a:cubicBezTo>
                <a:cubicBezTo>
                  <a:pt x="4616131" y="3688354"/>
                  <a:pt x="4599246" y="3661694"/>
                  <a:pt x="4599246" y="3637878"/>
                </a:cubicBezTo>
                <a:cubicBezTo>
                  <a:pt x="4599246" y="3625970"/>
                  <a:pt x="4601557" y="3621348"/>
                  <a:pt x="4600846" y="3614950"/>
                </a:cubicBezTo>
                <a:cubicBezTo>
                  <a:pt x="4591604" y="3606596"/>
                  <a:pt x="4591604" y="3592022"/>
                  <a:pt x="4591604" y="3578159"/>
                </a:cubicBezTo>
                <a:cubicBezTo>
                  <a:pt x="4591604" y="3574604"/>
                  <a:pt x="4605467" y="3559674"/>
                  <a:pt x="4607066" y="3559674"/>
                </a:cubicBezTo>
                <a:cubicBezTo>
                  <a:pt x="4607066" y="3559674"/>
                  <a:pt x="4622352" y="3520217"/>
                  <a:pt x="4622352" y="3518440"/>
                </a:cubicBezTo>
                <a:cubicBezTo>
                  <a:pt x="4622352" y="3508309"/>
                  <a:pt x="4610799" y="3485381"/>
                  <a:pt x="4610799" y="3470629"/>
                </a:cubicBezTo>
                <a:cubicBezTo>
                  <a:pt x="4610799" y="3425662"/>
                  <a:pt x="4638348" y="3428328"/>
                  <a:pt x="4660565" y="3412865"/>
                </a:cubicBezTo>
                <a:cubicBezTo>
                  <a:pt x="4678160" y="3400957"/>
                  <a:pt x="4701977" y="3365943"/>
                  <a:pt x="4714240" y="3351192"/>
                </a:cubicBezTo>
                <a:cubicBezTo>
                  <a:pt x="4718151" y="3346570"/>
                  <a:pt x="4715663" y="3331107"/>
                  <a:pt x="4718862" y="3323643"/>
                </a:cubicBezTo>
                <a:cubicBezTo>
                  <a:pt x="4744811" y="3327375"/>
                  <a:pt x="4742500" y="3387094"/>
                  <a:pt x="4750321" y="3411088"/>
                </a:cubicBezTo>
                <a:close/>
                <a:moveTo>
                  <a:pt x="5389811" y="2815676"/>
                </a:moveTo>
                <a:cubicBezTo>
                  <a:pt x="5389811" y="2828473"/>
                  <a:pt x="5398165" y="2841448"/>
                  <a:pt x="5409006" y="2841448"/>
                </a:cubicBezTo>
                <a:cubicBezTo>
                  <a:pt x="5423403" y="2841448"/>
                  <a:pt x="5433356" y="2820297"/>
                  <a:pt x="5433356" y="2803768"/>
                </a:cubicBezTo>
                <a:cubicBezTo>
                  <a:pt x="5433356" y="2774442"/>
                  <a:pt x="5411139" y="2763244"/>
                  <a:pt x="5400297" y="2741383"/>
                </a:cubicBezTo>
                <a:cubicBezTo>
                  <a:pt x="5400475" y="2768754"/>
                  <a:pt x="5389811" y="2789016"/>
                  <a:pt x="5389811" y="2815676"/>
                </a:cubicBezTo>
                <a:close/>
                <a:moveTo>
                  <a:pt x="5958563" y="3135421"/>
                </a:moveTo>
                <a:cubicBezTo>
                  <a:pt x="5958563" y="3126179"/>
                  <a:pt x="5954830" y="3113382"/>
                  <a:pt x="5962473" y="3109650"/>
                </a:cubicBezTo>
                <a:lnTo>
                  <a:pt x="5962473" y="3070015"/>
                </a:lnTo>
                <a:cubicBezTo>
                  <a:pt x="5962473" y="3060773"/>
                  <a:pt x="5951631" y="3058107"/>
                  <a:pt x="5947010" y="3052597"/>
                </a:cubicBezTo>
                <a:cubicBezTo>
                  <a:pt x="5938656" y="3042466"/>
                  <a:pt x="5929414" y="3036956"/>
                  <a:pt x="5929414" y="3017583"/>
                </a:cubicBezTo>
                <a:cubicBezTo>
                  <a:pt x="5921061" y="3017583"/>
                  <a:pt x="5914840" y="3014917"/>
                  <a:pt x="5914840" y="3003009"/>
                </a:cubicBezTo>
                <a:lnTo>
                  <a:pt x="5917861" y="2993767"/>
                </a:lnTo>
                <a:cubicBezTo>
                  <a:pt x="5916262" y="2990034"/>
                  <a:pt x="5913951" y="2985413"/>
                  <a:pt x="5910930" y="2985413"/>
                </a:cubicBezTo>
                <a:lnTo>
                  <a:pt x="5904887" y="2985413"/>
                </a:lnTo>
                <a:cubicBezTo>
                  <a:pt x="5904887" y="2984524"/>
                  <a:pt x="5906309" y="2981681"/>
                  <a:pt x="5906309" y="2980970"/>
                </a:cubicBezTo>
                <a:cubicBezTo>
                  <a:pt x="5906309" y="2967106"/>
                  <a:pt x="5893334" y="2962485"/>
                  <a:pt x="5881781" y="2957864"/>
                </a:cubicBezTo>
                <a:cubicBezTo>
                  <a:pt x="5860275" y="2949511"/>
                  <a:pt x="5851922" y="2937602"/>
                  <a:pt x="5837347" y="2920184"/>
                </a:cubicBezTo>
                <a:cubicBezTo>
                  <a:pt x="5829705" y="2910942"/>
                  <a:pt x="5824373" y="2899922"/>
                  <a:pt x="5812820" y="2895479"/>
                </a:cubicBezTo>
                <a:cubicBezTo>
                  <a:pt x="5809799" y="2894591"/>
                  <a:pt x="5805888" y="2895479"/>
                  <a:pt x="5804466" y="2890858"/>
                </a:cubicBezTo>
                <a:cubicBezTo>
                  <a:pt x="5798246" y="2876284"/>
                  <a:pt x="5792914" y="2862421"/>
                  <a:pt x="5776029" y="2856022"/>
                </a:cubicBezTo>
                <a:lnTo>
                  <a:pt x="5750791" y="2856022"/>
                </a:lnTo>
                <a:cubicBezTo>
                  <a:pt x="5744570" y="2852290"/>
                  <a:pt x="5743148" y="2847669"/>
                  <a:pt x="5735506" y="2847669"/>
                </a:cubicBezTo>
                <a:lnTo>
                  <a:pt x="5730884" y="2847669"/>
                </a:lnTo>
                <a:lnTo>
                  <a:pt x="5730884" y="2854955"/>
                </a:lnTo>
                <a:cubicBezTo>
                  <a:pt x="5733195" y="2864198"/>
                  <a:pt x="5745459" y="2889969"/>
                  <a:pt x="5751679" y="2891747"/>
                </a:cubicBezTo>
                <a:cubicBezTo>
                  <a:pt x="5758611" y="2893524"/>
                  <a:pt x="5766253" y="2891747"/>
                  <a:pt x="5769275" y="2899922"/>
                </a:cubicBezTo>
                <a:cubicBezTo>
                  <a:pt x="5773896" y="2910942"/>
                  <a:pt x="5776207" y="2916452"/>
                  <a:pt x="5780828" y="2927471"/>
                </a:cubicBezTo>
                <a:cubicBezTo>
                  <a:pt x="5786160" y="2940268"/>
                  <a:pt x="5803756" y="2936714"/>
                  <a:pt x="5809265" y="2957864"/>
                </a:cubicBezTo>
                <a:cubicBezTo>
                  <a:pt x="5810865" y="2965329"/>
                  <a:pt x="5816019" y="2987190"/>
                  <a:pt x="5819930" y="2990034"/>
                </a:cubicBezTo>
                <a:cubicBezTo>
                  <a:pt x="5822240" y="2991812"/>
                  <a:pt x="5831482" y="2992878"/>
                  <a:pt x="5832193" y="2994655"/>
                </a:cubicBezTo>
                <a:cubicBezTo>
                  <a:pt x="5833793" y="2997321"/>
                  <a:pt x="5832193" y="3002831"/>
                  <a:pt x="5834504" y="3002831"/>
                </a:cubicBezTo>
                <a:cubicBezTo>
                  <a:pt x="5836814" y="3002831"/>
                  <a:pt x="5846057" y="3021138"/>
                  <a:pt x="5847478" y="3025759"/>
                </a:cubicBezTo>
                <a:cubicBezTo>
                  <a:pt x="5856010" y="3046909"/>
                  <a:pt x="5862053" y="3063439"/>
                  <a:pt x="5877338" y="3081745"/>
                </a:cubicBezTo>
                <a:cubicBezTo>
                  <a:pt x="5891024" y="3098275"/>
                  <a:pt x="5905064" y="3105739"/>
                  <a:pt x="5919461" y="3123158"/>
                </a:cubicBezTo>
                <a:cubicBezTo>
                  <a:pt x="5920172" y="3124046"/>
                  <a:pt x="5934035" y="3148040"/>
                  <a:pt x="5937945" y="3148040"/>
                </a:cubicBezTo>
                <a:cubicBezTo>
                  <a:pt x="5943278" y="3148218"/>
                  <a:pt x="5958563" y="3145552"/>
                  <a:pt x="5958563" y="3135421"/>
                </a:cubicBezTo>
                <a:close/>
                <a:moveTo>
                  <a:pt x="6030012" y="2973683"/>
                </a:moveTo>
                <a:cubicBezTo>
                  <a:pt x="6030012" y="2978304"/>
                  <a:pt x="6037655" y="3011362"/>
                  <a:pt x="6041387" y="3012251"/>
                </a:cubicBezTo>
                <a:cubicBezTo>
                  <a:pt x="6045297" y="3013140"/>
                  <a:pt x="6049741" y="3013140"/>
                  <a:pt x="6051340" y="3017761"/>
                </a:cubicBezTo>
                <a:cubicBezTo>
                  <a:pt x="6051340" y="3018649"/>
                  <a:pt x="6050629" y="3021493"/>
                  <a:pt x="6050629" y="3022382"/>
                </a:cubicBezTo>
                <a:cubicBezTo>
                  <a:pt x="6060582" y="3040866"/>
                  <a:pt x="6048319" y="3072859"/>
                  <a:pt x="6076756" y="3072859"/>
                </a:cubicBezTo>
                <a:cubicBezTo>
                  <a:pt x="6082977" y="3072859"/>
                  <a:pt x="6086709" y="3067171"/>
                  <a:pt x="6092930" y="3068237"/>
                </a:cubicBezTo>
                <a:cubicBezTo>
                  <a:pt x="6093463" y="3071792"/>
                  <a:pt x="6092930" y="3081923"/>
                  <a:pt x="6094352" y="3081923"/>
                </a:cubicBezTo>
                <a:cubicBezTo>
                  <a:pt x="6096663" y="3081923"/>
                  <a:pt x="6098085" y="3086544"/>
                  <a:pt x="6100395" y="3086544"/>
                </a:cubicBezTo>
                <a:cubicBezTo>
                  <a:pt x="6109637" y="3086544"/>
                  <a:pt x="6113370" y="3076413"/>
                  <a:pt x="6119590" y="3076413"/>
                </a:cubicBezTo>
                <a:cubicBezTo>
                  <a:pt x="6132565" y="3076413"/>
                  <a:pt x="6141096" y="3087255"/>
                  <a:pt x="6153360" y="3091165"/>
                </a:cubicBezTo>
                <a:cubicBezTo>
                  <a:pt x="6153360" y="3096675"/>
                  <a:pt x="6155671" y="3103962"/>
                  <a:pt x="6163313" y="3103962"/>
                </a:cubicBezTo>
                <a:cubicBezTo>
                  <a:pt x="6173266" y="3103962"/>
                  <a:pt x="6174866" y="3092942"/>
                  <a:pt x="6187130" y="3089210"/>
                </a:cubicBezTo>
                <a:cubicBezTo>
                  <a:pt x="6187130" y="3079079"/>
                  <a:pt x="6196372" y="3065394"/>
                  <a:pt x="6196372" y="3057929"/>
                </a:cubicBezTo>
                <a:cubicBezTo>
                  <a:pt x="6196372" y="3053308"/>
                  <a:pt x="6192640" y="3051530"/>
                  <a:pt x="6192640" y="3045132"/>
                </a:cubicBezTo>
                <a:cubicBezTo>
                  <a:pt x="6192640" y="3039622"/>
                  <a:pt x="6200282" y="3025759"/>
                  <a:pt x="6209524" y="3023982"/>
                </a:cubicBezTo>
                <a:cubicBezTo>
                  <a:pt x="6209524" y="3008341"/>
                  <a:pt x="6215745" y="3003009"/>
                  <a:pt x="6219655" y="2982569"/>
                </a:cubicBezTo>
                <a:lnTo>
                  <a:pt x="6223388" y="2973327"/>
                </a:lnTo>
                <a:cubicBezTo>
                  <a:pt x="6225698" y="2972438"/>
                  <a:pt x="6228897" y="2971550"/>
                  <a:pt x="6231030" y="2971550"/>
                </a:cubicBezTo>
                <a:cubicBezTo>
                  <a:pt x="6239384" y="2971550"/>
                  <a:pt x="6245604" y="2975993"/>
                  <a:pt x="6247915" y="2962308"/>
                </a:cubicBezTo>
                <a:cubicBezTo>
                  <a:pt x="6234052" y="2962308"/>
                  <a:pt x="6213434" y="2916452"/>
                  <a:pt x="6213434" y="2902589"/>
                </a:cubicBezTo>
                <a:cubicBezTo>
                  <a:pt x="6213434" y="2899922"/>
                  <a:pt x="6216456" y="2897079"/>
                  <a:pt x="6218767" y="2896190"/>
                </a:cubicBezTo>
                <a:cubicBezTo>
                  <a:pt x="6218056" y="2893346"/>
                  <a:pt x="6216456" y="2890680"/>
                  <a:pt x="6215745" y="2887837"/>
                </a:cubicBezTo>
                <a:cubicBezTo>
                  <a:pt x="6215745" y="2887837"/>
                  <a:pt x="6236540" y="2877706"/>
                  <a:pt x="6237962" y="2875040"/>
                </a:cubicBezTo>
                <a:cubicBezTo>
                  <a:pt x="6236540" y="2875040"/>
                  <a:pt x="6234940" y="2872374"/>
                  <a:pt x="6234940" y="2870419"/>
                </a:cubicBezTo>
                <a:cubicBezTo>
                  <a:pt x="6234940" y="2862243"/>
                  <a:pt x="6251825" y="2867752"/>
                  <a:pt x="6251825" y="2859399"/>
                </a:cubicBezTo>
                <a:cubicBezTo>
                  <a:pt x="6251825" y="2841092"/>
                  <a:pt x="6219655" y="2852112"/>
                  <a:pt x="6219655" y="2832739"/>
                </a:cubicBezTo>
                <a:cubicBezTo>
                  <a:pt x="6219655" y="2819053"/>
                  <a:pt x="6221077" y="2809811"/>
                  <a:pt x="6208103" y="2809811"/>
                </a:cubicBezTo>
                <a:cubicBezTo>
                  <a:pt x="6195839" y="2809811"/>
                  <a:pt x="6178954" y="2844647"/>
                  <a:pt x="6172733" y="2859399"/>
                </a:cubicBezTo>
                <a:cubicBezTo>
                  <a:pt x="6169712" y="2866864"/>
                  <a:pt x="6152116" y="2862243"/>
                  <a:pt x="6145184" y="2870419"/>
                </a:cubicBezTo>
                <a:cubicBezTo>
                  <a:pt x="6143585" y="2872374"/>
                  <a:pt x="6142874" y="2876995"/>
                  <a:pt x="6140386" y="2877883"/>
                </a:cubicBezTo>
                <a:cubicBezTo>
                  <a:pt x="6136653" y="2879661"/>
                  <a:pt x="6137364" y="2881616"/>
                  <a:pt x="6132743" y="2884282"/>
                </a:cubicBezTo>
                <a:cubicBezTo>
                  <a:pt x="6132743" y="2884282"/>
                  <a:pt x="6124389" y="2891747"/>
                  <a:pt x="6127411" y="2895301"/>
                </a:cubicBezTo>
                <a:cubicBezTo>
                  <a:pt x="6121190" y="2902589"/>
                  <a:pt x="6121190" y="2911831"/>
                  <a:pt x="6109815" y="2914674"/>
                </a:cubicBezTo>
                <a:cubicBezTo>
                  <a:pt x="6101462" y="2916452"/>
                  <a:pt x="6093641" y="2916452"/>
                  <a:pt x="6088309" y="2922850"/>
                </a:cubicBezTo>
                <a:cubicBezTo>
                  <a:pt x="6077645" y="2935825"/>
                  <a:pt x="6080666" y="2964263"/>
                  <a:pt x="6057028" y="2964263"/>
                </a:cubicBezTo>
                <a:cubicBezTo>
                  <a:pt x="6046186" y="2964440"/>
                  <a:pt x="6030012" y="2958042"/>
                  <a:pt x="6030012" y="2973683"/>
                </a:cubicBezTo>
                <a:close/>
                <a:moveTo>
                  <a:pt x="6299814" y="2984702"/>
                </a:moveTo>
                <a:cubicBezTo>
                  <a:pt x="6312966" y="2984702"/>
                  <a:pt x="6318298" y="2981147"/>
                  <a:pt x="6329140" y="2981147"/>
                </a:cubicBezTo>
                <a:cubicBezTo>
                  <a:pt x="6339093" y="2981147"/>
                  <a:pt x="6346025" y="2987368"/>
                  <a:pt x="6355978" y="2987368"/>
                </a:cubicBezTo>
                <a:cubicBezTo>
                  <a:pt x="6371263" y="2987368"/>
                  <a:pt x="6376773" y="2971905"/>
                  <a:pt x="6378906" y="2958042"/>
                </a:cubicBezTo>
                <a:cubicBezTo>
                  <a:pt x="6381216" y="2958042"/>
                  <a:pt x="6381927" y="2953421"/>
                  <a:pt x="6382638" y="2950577"/>
                </a:cubicBezTo>
                <a:lnTo>
                  <a:pt x="6378017" y="2950577"/>
                </a:lnTo>
                <a:cubicBezTo>
                  <a:pt x="6368775" y="2958042"/>
                  <a:pt x="6358111" y="2966218"/>
                  <a:pt x="6353490" y="2971905"/>
                </a:cubicBezTo>
                <a:lnTo>
                  <a:pt x="6347269" y="2971905"/>
                </a:lnTo>
                <a:lnTo>
                  <a:pt x="6293593" y="2960708"/>
                </a:lnTo>
                <a:cubicBezTo>
                  <a:pt x="6273687" y="2960708"/>
                  <a:pt x="6264444" y="2991100"/>
                  <a:pt x="6264444" y="3013140"/>
                </a:cubicBezTo>
                <a:cubicBezTo>
                  <a:pt x="6264444" y="3018649"/>
                  <a:pt x="6258223" y="3023270"/>
                  <a:pt x="6257513" y="3027003"/>
                </a:cubicBezTo>
                <a:cubicBezTo>
                  <a:pt x="6252181" y="3048153"/>
                  <a:pt x="6243827" y="3056507"/>
                  <a:pt x="6243827" y="3076591"/>
                </a:cubicBezTo>
                <a:cubicBezTo>
                  <a:pt x="6243827" y="3087611"/>
                  <a:pt x="6254491" y="3087611"/>
                  <a:pt x="6259112" y="3088499"/>
                </a:cubicBezTo>
                <a:lnTo>
                  <a:pt x="6259112" y="3132578"/>
                </a:lnTo>
                <a:cubicBezTo>
                  <a:pt x="6259112" y="3138087"/>
                  <a:pt x="6265155" y="3144486"/>
                  <a:pt x="6271376" y="3144486"/>
                </a:cubicBezTo>
                <a:cubicBezTo>
                  <a:pt x="6279907" y="3144486"/>
                  <a:pt x="6282929" y="3112316"/>
                  <a:pt x="6282929" y="3107872"/>
                </a:cubicBezTo>
                <a:cubicBezTo>
                  <a:pt x="6282929" y="3095964"/>
                  <a:pt x="6276175" y="3089566"/>
                  <a:pt x="6276175" y="3077480"/>
                </a:cubicBezTo>
                <a:cubicBezTo>
                  <a:pt x="6276175" y="3071081"/>
                  <a:pt x="6282218" y="3066460"/>
                  <a:pt x="6287728" y="3066460"/>
                </a:cubicBezTo>
                <a:cubicBezTo>
                  <a:pt x="6289861" y="3066460"/>
                  <a:pt x="6291460" y="3067349"/>
                  <a:pt x="6293770" y="3066460"/>
                </a:cubicBezTo>
                <a:lnTo>
                  <a:pt x="6290749" y="3085833"/>
                </a:lnTo>
                <a:cubicBezTo>
                  <a:pt x="6290749" y="3097741"/>
                  <a:pt x="6303013" y="3102363"/>
                  <a:pt x="6303013" y="3114271"/>
                </a:cubicBezTo>
                <a:cubicBezTo>
                  <a:pt x="6303013" y="3116937"/>
                  <a:pt x="6303724" y="3119781"/>
                  <a:pt x="6303013" y="3122624"/>
                </a:cubicBezTo>
                <a:lnTo>
                  <a:pt x="6312966" y="3122624"/>
                </a:lnTo>
                <a:cubicBezTo>
                  <a:pt x="6312966" y="3112493"/>
                  <a:pt x="6329851" y="3113560"/>
                  <a:pt x="6329851" y="3103429"/>
                </a:cubicBezTo>
                <a:cubicBezTo>
                  <a:pt x="6326829" y="3102540"/>
                  <a:pt x="6319187" y="3092409"/>
                  <a:pt x="6319187" y="3086900"/>
                </a:cubicBezTo>
                <a:cubicBezTo>
                  <a:pt x="6319187" y="3085122"/>
                  <a:pt x="6321498" y="3083345"/>
                  <a:pt x="6322208" y="3081390"/>
                </a:cubicBezTo>
                <a:cubicBezTo>
                  <a:pt x="6317765" y="3078546"/>
                  <a:pt x="6303013" y="3045665"/>
                  <a:pt x="6303013" y="3042821"/>
                </a:cubicBezTo>
                <a:cubicBezTo>
                  <a:pt x="6324341" y="3042821"/>
                  <a:pt x="6325941" y="3022560"/>
                  <a:pt x="6343714" y="3016161"/>
                </a:cubicBezTo>
                <a:lnTo>
                  <a:pt x="6343714" y="3008874"/>
                </a:lnTo>
                <a:cubicBezTo>
                  <a:pt x="6339093" y="3007985"/>
                  <a:pt x="6298392" y="3022560"/>
                  <a:pt x="6297681" y="3025403"/>
                </a:cubicBezTo>
                <a:lnTo>
                  <a:pt x="6299281" y="3021849"/>
                </a:lnTo>
                <a:cubicBezTo>
                  <a:pt x="6296081" y="3026470"/>
                  <a:pt x="6295371" y="3031091"/>
                  <a:pt x="6290749" y="3031091"/>
                </a:cubicBezTo>
                <a:cubicBezTo>
                  <a:pt x="6279197" y="3031091"/>
                  <a:pt x="6274753" y="3013673"/>
                  <a:pt x="6274753" y="2999810"/>
                </a:cubicBezTo>
                <a:cubicBezTo>
                  <a:pt x="6274575" y="2981147"/>
                  <a:pt x="6286839" y="2984702"/>
                  <a:pt x="6299814" y="2984702"/>
                </a:cubicBezTo>
                <a:close/>
                <a:moveTo>
                  <a:pt x="6152649" y="3217002"/>
                </a:moveTo>
                <a:cubicBezTo>
                  <a:pt x="6161891" y="3217002"/>
                  <a:pt x="6161003" y="3223400"/>
                  <a:pt x="6168645" y="3223400"/>
                </a:cubicBezTo>
                <a:cubicBezTo>
                  <a:pt x="6170245" y="3223400"/>
                  <a:pt x="6175577" y="3217002"/>
                  <a:pt x="6176999" y="3213447"/>
                </a:cubicBezTo>
                <a:cubicBezTo>
                  <a:pt x="6171667" y="3210781"/>
                  <a:pt x="6171667" y="3207937"/>
                  <a:pt x="6164735" y="3205093"/>
                </a:cubicBezTo>
                <a:cubicBezTo>
                  <a:pt x="6157803" y="3202427"/>
                  <a:pt x="6151760" y="3209892"/>
                  <a:pt x="6146429" y="3203316"/>
                </a:cubicBezTo>
                <a:cubicBezTo>
                  <a:pt x="6144829" y="3201539"/>
                  <a:pt x="6144829" y="3194962"/>
                  <a:pt x="6140208" y="3194962"/>
                </a:cubicBezTo>
                <a:cubicBezTo>
                  <a:pt x="6126522" y="3194962"/>
                  <a:pt x="6116569" y="3193007"/>
                  <a:pt x="6108216" y="3183054"/>
                </a:cubicBezTo>
                <a:cubicBezTo>
                  <a:pt x="6109815" y="3183943"/>
                  <a:pt x="6135764" y="3181277"/>
                  <a:pt x="6136653" y="3176656"/>
                </a:cubicBezTo>
                <a:lnTo>
                  <a:pt x="6130433" y="3176656"/>
                </a:lnTo>
                <a:lnTo>
                  <a:pt x="6107505" y="3180210"/>
                </a:lnTo>
                <a:cubicBezTo>
                  <a:pt x="6093641" y="3180210"/>
                  <a:pt x="6088309" y="3163681"/>
                  <a:pt x="6073024" y="3163681"/>
                </a:cubicBezTo>
                <a:cubicBezTo>
                  <a:pt x="6063959" y="3163681"/>
                  <a:pt x="6061649" y="3177544"/>
                  <a:pt x="6050096" y="3177544"/>
                </a:cubicBezTo>
                <a:cubicBezTo>
                  <a:pt x="6024858" y="3177544"/>
                  <a:pt x="6014905" y="3148218"/>
                  <a:pt x="5991799" y="3148218"/>
                </a:cubicBezTo>
                <a:cubicBezTo>
                  <a:pt x="5987178" y="3148218"/>
                  <a:pt x="5984157" y="3153728"/>
                  <a:pt x="5979535" y="3153728"/>
                </a:cubicBezTo>
                <a:cubicBezTo>
                  <a:pt x="5977225" y="3153728"/>
                  <a:pt x="5975625" y="3149996"/>
                  <a:pt x="5973314" y="3149996"/>
                </a:cubicBezTo>
                <a:cubicBezTo>
                  <a:pt x="5968694" y="3149996"/>
                  <a:pt x="5955008" y="3166525"/>
                  <a:pt x="5954119" y="3169369"/>
                </a:cubicBezTo>
                <a:cubicBezTo>
                  <a:pt x="5965672" y="3169369"/>
                  <a:pt x="5971893" y="3180388"/>
                  <a:pt x="5979358" y="3189453"/>
                </a:cubicBezTo>
                <a:cubicBezTo>
                  <a:pt x="5987000" y="3198695"/>
                  <a:pt x="5998553" y="3189453"/>
                  <a:pt x="6009928" y="3194074"/>
                </a:cubicBezTo>
                <a:cubicBezTo>
                  <a:pt x="6025391" y="3199406"/>
                  <a:pt x="6037655" y="3200472"/>
                  <a:pt x="6052229" y="3200472"/>
                </a:cubicBezTo>
                <a:cubicBezTo>
                  <a:pt x="6059872" y="3200472"/>
                  <a:pt x="6062182" y="3212380"/>
                  <a:pt x="6071424" y="3212380"/>
                </a:cubicBezTo>
                <a:cubicBezTo>
                  <a:pt x="6101284" y="3212380"/>
                  <a:pt x="6127411" y="3214158"/>
                  <a:pt x="6152649" y="3226244"/>
                </a:cubicBezTo>
                <a:cubicBezTo>
                  <a:pt x="6151938" y="3223578"/>
                  <a:pt x="6150339" y="3217002"/>
                  <a:pt x="6152649" y="3217002"/>
                </a:cubicBezTo>
                <a:close/>
                <a:moveTo>
                  <a:pt x="6313677" y="3229087"/>
                </a:moveTo>
                <a:cubicBezTo>
                  <a:pt x="6323630" y="3225533"/>
                  <a:pt x="6330384" y="3222689"/>
                  <a:pt x="6335894" y="3210781"/>
                </a:cubicBezTo>
                <a:cubicBezTo>
                  <a:pt x="6328962" y="3214335"/>
                  <a:pt x="6325230" y="3219845"/>
                  <a:pt x="6313677" y="3219845"/>
                </a:cubicBezTo>
                <a:cubicBezTo>
                  <a:pt x="6302124" y="3219845"/>
                  <a:pt x="6296792" y="3213447"/>
                  <a:pt x="6282929" y="3213447"/>
                </a:cubicBezTo>
                <a:cubicBezTo>
                  <a:pt x="6277597" y="3213447"/>
                  <a:pt x="6269066" y="3212558"/>
                  <a:pt x="6269066" y="3219845"/>
                </a:cubicBezTo>
                <a:cubicBezTo>
                  <a:pt x="6269066" y="3229976"/>
                  <a:pt x="6280618" y="3229087"/>
                  <a:pt x="6285951" y="3229087"/>
                </a:cubicBezTo>
                <a:lnTo>
                  <a:pt x="6313677" y="3229087"/>
                </a:lnTo>
                <a:close/>
                <a:moveTo>
                  <a:pt x="6230853" y="3214335"/>
                </a:moveTo>
                <a:cubicBezTo>
                  <a:pt x="6230853" y="3217179"/>
                  <a:pt x="6230142" y="3219134"/>
                  <a:pt x="6230142" y="3221800"/>
                </a:cubicBezTo>
                <a:cubicBezTo>
                  <a:pt x="6226409" y="3220023"/>
                  <a:pt x="6222499" y="3218246"/>
                  <a:pt x="6215567" y="3218246"/>
                </a:cubicBezTo>
                <a:cubicBezTo>
                  <a:pt x="6208636" y="3218246"/>
                  <a:pt x="6202415" y="3217357"/>
                  <a:pt x="6202415" y="3227310"/>
                </a:cubicBezTo>
                <a:cubicBezTo>
                  <a:pt x="6202415" y="3231043"/>
                  <a:pt x="6211657" y="3233709"/>
                  <a:pt x="6217700" y="3233709"/>
                </a:cubicBezTo>
                <a:cubicBezTo>
                  <a:pt x="6225343" y="3233709"/>
                  <a:pt x="6228542" y="3228199"/>
                  <a:pt x="6236185" y="3224466"/>
                </a:cubicBezTo>
                <a:lnTo>
                  <a:pt x="6242227" y="3228021"/>
                </a:lnTo>
                <a:lnTo>
                  <a:pt x="6249159" y="3228021"/>
                </a:lnTo>
                <a:cubicBezTo>
                  <a:pt x="6247560" y="3226244"/>
                  <a:pt x="6249159" y="3221623"/>
                  <a:pt x="6249159" y="3214158"/>
                </a:cubicBezTo>
                <a:lnTo>
                  <a:pt x="6230853" y="3214158"/>
                </a:lnTo>
                <a:close/>
                <a:moveTo>
                  <a:pt x="6274575" y="3240107"/>
                </a:moveTo>
                <a:lnTo>
                  <a:pt x="6266933" y="3240107"/>
                </a:lnTo>
                <a:cubicBezTo>
                  <a:pt x="6261600" y="3240107"/>
                  <a:pt x="6252358" y="3238330"/>
                  <a:pt x="6252358" y="3245795"/>
                </a:cubicBezTo>
                <a:cubicBezTo>
                  <a:pt x="6252358" y="3254859"/>
                  <a:pt x="6264800" y="3255748"/>
                  <a:pt x="6272265" y="3255748"/>
                </a:cubicBezTo>
                <a:cubicBezTo>
                  <a:pt x="6272265" y="3258414"/>
                  <a:pt x="6272976" y="3267656"/>
                  <a:pt x="6276886" y="3267656"/>
                </a:cubicBezTo>
                <a:lnTo>
                  <a:pt x="6280085" y="3267656"/>
                </a:lnTo>
                <a:cubicBezTo>
                  <a:pt x="6282396" y="3267656"/>
                  <a:pt x="6286128" y="3264101"/>
                  <a:pt x="6286128" y="3261257"/>
                </a:cubicBezTo>
                <a:cubicBezTo>
                  <a:pt x="6285951" y="3250238"/>
                  <a:pt x="6274575" y="3252904"/>
                  <a:pt x="6274575" y="3240107"/>
                </a:cubicBezTo>
                <a:close/>
                <a:moveTo>
                  <a:pt x="6191751" y="3213447"/>
                </a:moveTo>
                <a:lnTo>
                  <a:pt x="6184819" y="3213447"/>
                </a:lnTo>
                <a:lnTo>
                  <a:pt x="6184819" y="3222689"/>
                </a:lnTo>
                <a:cubicBezTo>
                  <a:pt x="6184819" y="3225355"/>
                  <a:pt x="6188730" y="3229087"/>
                  <a:pt x="6191040" y="3229087"/>
                </a:cubicBezTo>
                <a:cubicBezTo>
                  <a:pt x="6194773" y="3229087"/>
                  <a:pt x="6197972" y="3225533"/>
                  <a:pt x="6198860" y="3219845"/>
                </a:cubicBezTo>
                <a:cubicBezTo>
                  <a:pt x="6195661" y="3218068"/>
                  <a:pt x="6195661" y="3213447"/>
                  <a:pt x="6191751" y="3213447"/>
                </a:cubicBezTo>
                <a:close/>
                <a:moveTo>
                  <a:pt x="6381216" y="3242062"/>
                </a:moveTo>
                <a:cubicBezTo>
                  <a:pt x="6393480" y="3242062"/>
                  <a:pt x="6418719" y="3234597"/>
                  <a:pt x="6426538" y="3220912"/>
                </a:cubicBezTo>
                <a:cubicBezTo>
                  <a:pt x="6419607" y="3215580"/>
                  <a:pt x="6385838" y="3219134"/>
                  <a:pt x="6378195" y="3228377"/>
                </a:cubicBezTo>
                <a:cubicBezTo>
                  <a:pt x="6376773" y="3230154"/>
                  <a:pt x="6376773" y="3235664"/>
                  <a:pt x="6374462" y="3236552"/>
                </a:cubicBezTo>
                <a:cubicBezTo>
                  <a:pt x="6362910" y="3240996"/>
                  <a:pt x="6348335" y="3240996"/>
                  <a:pt x="6348335" y="3261257"/>
                </a:cubicBezTo>
                <a:cubicBezTo>
                  <a:pt x="6348335" y="3264990"/>
                  <a:pt x="6350646" y="3269611"/>
                  <a:pt x="6353668" y="3269611"/>
                </a:cubicBezTo>
                <a:cubicBezTo>
                  <a:pt x="6362021" y="3269611"/>
                  <a:pt x="6375173" y="3258592"/>
                  <a:pt x="6378906" y="3253971"/>
                </a:cubicBezTo>
                <a:cubicBezTo>
                  <a:pt x="6381216" y="3251127"/>
                  <a:pt x="6377306" y="3242062"/>
                  <a:pt x="6381216" y="3242062"/>
                </a:cubicBezTo>
                <a:close/>
                <a:moveTo>
                  <a:pt x="6592721" y="3149996"/>
                </a:moveTo>
                <a:cubicBezTo>
                  <a:pt x="6592721" y="3143597"/>
                  <a:pt x="6591299" y="3147330"/>
                  <a:pt x="6589699" y="3140042"/>
                </a:cubicBezTo>
                <a:cubicBezTo>
                  <a:pt x="6584367" y="3140753"/>
                  <a:pt x="6585078" y="3149107"/>
                  <a:pt x="6585078" y="3155683"/>
                </a:cubicBezTo>
                <a:cubicBezTo>
                  <a:pt x="6585078" y="3161015"/>
                  <a:pt x="6577436" y="3161904"/>
                  <a:pt x="6577436" y="3171146"/>
                </a:cubicBezTo>
                <a:cubicBezTo>
                  <a:pt x="6577436" y="3173990"/>
                  <a:pt x="6579746" y="3178611"/>
                  <a:pt x="6581879" y="3178611"/>
                </a:cubicBezTo>
                <a:cubicBezTo>
                  <a:pt x="6588100" y="3178611"/>
                  <a:pt x="6586500" y="3168480"/>
                  <a:pt x="6586500" y="3159238"/>
                </a:cubicBezTo>
                <a:cubicBezTo>
                  <a:pt x="6590410" y="3159238"/>
                  <a:pt x="6592721" y="3155683"/>
                  <a:pt x="6592721" y="3149996"/>
                </a:cubicBezTo>
                <a:close/>
                <a:moveTo>
                  <a:pt x="6403433" y="3080146"/>
                </a:moveTo>
                <a:cubicBezTo>
                  <a:pt x="6403433" y="3087611"/>
                  <a:pt x="6412498" y="3097564"/>
                  <a:pt x="6417119" y="3097564"/>
                </a:cubicBezTo>
                <a:cubicBezTo>
                  <a:pt x="6419429" y="3097564"/>
                  <a:pt x="6424939" y="3087433"/>
                  <a:pt x="6424939" y="3085656"/>
                </a:cubicBezTo>
                <a:cubicBezTo>
                  <a:pt x="6424939" y="3076591"/>
                  <a:pt x="6403433" y="3069126"/>
                  <a:pt x="6403433" y="3080146"/>
                </a:cubicBezTo>
                <a:close/>
                <a:moveTo>
                  <a:pt x="6443246" y="3080146"/>
                </a:moveTo>
                <a:cubicBezTo>
                  <a:pt x="6443246" y="3080146"/>
                  <a:pt x="6453910" y="3083878"/>
                  <a:pt x="6457109" y="3083878"/>
                </a:cubicBezTo>
                <a:lnTo>
                  <a:pt x="6474705" y="3083878"/>
                </a:lnTo>
                <a:cubicBezTo>
                  <a:pt x="6485369" y="3083878"/>
                  <a:pt x="6490701" y="3093120"/>
                  <a:pt x="6501543" y="3093120"/>
                </a:cubicBezTo>
                <a:cubicBezTo>
                  <a:pt x="6503143" y="3093120"/>
                  <a:pt x="6506164" y="3093120"/>
                  <a:pt x="6506164" y="3091343"/>
                </a:cubicBezTo>
                <a:cubicBezTo>
                  <a:pt x="6506164" y="3083878"/>
                  <a:pt x="6497810" y="3082101"/>
                  <a:pt x="6496922" y="3074814"/>
                </a:cubicBezTo>
                <a:lnTo>
                  <a:pt x="6494611" y="3075702"/>
                </a:lnTo>
                <a:cubicBezTo>
                  <a:pt x="6489990" y="3075702"/>
                  <a:pt x="6484658" y="3078368"/>
                  <a:pt x="6483236" y="3071970"/>
                </a:cubicBezTo>
                <a:lnTo>
                  <a:pt x="6448755" y="3071970"/>
                </a:lnTo>
                <a:cubicBezTo>
                  <a:pt x="6447156" y="3073925"/>
                  <a:pt x="6443246" y="3075702"/>
                  <a:pt x="6443246" y="3080146"/>
                </a:cubicBezTo>
                <a:close/>
                <a:moveTo>
                  <a:pt x="6440224" y="2934225"/>
                </a:moveTo>
                <a:cubicBezTo>
                  <a:pt x="6434004" y="2937958"/>
                  <a:pt x="6433292" y="2945245"/>
                  <a:pt x="6433292" y="2952710"/>
                </a:cubicBezTo>
                <a:cubicBezTo>
                  <a:pt x="6433292" y="2964796"/>
                  <a:pt x="6439335" y="2968350"/>
                  <a:pt x="6439335" y="2978304"/>
                </a:cubicBezTo>
                <a:lnTo>
                  <a:pt x="6439335" y="2990212"/>
                </a:lnTo>
                <a:cubicBezTo>
                  <a:pt x="6439335" y="2995722"/>
                  <a:pt x="6441646" y="3007630"/>
                  <a:pt x="6449288" y="3007630"/>
                </a:cubicBezTo>
                <a:cubicBezTo>
                  <a:pt x="6445379" y="3001231"/>
                  <a:pt x="6443957" y="2997499"/>
                  <a:pt x="6440935" y="2991989"/>
                </a:cubicBezTo>
                <a:lnTo>
                  <a:pt x="6440935" y="2985591"/>
                </a:lnTo>
                <a:cubicBezTo>
                  <a:pt x="6446978" y="2985591"/>
                  <a:pt x="6455509" y="2984702"/>
                  <a:pt x="6458531" y="2983813"/>
                </a:cubicBezTo>
                <a:cubicBezTo>
                  <a:pt x="6457820" y="2976526"/>
                  <a:pt x="6452310" y="2974571"/>
                  <a:pt x="6452310" y="2969950"/>
                </a:cubicBezTo>
                <a:cubicBezTo>
                  <a:pt x="6452310" y="2964618"/>
                  <a:pt x="6459953" y="2963552"/>
                  <a:pt x="6459953" y="2958042"/>
                </a:cubicBezTo>
                <a:cubicBezTo>
                  <a:pt x="6446978" y="2954309"/>
                  <a:pt x="6441646" y="2947022"/>
                  <a:pt x="6440224" y="2934225"/>
                </a:cubicBezTo>
                <a:close/>
                <a:moveTo>
                  <a:pt x="6896470" y="3140042"/>
                </a:moveTo>
                <a:cubicBezTo>
                  <a:pt x="6898603" y="3150706"/>
                  <a:pt x="6909800" y="3149640"/>
                  <a:pt x="6916554" y="3155861"/>
                </a:cubicBezTo>
                <a:cubicBezTo>
                  <a:pt x="6916732" y="3156038"/>
                  <a:pt x="6916732" y="3156216"/>
                  <a:pt x="6917087" y="3156394"/>
                </a:cubicBezTo>
                <a:cubicBezTo>
                  <a:pt x="6917620" y="3156927"/>
                  <a:pt x="6918331" y="3157460"/>
                  <a:pt x="6918686" y="3158171"/>
                </a:cubicBezTo>
                <a:lnTo>
                  <a:pt x="6917265" y="3156572"/>
                </a:lnTo>
                <a:cubicBezTo>
                  <a:pt x="6920642" y="3159415"/>
                  <a:pt x="6926329" y="3162792"/>
                  <a:pt x="6928640" y="3162792"/>
                </a:cubicBezTo>
                <a:cubicBezTo>
                  <a:pt x="6944636" y="3162792"/>
                  <a:pt x="6951567" y="3152661"/>
                  <a:pt x="6965431" y="3148929"/>
                </a:cubicBezTo>
                <a:cubicBezTo>
                  <a:pt x="6965431" y="3132400"/>
                  <a:pt x="6981605" y="3136132"/>
                  <a:pt x="6981605" y="3116759"/>
                </a:cubicBezTo>
                <a:cubicBezTo>
                  <a:pt x="6981605" y="3111249"/>
                  <a:pt x="6979294" y="3103074"/>
                  <a:pt x="6974673" y="3103074"/>
                </a:cubicBezTo>
                <a:cubicBezTo>
                  <a:pt x="6963831" y="3103074"/>
                  <a:pt x="6968453" y="3123158"/>
                  <a:pt x="6957788" y="3129734"/>
                </a:cubicBezTo>
                <a:cubicBezTo>
                  <a:pt x="6950856" y="3133288"/>
                  <a:pt x="6939304" y="3132400"/>
                  <a:pt x="6927929" y="3137199"/>
                </a:cubicBezTo>
                <a:cubicBezTo>
                  <a:pt x="6927929" y="3137199"/>
                  <a:pt x="6920997" y="3140753"/>
                  <a:pt x="6919575" y="3140042"/>
                </a:cubicBezTo>
                <a:lnTo>
                  <a:pt x="6896470" y="3140042"/>
                </a:lnTo>
                <a:close/>
                <a:moveTo>
                  <a:pt x="6858079" y="3148218"/>
                </a:moveTo>
                <a:cubicBezTo>
                  <a:pt x="6839595" y="3137199"/>
                  <a:pt x="6840483" y="3112316"/>
                  <a:pt x="6815778" y="3103251"/>
                </a:cubicBezTo>
                <a:cubicBezTo>
                  <a:pt x="6812045" y="3102363"/>
                  <a:pt x="6805825" y="3101474"/>
                  <a:pt x="6805825" y="3094009"/>
                </a:cubicBezTo>
                <a:cubicBezTo>
                  <a:pt x="6796761" y="3094009"/>
                  <a:pt x="6792139" y="3081212"/>
                  <a:pt x="6782897" y="3081212"/>
                </a:cubicBezTo>
                <a:cubicBezTo>
                  <a:pt x="6765835" y="3081212"/>
                  <a:pt x="6742196" y="3071792"/>
                  <a:pt x="6730821" y="3061839"/>
                </a:cubicBezTo>
                <a:lnTo>
                  <a:pt x="6730821" y="3060950"/>
                </a:lnTo>
                <a:cubicBezTo>
                  <a:pt x="6730465" y="3060773"/>
                  <a:pt x="6729755" y="3060595"/>
                  <a:pt x="6729221" y="3060417"/>
                </a:cubicBezTo>
                <a:cubicBezTo>
                  <a:pt x="6728510" y="3059706"/>
                  <a:pt x="6727621" y="3058995"/>
                  <a:pt x="6726911" y="3058284"/>
                </a:cubicBezTo>
                <a:lnTo>
                  <a:pt x="6728688" y="3060239"/>
                </a:lnTo>
                <a:cubicBezTo>
                  <a:pt x="6724778" y="3058995"/>
                  <a:pt x="6718557" y="3056507"/>
                  <a:pt x="6715358" y="3052774"/>
                </a:cubicBezTo>
                <a:lnTo>
                  <a:pt x="6694563" y="3052774"/>
                </a:lnTo>
                <a:cubicBezTo>
                  <a:pt x="6690120" y="3049931"/>
                  <a:pt x="6683899" y="3038911"/>
                  <a:pt x="6674657" y="3035357"/>
                </a:cubicBezTo>
                <a:cubicBezTo>
                  <a:pt x="6672346" y="3034290"/>
                  <a:pt x="6666303" y="3035357"/>
                  <a:pt x="6665592" y="3030735"/>
                </a:cubicBezTo>
                <a:cubicBezTo>
                  <a:pt x="6656350" y="3032513"/>
                  <a:pt x="6647108" y="3049042"/>
                  <a:pt x="6640176" y="3051886"/>
                </a:cubicBezTo>
                <a:cubicBezTo>
                  <a:pt x="6629512" y="3055618"/>
                  <a:pt x="6627912" y="3056507"/>
                  <a:pt x="6621869" y="3063794"/>
                </a:cubicBezTo>
                <a:cubicBezTo>
                  <a:pt x="6620270" y="3065571"/>
                  <a:pt x="6613338" y="3079257"/>
                  <a:pt x="6608184" y="3079257"/>
                </a:cubicBezTo>
                <a:cubicBezTo>
                  <a:pt x="6603563" y="3079257"/>
                  <a:pt x="6592721" y="3064683"/>
                  <a:pt x="6592721" y="3060950"/>
                </a:cubicBezTo>
                <a:cubicBezTo>
                  <a:pt x="6585789" y="3060950"/>
                  <a:pt x="6581168" y="3057396"/>
                  <a:pt x="6581168" y="3052774"/>
                </a:cubicBezTo>
                <a:lnTo>
                  <a:pt x="6581168" y="3019716"/>
                </a:lnTo>
                <a:cubicBezTo>
                  <a:pt x="6567305" y="3015984"/>
                  <a:pt x="6557352" y="3001231"/>
                  <a:pt x="6544377" y="3001231"/>
                </a:cubicBezTo>
                <a:cubicBezTo>
                  <a:pt x="6530513" y="3001231"/>
                  <a:pt x="6525182" y="3016872"/>
                  <a:pt x="6515939" y="3016872"/>
                </a:cubicBezTo>
                <a:cubicBezTo>
                  <a:pt x="6511318" y="3016872"/>
                  <a:pt x="6505275" y="3019538"/>
                  <a:pt x="6505275" y="3025048"/>
                </a:cubicBezTo>
                <a:cubicBezTo>
                  <a:pt x="6505275" y="3038022"/>
                  <a:pt x="6523759" y="3032513"/>
                  <a:pt x="6529092" y="3045487"/>
                </a:cubicBezTo>
                <a:cubicBezTo>
                  <a:pt x="6529803" y="3048153"/>
                  <a:pt x="6531402" y="3052774"/>
                  <a:pt x="6533713" y="3053663"/>
                </a:cubicBezTo>
                <a:cubicBezTo>
                  <a:pt x="6537445" y="3054552"/>
                  <a:pt x="6540644" y="3056507"/>
                  <a:pt x="6544377" y="3056507"/>
                </a:cubicBezTo>
                <a:cubicBezTo>
                  <a:pt x="6552908" y="3056507"/>
                  <a:pt x="6558240" y="3055618"/>
                  <a:pt x="6566594" y="3052774"/>
                </a:cubicBezTo>
                <a:lnTo>
                  <a:pt x="6571926" y="3052774"/>
                </a:lnTo>
                <a:cubicBezTo>
                  <a:pt x="6566594" y="3063794"/>
                  <a:pt x="6543666" y="3061839"/>
                  <a:pt x="6532824" y="3068415"/>
                </a:cubicBezTo>
                <a:cubicBezTo>
                  <a:pt x="6534424" y="3075702"/>
                  <a:pt x="6542777" y="3071970"/>
                  <a:pt x="6546687" y="3079257"/>
                </a:cubicBezTo>
                <a:cubicBezTo>
                  <a:pt x="6550420" y="3086722"/>
                  <a:pt x="6546687" y="3090454"/>
                  <a:pt x="6550420" y="3099519"/>
                </a:cubicBezTo>
                <a:cubicBezTo>
                  <a:pt x="6551131" y="3102363"/>
                  <a:pt x="6555752" y="3102363"/>
                  <a:pt x="6558063" y="3102363"/>
                </a:cubicBezTo>
                <a:cubicBezTo>
                  <a:pt x="6564106" y="3102363"/>
                  <a:pt x="6567305" y="3093120"/>
                  <a:pt x="6569615" y="3085833"/>
                </a:cubicBezTo>
                <a:lnTo>
                  <a:pt x="6569615" y="3094187"/>
                </a:lnTo>
                <a:cubicBezTo>
                  <a:pt x="6581879" y="3089566"/>
                  <a:pt x="6586500" y="3113382"/>
                  <a:pt x="6598053" y="3113382"/>
                </a:cubicBezTo>
                <a:cubicBezTo>
                  <a:pt x="6610317" y="3113382"/>
                  <a:pt x="6630934" y="3118003"/>
                  <a:pt x="6639465" y="3122624"/>
                </a:cubicBezTo>
                <a:cubicBezTo>
                  <a:pt x="6647108" y="3127245"/>
                  <a:pt x="6668614" y="3137376"/>
                  <a:pt x="6671635" y="3148396"/>
                </a:cubicBezTo>
                <a:cubicBezTo>
                  <a:pt x="6675545" y="3162259"/>
                  <a:pt x="6670924" y="3175056"/>
                  <a:pt x="6681766" y="3187853"/>
                </a:cubicBezTo>
                <a:cubicBezTo>
                  <a:pt x="6677145" y="3190697"/>
                  <a:pt x="6662570" y="3195140"/>
                  <a:pt x="6662570" y="3206160"/>
                </a:cubicBezTo>
                <a:cubicBezTo>
                  <a:pt x="6662570" y="3213447"/>
                  <a:pt x="6669502" y="3213447"/>
                  <a:pt x="6674834" y="3213447"/>
                </a:cubicBezTo>
                <a:lnTo>
                  <a:pt x="6691008" y="3213447"/>
                </a:lnTo>
                <a:cubicBezTo>
                  <a:pt x="6691008" y="3208826"/>
                  <a:pt x="6699362" y="3207937"/>
                  <a:pt x="6702561" y="3207937"/>
                </a:cubicBezTo>
                <a:cubicBezTo>
                  <a:pt x="6722467" y="3207937"/>
                  <a:pt x="6727799" y="3236552"/>
                  <a:pt x="6747706" y="3236552"/>
                </a:cubicBezTo>
                <a:lnTo>
                  <a:pt x="6777032" y="3236552"/>
                </a:lnTo>
                <a:cubicBezTo>
                  <a:pt x="6777032" y="3229976"/>
                  <a:pt x="6783786" y="3226422"/>
                  <a:pt x="6780764" y="3214335"/>
                </a:cubicBezTo>
                <a:cubicBezTo>
                  <a:pt x="6791606" y="3207937"/>
                  <a:pt x="6790007" y="3191408"/>
                  <a:pt x="6809202" y="3191408"/>
                </a:cubicBezTo>
                <a:cubicBezTo>
                  <a:pt x="6834618" y="3191408"/>
                  <a:pt x="6848304" y="3217002"/>
                  <a:pt x="6863589" y="3235486"/>
                </a:cubicBezTo>
                <a:cubicBezTo>
                  <a:pt x="6865189" y="3237263"/>
                  <a:pt x="6871231" y="3239041"/>
                  <a:pt x="6871231" y="3242951"/>
                </a:cubicBezTo>
                <a:cubicBezTo>
                  <a:pt x="6871231" y="3252904"/>
                  <a:pt x="6888827" y="3263035"/>
                  <a:pt x="6900380" y="3265879"/>
                </a:cubicBezTo>
                <a:lnTo>
                  <a:pt x="6920286" y="3265879"/>
                </a:lnTo>
                <a:cubicBezTo>
                  <a:pt x="6921886" y="3267834"/>
                  <a:pt x="6933261" y="3276898"/>
                  <a:pt x="6934860" y="3276898"/>
                </a:cubicBezTo>
                <a:lnTo>
                  <a:pt x="6939482" y="3276898"/>
                </a:lnTo>
                <a:cubicBezTo>
                  <a:pt x="6939482" y="3270500"/>
                  <a:pt x="6944813" y="3265879"/>
                  <a:pt x="6949613" y="3262146"/>
                </a:cubicBezTo>
                <a:cubicBezTo>
                  <a:pt x="6947302" y="3261257"/>
                  <a:pt x="6935749" y="3263035"/>
                  <a:pt x="6934327" y="3258592"/>
                </a:cubicBezTo>
                <a:cubicBezTo>
                  <a:pt x="6932728" y="3254859"/>
                  <a:pt x="6931306" y="3249349"/>
                  <a:pt x="6926507" y="3247572"/>
                </a:cubicBezTo>
                <a:cubicBezTo>
                  <a:pt x="6923486" y="3246683"/>
                  <a:pt x="6919042" y="3250416"/>
                  <a:pt x="6917443" y="3245795"/>
                </a:cubicBezTo>
                <a:cubicBezTo>
                  <a:pt x="6915843" y="3242062"/>
                  <a:pt x="6913532" y="3235664"/>
                  <a:pt x="6911222" y="3235664"/>
                </a:cubicBezTo>
                <a:cubicBezTo>
                  <a:pt x="6905889" y="3235664"/>
                  <a:pt x="6896647" y="3231043"/>
                  <a:pt x="6894515" y="3226599"/>
                </a:cubicBezTo>
                <a:cubicBezTo>
                  <a:pt x="6888294" y="3215580"/>
                  <a:pt x="6889893" y="3209181"/>
                  <a:pt x="6882251" y="3199939"/>
                </a:cubicBezTo>
                <a:cubicBezTo>
                  <a:pt x="6880651" y="3198162"/>
                  <a:pt x="6867677" y="3182521"/>
                  <a:pt x="6867677" y="3177900"/>
                </a:cubicBezTo>
                <a:cubicBezTo>
                  <a:pt x="6867677" y="3169724"/>
                  <a:pt x="6882251" y="3173279"/>
                  <a:pt x="6882251" y="3163326"/>
                </a:cubicBezTo>
                <a:cubicBezTo>
                  <a:pt x="6881896" y="3142708"/>
                  <a:pt x="6865722" y="3152839"/>
                  <a:pt x="6858079" y="3148218"/>
                </a:cubicBezTo>
                <a:close/>
                <a:moveTo>
                  <a:pt x="6986048" y="3088499"/>
                </a:moveTo>
                <a:cubicBezTo>
                  <a:pt x="6977517" y="3078368"/>
                  <a:pt x="6970763" y="3067349"/>
                  <a:pt x="6956189" y="3061839"/>
                </a:cubicBezTo>
                <a:cubicBezTo>
                  <a:pt x="6958499" y="3069126"/>
                  <a:pt x="6963831" y="3068237"/>
                  <a:pt x="6970052" y="3072859"/>
                </a:cubicBezTo>
                <a:cubicBezTo>
                  <a:pt x="6980005" y="3080146"/>
                  <a:pt x="6978584" y="3090454"/>
                  <a:pt x="6988537" y="3095786"/>
                </a:cubicBezTo>
                <a:cubicBezTo>
                  <a:pt x="6986937" y="3104851"/>
                  <a:pt x="6986937" y="3111427"/>
                  <a:pt x="6996179" y="3113382"/>
                </a:cubicBezTo>
                <a:cubicBezTo>
                  <a:pt x="6997601" y="3115159"/>
                  <a:pt x="6999200" y="3113382"/>
                  <a:pt x="7000622" y="3113382"/>
                </a:cubicBezTo>
                <a:cubicBezTo>
                  <a:pt x="6999911" y="3111605"/>
                  <a:pt x="7000622" y="3108761"/>
                  <a:pt x="7000622" y="3106806"/>
                </a:cubicBezTo>
                <a:cubicBezTo>
                  <a:pt x="7000622" y="3094009"/>
                  <a:pt x="6992269" y="3095786"/>
                  <a:pt x="6986048" y="3088499"/>
                </a:cubicBezTo>
                <a:close/>
                <a:moveTo>
                  <a:pt x="7035992" y="3137199"/>
                </a:moveTo>
                <a:cubicBezTo>
                  <a:pt x="7034570" y="3146441"/>
                  <a:pt x="7037591" y="3155683"/>
                  <a:pt x="7046834" y="3157283"/>
                </a:cubicBezTo>
                <a:lnTo>
                  <a:pt x="7046834" y="3164748"/>
                </a:lnTo>
                <a:cubicBezTo>
                  <a:pt x="7046834" y="3167413"/>
                  <a:pt x="7049144" y="3171146"/>
                  <a:pt x="7051454" y="3171146"/>
                </a:cubicBezTo>
                <a:cubicBezTo>
                  <a:pt x="7053765" y="3171146"/>
                  <a:pt x="7056787" y="3166525"/>
                  <a:pt x="7056787" y="3163859"/>
                </a:cubicBezTo>
                <a:cubicBezTo>
                  <a:pt x="7056609" y="3161015"/>
                  <a:pt x="7040613" y="3140753"/>
                  <a:pt x="7035992" y="3137199"/>
                </a:cubicBezTo>
                <a:close/>
                <a:moveTo>
                  <a:pt x="7183867" y="3260369"/>
                </a:moveTo>
                <a:cubicBezTo>
                  <a:pt x="7183156" y="3265879"/>
                  <a:pt x="7188488" y="3279564"/>
                  <a:pt x="7196131" y="3279564"/>
                </a:cubicBezTo>
                <a:cubicBezTo>
                  <a:pt x="7195420" y="3277787"/>
                  <a:pt x="7196131" y="3276009"/>
                  <a:pt x="7196131" y="3274232"/>
                </a:cubicBezTo>
                <a:cubicBezTo>
                  <a:pt x="7196309" y="3266767"/>
                  <a:pt x="7190088" y="3264990"/>
                  <a:pt x="7183867" y="3260369"/>
                </a:cubicBezTo>
                <a:close/>
                <a:moveTo>
                  <a:pt x="7150275" y="3245795"/>
                </a:moveTo>
                <a:cubicBezTo>
                  <a:pt x="7150275" y="3256814"/>
                  <a:pt x="7162539" y="3260369"/>
                  <a:pt x="7171781" y="3260369"/>
                </a:cubicBezTo>
                <a:cubicBezTo>
                  <a:pt x="7172670" y="3260369"/>
                  <a:pt x="7174802" y="3258592"/>
                  <a:pt x="7175691" y="3258592"/>
                </a:cubicBezTo>
                <a:cubicBezTo>
                  <a:pt x="7170182" y="3249349"/>
                  <a:pt x="7162539" y="3245795"/>
                  <a:pt x="7150275" y="3245795"/>
                </a:cubicBezTo>
                <a:close/>
                <a:moveTo>
                  <a:pt x="7154185" y="3209892"/>
                </a:moveTo>
                <a:cubicBezTo>
                  <a:pt x="7154896" y="3217179"/>
                  <a:pt x="7168760" y="3239041"/>
                  <a:pt x="7176402" y="3239041"/>
                </a:cubicBezTo>
                <a:cubicBezTo>
                  <a:pt x="7172314" y="3225355"/>
                  <a:pt x="7164849" y="3217002"/>
                  <a:pt x="7154185" y="3209892"/>
                </a:cubicBezTo>
                <a:close/>
                <a:moveTo>
                  <a:pt x="7108863" y="3190519"/>
                </a:moveTo>
                <a:lnTo>
                  <a:pt x="7107441" y="3190519"/>
                </a:lnTo>
                <a:cubicBezTo>
                  <a:pt x="7107441" y="3200650"/>
                  <a:pt x="7125037" y="3207937"/>
                  <a:pt x="7131080" y="3207937"/>
                </a:cubicBezTo>
                <a:cubicBezTo>
                  <a:pt x="7133390" y="3207937"/>
                  <a:pt x="7135701" y="3207049"/>
                  <a:pt x="7137123" y="3206160"/>
                </a:cubicBezTo>
                <a:cubicBezTo>
                  <a:pt x="7132501" y="3197984"/>
                  <a:pt x="7117217" y="3192296"/>
                  <a:pt x="7110285" y="3187853"/>
                </a:cubicBezTo>
                <a:lnTo>
                  <a:pt x="7108863" y="3190519"/>
                </a:lnTo>
                <a:close/>
                <a:moveTo>
                  <a:pt x="7072783" y="3164925"/>
                </a:moveTo>
                <a:lnTo>
                  <a:pt x="7076693" y="3167591"/>
                </a:lnTo>
                <a:cubicBezTo>
                  <a:pt x="7076693" y="3168480"/>
                  <a:pt x="7073671" y="3168480"/>
                  <a:pt x="7072783" y="3168480"/>
                </a:cubicBezTo>
                <a:lnTo>
                  <a:pt x="7084335" y="3177722"/>
                </a:lnTo>
                <a:lnTo>
                  <a:pt x="7091267" y="3177722"/>
                </a:lnTo>
                <a:cubicBezTo>
                  <a:pt x="7086646" y="3169369"/>
                  <a:pt x="7081136" y="3172212"/>
                  <a:pt x="7072783" y="3164925"/>
                </a:cubicBezTo>
                <a:close/>
                <a:moveTo>
                  <a:pt x="6851147" y="4133936"/>
                </a:moveTo>
                <a:cubicBezTo>
                  <a:pt x="6850436" y="4133936"/>
                  <a:pt x="6809024" y="4119184"/>
                  <a:pt x="6809024" y="4133936"/>
                </a:cubicBezTo>
                <a:cubicBezTo>
                  <a:pt x="6809024" y="4153309"/>
                  <a:pt x="6834440" y="4221204"/>
                  <a:pt x="6857368" y="4221204"/>
                </a:cubicBezTo>
                <a:cubicBezTo>
                  <a:pt x="6872831" y="4221204"/>
                  <a:pt x="6893448" y="4172682"/>
                  <a:pt x="6893448" y="4152420"/>
                </a:cubicBezTo>
                <a:cubicBezTo>
                  <a:pt x="6893448" y="4141401"/>
                  <a:pt x="6887405" y="4135891"/>
                  <a:pt x="6884917" y="4124871"/>
                </a:cubicBezTo>
                <a:cubicBezTo>
                  <a:pt x="6874075" y="4128604"/>
                  <a:pt x="6861100" y="4133936"/>
                  <a:pt x="6851147" y="4133936"/>
                </a:cubicBezTo>
                <a:close/>
                <a:moveTo>
                  <a:pt x="6889538" y="4115629"/>
                </a:moveTo>
                <a:cubicBezTo>
                  <a:pt x="6890249" y="4111008"/>
                  <a:pt x="6891849" y="4109231"/>
                  <a:pt x="6891849" y="4100166"/>
                </a:cubicBezTo>
                <a:cubicBezTo>
                  <a:pt x="6889538" y="4101055"/>
                  <a:pt x="6885628" y="4101055"/>
                  <a:pt x="6881896" y="4100166"/>
                </a:cubicBezTo>
                <a:cubicBezTo>
                  <a:pt x="6881896" y="4107453"/>
                  <a:pt x="6882606" y="4112963"/>
                  <a:pt x="6889538" y="4115629"/>
                </a:cubicBezTo>
                <a:close/>
                <a:moveTo>
                  <a:pt x="6632711" y="3980551"/>
                </a:moveTo>
                <a:cubicBezTo>
                  <a:pt x="6639643" y="3988904"/>
                  <a:pt x="6651018" y="3986949"/>
                  <a:pt x="6659549" y="3980551"/>
                </a:cubicBezTo>
                <a:cubicBezTo>
                  <a:pt x="6648707" y="3974152"/>
                  <a:pt x="6647285" y="3972375"/>
                  <a:pt x="6632711" y="3980551"/>
                </a:cubicBezTo>
                <a:close/>
                <a:moveTo>
                  <a:pt x="6512207" y="3307113"/>
                </a:moveTo>
                <a:lnTo>
                  <a:pt x="6519849" y="3307113"/>
                </a:lnTo>
                <a:lnTo>
                  <a:pt x="6519849" y="3293428"/>
                </a:lnTo>
                <a:cubicBezTo>
                  <a:pt x="6508475" y="3292539"/>
                  <a:pt x="6503143" y="3294316"/>
                  <a:pt x="6489279" y="3298049"/>
                </a:cubicBezTo>
                <a:cubicBezTo>
                  <a:pt x="6492301" y="3301781"/>
                  <a:pt x="6503143" y="3307113"/>
                  <a:pt x="6512207" y="3307113"/>
                </a:cubicBezTo>
                <a:close/>
                <a:moveTo>
                  <a:pt x="6986048" y="3664538"/>
                </a:moveTo>
                <a:cubicBezTo>
                  <a:pt x="6971474" y="3647120"/>
                  <a:pt x="6942325" y="3631479"/>
                  <a:pt x="6942325" y="3594688"/>
                </a:cubicBezTo>
                <a:cubicBezTo>
                  <a:pt x="6932372" y="3594688"/>
                  <a:pt x="6920109" y="3594688"/>
                  <a:pt x="6917087" y="3582780"/>
                </a:cubicBezTo>
                <a:cubicBezTo>
                  <a:pt x="6913888" y="3569983"/>
                  <a:pt x="6912466" y="3552387"/>
                  <a:pt x="6903224" y="3541368"/>
                </a:cubicBezTo>
                <a:cubicBezTo>
                  <a:pt x="6890249" y="3525727"/>
                  <a:pt x="6857190" y="3517551"/>
                  <a:pt x="6851147" y="3495512"/>
                </a:cubicBezTo>
                <a:cubicBezTo>
                  <a:pt x="6845104" y="3472407"/>
                  <a:pt x="6838884" y="3460676"/>
                  <a:pt x="6832130" y="3435793"/>
                </a:cubicBezTo>
                <a:cubicBezTo>
                  <a:pt x="6828219" y="3421041"/>
                  <a:pt x="6828219" y="3391715"/>
                  <a:pt x="6818977" y="3384428"/>
                </a:cubicBezTo>
                <a:cubicBezTo>
                  <a:pt x="6815956" y="3382650"/>
                  <a:pt x="6801382" y="3376963"/>
                  <a:pt x="6793739" y="3374297"/>
                </a:cubicBezTo>
                <a:cubicBezTo>
                  <a:pt x="6785208" y="3366832"/>
                  <a:pt x="6789118" y="3350480"/>
                  <a:pt x="6786096" y="3337683"/>
                </a:cubicBezTo>
                <a:cubicBezTo>
                  <a:pt x="6781475" y="3320088"/>
                  <a:pt x="6771522" y="3303558"/>
                  <a:pt x="6769211" y="3278853"/>
                </a:cubicBezTo>
                <a:cubicBezTo>
                  <a:pt x="6756237" y="3287207"/>
                  <a:pt x="6759969" y="3299115"/>
                  <a:pt x="6747706" y="3309957"/>
                </a:cubicBezTo>
                <a:lnTo>
                  <a:pt x="6747706" y="3392781"/>
                </a:lnTo>
                <a:cubicBezTo>
                  <a:pt x="6743973" y="3413754"/>
                  <a:pt x="6739175" y="3468141"/>
                  <a:pt x="6715536" y="3468141"/>
                </a:cubicBezTo>
                <a:cubicBezTo>
                  <a:pt x="6700961" y="3468141"/>
                  <a:pt x="6697229" y="3447879"/>
                  <a:pt x="6686387" y="3443258"/>
                </a:cubicBezTo>
                <a:cubicBezTo>
                  <a:pt x="6667192" y="3434016"/>
                  <a:pt x="6655817" y="3429395"/>
                  <a:pt x="6635022" y="3420330"/>
                </a:cubicBezTo>
                <a:cubicBezTo>
                  <a:pt x="6632000" y="3419442"/>
                  <a:pt x="6632000" y="3405578"/>
                  <a:pt x="6627379" y="3402023"/>
                </a:cubicBezTo>
                <a:cubicBezTo>
                  <a:pt x="6622936" y="3398291"/>
                  <a:pt x="6611916" y="3400069"/>
                  <a:pt x="6611916" y="3392959"/>
                </a:cubicBezTo>
                <a:lnTo>
                  <a:pt x="6621158" y="3346926"/>
                </a:lnTo>
                <a:cubicBezTo>
                  <a:pt x="6627201" y="3341416"/>
                  <a:pt x="6638754" y="3340527"/>
                  <a:pt x="6638754" y="3328619"/>
                </a:cubicBezTo>
                <a:cubicBezTo>
                  <a:pt x="6638754" y="3321154"/>
                  <a:pt x="6628090" y="3311912"/>
                  <a:pt x="6623469" y="3311912"/>
                </a:cubicBezTo>
                <a:cubicBezTo>
                  <a:pt x="6615115" y="3311912"/>
                  <a:pt x="6611916" y="3319377"/>
                  <a:pt x="6601963" y="3319377"/>
                </a:cubicBezTo>
                <a:cubicBezTo>
                  <a:pt x="6574414" y="3319377"/>
                  <a:pt x="6558951" y="3306402"/>
                  <a:pt x="6533002" y="3293605"/>
                </a:cubicBezTo>
                <a:cubicBezTo>
                  <a:pt x="6534602" y="3303736"/>
                  <a:pt x="6542066" y="3306402"/>
                  <a:pt x="6546865" y="3314756"/>
                </a:cubicBezTo>
                <a:cubicBezTo>
                  <a:pt x="6544555" y="3315645"/>
                  <a:pt x="6538512" y="3321154"/>
                  <a:pt x="6533002" y="3321154"/>
                </a:cubicBezTo>
                <a:cubicBezTo>
                  <a:pt x="6519849" y="3321154"/>
                  <a:pt x="6489279" y="3329508"/>
                  <a:pt x="6489279" y="3342305"/>
                </a:cubicBezTo>
                <a:cubicBezTo>
                  <a:pt x="6489279" y="3355279"/>
                  <a:pt x="6477726" y="3361678"/>
                  <a:pt x="6477726" y="3374475"/>
                </a:cubicBezTo>
                <a:cubicBezTo>
                  <a:pt x="6477726" y="3382828"/>
                  <a:pt x="6480037" y="3389227"/>
                  <a:pt x="6475416" y="3397402"/>
                </a:cubicBezTo>
                <a:cubicBezTo>
                  <a:pt x="6473816" y="3396514"/>
                  <a:pt x="6467773" y="3390115"/>
                  <a:pt x="6464041" y="3390115"/>
                </a:cubicBezTo>
                <a:cubicBezTo>
                  <a:pt x="6457109" y="3390115"/>
                  <a:pt x="6450889" y="3393670"/>
                  <a:pt x="6447156" y="3400246"/>
                </a:cubicBezTo>
                <a:cubicBezTo>
                  <a:pt x="6445556" y="3383717"/>
                  <a:pt x="6437914" y="3365410"/>
                  <a:pt x="6424228" y="3365410"/>
                </a:cubicBezTo>
                <a:cubicBezTo>
                  <a:pt x="6408054" y="3365410"/>
                  <a:pt x="6404144" y="3383717"/>
                  <a:pt x="6383527" y="3383717"/>
                </a:cubicBezTo>
                <a:cubicBezTo>
                  <a:pt x="6381927" y="3404867"/>
                  <a:pt x="6366642" y="3408600"/>
                  <a:pt x="6366642" y="3434194"/>
                </a:cubicBezTo>
                <a:cubicBezTo>
                  <a:pt x="6360421" y="3434194"/>
                  <a:pt x="6356689" y="3430461"/>
                  <a:pt x="6350468" y="3426906"/>
                </a:cubicBezTo>
                <a:cubicBezTo>
                  <a:pt x="6346558" y="3437037"/>
                  <a:pt x="6350468" y="3450723"/>
                  <a:pt x="6341937" y="3457121"/>
                </a:cubicBezTo>
                <a:cubicBezTo>
                  <a:pt x="6338915" y="3450723"/>
                  <a:pt x="6334295" y="3447168"/>
                  <a:pt x="6330384" y="3438815"/>
                </a:cubicBezTo>
                <a:cubicBezTo>
                  <a:pt x="6322741" y="3443258"/>
                  <a:pt x="6320431" y="3452500"/>
                  <a:pt x="6320431" y="3461742"/>
                </a:cubicBezTo>
                <a:lnTo>
                  <a:pt x="6320431" y="3477383"/>
                </a:lnTo>
                <a:cubicBezTo>
                  <a:pt x="6320431" y="3508664"/>
                  <a:pt x="6257690" y="3534258"/>
                  <a:pt x="6229964" y="3539946"/>
                </a:cubicBezTo>
                <a:cubicBezTo>
                  <a:pt x="6215390" y="3542612"/>
                  <a:pt x="6187663" y="3544567"/>
                  <a:pt x="6178599" y="3555587"/>
                </a:cubicBezTo>
                <a:cubicBezTo>
                  <a:pt x="6170245" y="3565540"/>
                  <a:pt x="6152472" y="3588645"/>
                  <a:pt x="6138075" y="3590423"/>
                </a:cubicBezTo>
                <a:cubicBezTo>
                  <a:pt x="6138075" y="3587579"/>
                  <a:pt x="6138075" y="3584024"/>
                  <a:pt x="6137186" y="3581180"/>
                </a:cubicBezTo>
                <a:cubicBezTo>
                  <a:pt x="6134165" y="3583135"/>
                  <a:pt x="6128655" y="3584913"/>
                  <a:pt x="6128655" y="3592200"/>
                </a:cubicBezTo>
                <a:lnTo>
                  <a:pt x="6128655" y="3645343"/>
                </a:lnTo>
                <a:cubicBezTo>
                  <a:pt x="6128655" y="3668270"/>
                  <a:pt x="6137897" y="3679290"/>
                  <a:pt x="6137897" y="3693153"/>
                </a:cubicBezTo>
                <a:cubicBezTo>
                  <a:pt x="6137897" y="3697775"/>
                  <a:pt x="6140030" y="3701329"/>
                  <a:pt x="6137897" y="3705061"/>
                </a:cubicBezTo>
                <a:cubicBezTo>
                  <a:pt x="6135586" y="3702396"/>
                  <a:pt x="6132387" y="3697775"/>
                  <a:pt x="6130966" y="3693153"/>
                </a:cubicBezTo>
                <a:cubicBezTo>
                  <a:pt x="6128655" y="3697775"/>
                  <a:pt x="6127766" y="3701329"/>
                  <a:pt x="6126344" y="3705061"/>
                </a:cubicBezTo>
                <a:cubicBezTo>
                  <a:pt x="6122612" y="3718925"/>
                  <a:pt x="6137897" y="3723546"/>
                  <a:pt x="6141629" y="3737231"/>
                </a:cubicBezTo>
                <a:cubicBezTo>
                  <a:pt x="6151583" y="3773134"/>
                  <a:pt x="6154071" y="3785931"/>
                  <a:pt x="6163136" y="3826454"/>
                </a:cubicBezTo>
                <a:cubicBezTo>
                  <a:pt x="6167046" y="3842984"/>
                  <a:pt x="6178599" y="3857736"/>
                  <a:pt x="6178599" y="3884218"/>
                </a:cubicBezTo>
                <a:cubicBezTo>
                  <a:pt x="6178599" y="3905369"/>
                  <a:pt x="6161003" y="3911767"/>
                  <a:pt x="6161003" y="3925631"/>
                </a:cubicBezTo>
                <a:cubicBezTo>
                  <a:pt x="6161003" y="3938427"/>
                  <a:pt x="6197794" y="3957623"/>
                  <a:pt x="6210769" y="3957623"/>
                </a:cubicBezTo>
                <a:cubicBezTo>
                  <a:pt x="6245249" y="3957623"/>
                  <a:pt x="6256624" y="3927408"/>
                  <a:pt x="6283640" y="3927408"/>
                </a:cubicBezTo>
                <a:cubicBezTo>
                  <a:pt x="6292882" y="3927408"/>
                  <a:pt x="6292882" y="3919943"/>
                  <a:pt x="6305146" y="3927408"/>
                </a:cubicBezTo>
                <a:cubicBezTo>
                  <a:pt x="6322031" y="3927408"/>
                  <a:pt x="6335005" y="3922609"/>
                  <a:pt x="6351179" y="3920832"/>
                </a:cubicBezTo>
                <a:cubicBezTo>
                  <a:pt x="6357222" y="3874088"/>
                  <a:pt x="6405566" y="3890617"/>
                  <a:pt x="6444668" y="3874976"/>
                </a:cubicBezTo>
                <a:cubicBezTo>
                  <a:pt x="6461552" y="3868578"/>
                  <a:pt x="6466885" y="3854003"/>
                  <a:pt x="6494433" y="3854003"/>
                </a:cubicBezTo>
                <a:cubicBezTo>
                  <a:pt x="6519672" y="3854003"/>
                  <a:pt x="6564994" y="3863068"/>
                  <a:pt x="6577258" y="3881552"/>
                </a:cubicBezTo>
                <a:cubicBezTo>
                  <a:pt x="6583301" y="3891683"/>
                  <a:pt x="6600363" y="3936650"/>
                  <a:pt x="6605696" y="3936650"/>
                </a:cubicBezTo>
                <a:cubicBezTo>
                  <a:pt x="6605696" y="3936650"/>
                  <a:pt x="6602674" y="3953179"/>
                  <a:pt x="6611738" y="3953179"/>
                </a:cubicBezTo>
                <a:cubicBezTo>
                  <a:pt x="6627912" y="3953179"/>
                  <a:pt x="6647108" y="3905369"/>
                  <a:pt x="6660971" y="3888840"/>
                </a:cubicBezTo>
                <a:cubicBezTo>
                  <a:pt x="6661682" y="3902703"/>
                  <a:pt x="6657772" y="3950336"/>
                  <a:pt x="6638577" y="3954957"/>
                </a:cubicBezTo>
                <a:cubicBezTo>
                  <a:pt x="6638577" y="3959578"/>
                  <a:pt x="6642487" y="3964021"/>
                  <a:pt x="6646397" y="3964021"/>
                </a:cubicBezTo>
                <a:cubicBezTo>
                  <a:pt x="6657950" y="3964021"/>
                  <a:pt x="6658661" y="3947492"/>
                  <a:pt x="6665592" y="3943760"/>
                </a:cubicBezTo>
                <a:cubicBezTo>
                  <a:pt x="6665592" y="3940916"/>
                  <a:pt x="6667014" y="3937361"/>
                  <a:pt x="6667014" y="3934695"/>
                </a:cubicBezTo>
                <a:cubicBezTo>
                  <a:pt x="6670035" y="3938250"/>
                  <a:pt x="6674657" y="3941982"/>
                  <a:pt x="6674657" y="3953002"/>
                </a:cubicBezTo>
                <a:cubicBezTo>
                  <a:pt x="6674657" y="3962244"/>
                  <a:pt x="6671635" y="3967576"/>
                  <a:pt x="6669324" y="3973086"/>
                </a:cubicBezTo>
                <a:lnTo>
                  <a:pt x="6678567" y="3973086"/>
                </a:lnTo>
                <a:cubicBezTo>
                  <a:pt x="6684787" y="3971309"/>
                  <a:pt x="6688520" y="3970242"/>
                  <a:pt x="6693852" y="3966687"/>
                </a:cubicBezTo>
                <a:cubicBezTo>
                  <a:pt x="6693852" y="3967576"/>
                  <a:pt x="6694563" y="3971309"/>
                  <a:pt x="6694563" y="3971309"/>
                </a:cubicBezTo>
                <a:cubicBezTo>
                  <a:pt x="6695274" y="3983217"/>
                  <a:pt x="6705405" y="3994236"/>
                  <a:pt x="6705405" y="4007922"/>
                </a:cubicBezTo>
                <a:cubicBezTo>
                  <a:pt x="6705405" y="4045602"/>
                  <a:pt x="6754460" y="4069418"/>
                  <a:pt x="6784319" y="4069418"/>
                </a:cubicBezTo>
                <a:cubicBezTo>
                  <a:pt x="6803515" y="4069418"/>
                  <a:pt x="6797472" y="4051111"/>
                  <a:pt x="6815067" y="4049156"/>
                </a:cubicBezTo>
                <a:cubicBezTo>
                  <a:pt x="6815778" y="4054844"/>
                  <a:pt x="6847237" y="4075816"/>
                  <a:pt x="6853458" y="4076883"/>
                </a:cubicBezTo>
                <a:cubicBezTo>
                  <a:pt x="6859501" y="4032805"/>
                  <a:pt x="6922419" y="4052178"/>
                  <a:pt x="6930950" y="4009699"/>
                </a:cubicBezTo>
                <a:lnTo>
                  <a:pt x="6930950" y="4011477"/>
                </a:lnTo>
                <a:cubicBezTo>
                  <a:pt x="6930950" y="3979307"/>
                  <a:pt x="6947124" y="3950869"/>
                  <a:pt x="6953167" y="3928830"/>
                </a:cubicBezTo>
                <a:cubicBezTo>
                  <a:pt x="6960987" y="3899503"/>
                  <a:pt x="6974673" y="3890261"/>
                  <a:pt x="6988537" y="3864490"/>
                </a:cubicBezTo>
                <a:cubicBezTo>
                  <a:pt x="6992447" y="3857202"/>
                  <a:pt x="6990136" y="3853648"/>
                  <a:pt x="6993868" y="3846183"/>
                </a:cubicBezTo>
                <a:lnTo>
                  <a:pt x="6993868" y="3820412"/>
                </a:lnTo>
                <a:cubicBezTo>
                  <a:pt x="7000800" y="3812236"/>
                  <a:pt x="7005244" y="3783620"/>
                  <a:pt x="7005244" y="3763536"/>
                </a:cubicBezTo>
                <a:cubicBezTo>
                  <a:pt x="7005244" y="3735987"/>
                  <a:pt x="6997601" y="3686222"/>
                  <a:pt x="6985337" y="3667026"/>
                </a:cubicBezTo>
                <a:lnTo>
                  <a:pt x="6986048" y="3664538"/>
                </a:lnTo>
                <a:close/>
                <a:moveTo>
                  <a:pt x="7443182" y="4138735"/>
                </a:moveTo>
                <a:cubicBezTo>
                  <a:pt x="7439450" y="4140512"/>
                  <a:pt x="7435540" y="4146910"/>
                  <a:pt x="7430207" y="4146910"/>
                </a:cubicBezTo>
                <a:cubicBezTo>
                  <a:pt x="7425587" y="4146910"/>
                  <a:pt x="7426297" y="4140512"/>
                  <a:pt x="7426297" y="4133936"/>
                </a:cubicBezTo>
                <a:cubicBezTo>
                  <a:pt x="7423987" y="4133936"/>
                  <a:pt x="7420965" y="4131092"/>
                  <a:pt x="7420965" y="4124871"/>
                </a:cubicBezTo>
                <a:cubicBezTo>
                  <a:pt x="7414034" y="4128426"/>
                  <a:pt x="7402659" y="4141223"/>
                  <a:pt x="7402659" y="4155086"/>
                </a:cubicBezTo>
                <a:cubicBezTo>
                  <a:pt x="7402659" y="4156864"/>
                  <a:pt x="7401770" y="4158641"/>
                  <a:pt x="7401770" y="4160596"/>
                </a:cubicBezTo>
                <a:cubicBezTo>
                  <a:pt x="7395727" y="4161485"/>
                  <a:pt x="7391106" y="4163262"/>
                  <a:pt x="7387907" y="4170727"/>
                </a:cubicBezTo>
                <a:cubicBezTo>
                  <a:pt x="7387196" y="4173393"/>
                  <a:pt x="7387196" y="4179969"/>
                  <a:pt x="7387196" y="4179969"/>
                </a:cubicBezTo>
                <a:cubicBezTo>
                  <a:pt x="7387196" y="4179969"/>
                  <a:pt x="7376354" y="4200231"/>
                  <a:pt x="7372621" y="4202008"/>
                </a:cubicBezTo>
                <a:cubicBezTo>
                  <a:pt x="7359647" y="4209473"/>
                  <a:pt x="7348094" y="4232401"/>
                  <a:pt x="7329610" y="4232401"/>
                </a:cubicBezTo>
                <a:cubicBezTo>
                  <a:pt x="7324278" y="4232401"/>
                  <a:pt x="7320367" y="4237911"/>
                  <a:pt x="7317346" y="4244309"/>
                </a:cubicBezTo>
                <a:cubicBezTo>
                  <a:pt x="7309703" y="4257995"/>
                  <a:pt x="7286776" y="4270792"/>
                  <a:pt x="7286776" y="4294786"/>
                </a:cubicBezTo>
                <a:cubicBezTo>
                  <a:pt x="7286776" y="4296741"/>
                  <a:pt x="7289086" y="4298518"/>
                  <a:pt x="7290508" y="4298518"/>
                </a:cubicBezTo>
                <a:cubicBezTo>
                  <a:pt x="7290508" y="4303140"/>
                  <a:pt x="7320367" y="4316825"/>
                  <a:pt x="7324989" y="4316825"/>
                </a:cubicBezTo>
                <a:cubicBezTo>
                  <a:pt x="7329610" y="4316825"/>
                  <a:pt x="7338674" y="4321446"/>
                  <a:pt x="7341873" y="4321446"/>
                </a:cubicBezTo>
                <a:cubicBezTo>
                  <a:pt x="7350405" y="4321446"/>
                  <a:pt x="7364090" y="4307761"/>
                  <a:pt x="7371022" y="4299585"/>
                </a:cubicBezTo>
                <a:cubicBezTo>
                  <a:pt x="7371022" y="4299585"/>
                  <a:pt x="7392350" y="4246264"/>
                  <a:pt x="7394660" y="4235245"/>
                </a:cubicBezTo>
                <a:cubicBezTo>
                  <a:pt x="7400704" y="4235245"/>
                  <a:pt x="7419188" y="4230624"/>
                  <a:pt x="7422921" y="4230624"/>
                </a:cubicBezTo>
                <a:cubicBezTo>
                  <a:pt x="7424520" y="4219604"/>
                  <a:pt x="7420787" y="4216049"/>
                  <a:pt x="7422921" y="4202186"/>
                </a:cubicBezTo>
                <a:cubicBezTo>
                  <a:pt x="7435362" y="4202186"/>
                  <a:pt x="7450647" y="4168239"/>
                  <a:pt x="7452957" y="4156330"/>
                </a:cubicBezTo>
                <a:cubicBezTo>
                  <a:pt x="7449936" y="4154553"/>
                  <a:pt x="7448337" y="4149932"/>
                  <a:pt x="7448337" y="4142467"/>
                </a:cubicBezTo>
                <a:cubicBezTo>
                  <a:pt x="7446204" y="4142289"/>
                  <a:pt x="7443893" y="4141401"/>
                  <a:pt x="7443182" y="4138735"/>
                </a:cubicBezTo>
                <a:close/>
                <a:moveTo>
                  <a:pt x="7541292" y="4031205"/>
                </a:moveTo>
                <a:cubicBezTo>
                  <a:pt x="7529028" y="4031205"/>
                  <a:pt x="7529739" y="4040447"/>
                  <a:pt x="7515165" y="4040447"/>
                </a:cubicBezTo>
                <a:cubicBezTo>
                  <a:pt x="7496681" y="4040447"/>
                  <a:pt x="7486728" y="4026762"/>
                  <a:pt x="7486728" y="4002767"/>
                </a:cubicBezTo>
                <a:lnTo>
                  <a:pt x="7482284" y="4002767"/>
                </a:lnTo>
                <a:cubicBezTo>
                  <a:pt x="7478374" y="4002767"/>
                  <a:pt x="7475352" y="4006322"/>
                  <a:pt x="7475352" y="4012010"/>
                </a:cubicBezTo>
                <a:lnTo>
                  <a:pt x="7470731" y="4012010"/>
                </a:lnTo>
                <a:cubicBezTo>
                  <a:pt x="7466821" y="4007389"/>
                  <a:pt x="7457579" y="3987305"/>
                  <a:pt x="7457579" y="3982684"/>
                </a:cubicBezTo>
                <a:cubicBezTo>
                  <a:pt x="7457579" y="3979840"/>
                  <a:pt x="7459889" y="3979129"/>
                  <a:pt x="7460778" y="3976107"/>
                </a:cubicBezTo>
                <a:cubicBezTo>
                  <a:pt x="7456157" y="3973441"/>
                  <a:pt x="7456157" y="3967043"/>
                  <a:pt x="7451536" y="3961533"/>
                </a:cubicBezTo>
                <a:cubicBezTo>
                  <a:pt x="7443893" y="3952291"/>
                  <a:pt x="7430919" y="3951402"/>
                  <a:pt x="7422387" y="3935762"/>
                </a:cubicBezTo>
                <a:cubicBezTo>
                  <a:pt x="7427008" y="3957801"/>
                  <a:pt x="7437673" y="3988015"/>
                  <a:pt x="7455268" y="3991748"/>
                </a:cubicBezTo>
                <a:cubicBezTo>
                  <a:pt x="7454558" y="3994414"/>
                  <a:pt x="7452957" y="3998146"/>
                  <a:pt x="7452957" y="4000812"/>
                </a:cubicBezTo>
                <a:cubicBezTo>
                  <a:pt x="7452957" y="4008100"/>
                  <a:pt x="7459001" y="4010943"/>
                  <a:pt x="7461489" y="4018231"/>
                </a:cubicBezTo>
                <a:lnTo>
                  <a:pt x="7461489" y="4017697"/>
                </a:lnTo>
                <a:cubicBezTo>
                  <a:pt x="7462555" y="4022318"/>
                  <a:pt x="7464511" y="4029961"/>
                  <a:pt x="7464511" y="4035648"/>
                </a:cubicBezTo>
                <a:cubicBezTo>
                  <a:pt x="7464511" y="4049512"/>
                  <a:pt x="7462911" y="4062309"/>
                  <a:pt x="7455268" y="4071551"/>
                </a:cubicBezTo>
                <a:cubicBezTo>
                  <a:pt x="7451358" y="4076172"/>
                  <a:pt x="7444427" y="4077061"/>
                  <a:pt x="7444427" y="4086303"/>
                </a:cubicBezTo>
                <a:cubicBezTo>
                  <a:pt x="7444427" y="4102832"/>
                  <a:pt x="7472864" y="4095367"/>
                  <a:pt x="7472864" y="4113852"/>
                </a:cubicBezTo>
                <a:cubicBezTo>
                  <a:pt x="7472864" y="4124871"/>
                  <a:pt x="7463622" y="4129492"/>
                  <a:pt x="7463622" y="4140512"/>
                </a:cubicBezTo>
                <a:cubicBezTo>
                  <a:pt x="7463622" y="4147977"/>
                  <a:pt x="7468243" y="4152420"/>
                  <a:pt x="7475174" y="4152420"/>
                </a:cubicBezTo>
                <a:cubicBezTo>
                  <a:pt x="7491171" y="4152420"/>
                  <a:pt x="7495792" y="4133936"/>
                  <a:pt x="7503435" y="4120073"/>
                </a:cubicBezTo>
                <a:cubicBezTo>
                  <a:pt x="7504856" y="4117406"/>
                  <a:pt x="7514098" y="4108342"/>
                  <a:pt x="7514098" y="4101766"/>
                </a:cubicBezTo>
                <a:cubicBezTo>
                  <a:pt x="7514098" y="4098922"/>
                  <a:pt x="7511077" y="4095189"/>
                  <a:pt x="7511077" y="4092524"/>
                </a:cubicBezTo>
                <a:cubicBezTo>
                  <a:pt x="7511077" y="4085236"/>
                  <a:pt x="7518720" y="4082393"/>
                  <a:pt x="7526362" y="4080438"/>
                </a:cubicBezTo>
                <a:cubicBezTo>
                  <a:pt x="7527073" y="4080438"/>
                  <a:pt x="7527784" y="4077772"/>
                  <a:pt x="7528673" y="4077772"/>
                </a:cubicBezTo>
                <a:lnTo>
                  <a:pt x="7531872" y="4082393"/>
                </a:lnTo>
                <a:cubicBezTo>
                  <a:pt x="7539515" y="4068529"/>
                  <a:pt x="7536315" y="4049156"/>
                  <a:pt x="7547157" y="4036537"/>
                </a:cubicBezTo>
                <a:cubicBezTo>
                  <a:pt x="7545913" y="4033871"/>
                  <a:pt x="7543602" y="4031205"/>
                  <a:pt x="7541292" y="4031205"/>
                </a:cubicBezTo>
                <a:close/>
                <a:moveTo>
                  <a:pt x="7543602" y="3472407"/>
                </a:moveTo>
                <a:lnTo>
                  <a:pt x="7543602" y="3461565"/>
                </a:lnTo>
                <a:cubicBezTo>
                  <a:pt x="7539870" y="3460676"/>
                  <a:pt x="7536671" y="3457832"/>
                  <a:pt x="7534360" y="3453389"/>
                </a:cubicBezTo>
                <a:cubicBezTo>
                  <a:pt x="7527428" y="3456233"/>
                  <a:pt x="7516765" y="3458721"/>
                  <a:pt x="7516765" y="3470807"/>
                </a:cubicBezTo>
                <a:cubicBezTo>
                  <a:pt x="7516765" y="3474539"/>
                  <a:pt x="7526718" y="3476317"/>
                  <a:pt x="7532938" y="3476317"/>
                </a:cubicBezTo>
                <a:cubicBezTo>
                  <a:pt x="7538982" y="3476317"/>
                  <a:pt x="7538982" y="3477916"/>
                  <a:pt x="7543602" y="3472407"/>
                </a:cubicBezTo>
                <a:close/>
                <a:moveTo>
                  <a:pt x="7547513" y="3438637"/>
                </a:moveTo>
                <a:cubicBezTo>
                  <a:pt x="7547513" y="3441303"/>
                  <a:pt x="7549823" y="3446813"/>
                  <a:pt x="7552134" y="3446813"/>
                </a:cubicBezTo>
                <a:cubicBezTo>
                  <a:pt x="7559776" y="3446813"/>
                  <a:pt x="7562087" y="3437570"/>
                  <a:pt x="7571329" y="3434905"/>
                </a:cubicBezTo>
                <a:lnTo>
                  <a:pt x="7571329" y="3426729"/>
                </a:lnTo>
                <a:cubicBezTo>
                  <a:pt x="7566530" y="3426551"/>
                  <a:pt x="7547513" y="3427617"/>
                  <a:pt x="7547513" y="3438637"/>
                </a:cubicBezTo>
                <a:close/>
                <a:moveTo>
                  <a:pt x="6390281" y="2736051"/>
                </a:moveTo>
                <a:cubicBezTo>
                  <a:pt x="6389570" y="2738361"/>
                  <a:pt x="6390103" y="2749559"/>
                  <a:pt x="6387970" y="2755246"/>
                </a:cubicBezTo>
                <a:cubicBezTo>
                  <a:pt x="6385660" y="2760045"/>
                  <a:pt x="6373218" y="2756490"/>
                  <a:pt x="6373041" y="2767688"/>
                </a:cubicBezTo>
                <a:cubicBezTo>
                  <a:pt x="6368775" y="2768399"/>
                  <a:pt x="6366642" y="2772487"/>
                  <a:pt x="6366464" y="2777997"/>
                </a:cubicBezTo>
                <a:cubicBezTo>
                  <a:pt x="6365042" y="2777997"/>
                  <a:pt x="6363798" y="2777819"/>
                  <a:pt x="6362376" y="2777819"/>
                </a:cubicBezTo>
                <a:cubicBezTo>
                  <a:pt x="6357400" y="2777641"/>
                  <a:pt x="6358999" y="2764844"/>
                  <a:pt x="6349935" y="2764844"/>
                </a:cubicBezTo>
                <a:cubicBezTo>
                  <a:pt x="6337316" y="2764488"/>
                  <a:pt x="6340515" y="2782262"/>
                  <a:pt x="6325941" y="2781906"/>
                </a:cubicBezTo>
                <a:cubicBezTo>
                  <a:pt x="6324519" y="2789905"/>
                  <a:pt x="6321498" y="2794526"/>
                  <a:pt x="6321498" y="2802524"/>
                </a:cubicBezTo>
                <a:cubicBezTo>
                  <a:pt x="6321498" y="2805012"/>
                  <a:pt x="6324164" y="2808211"/>
                  <a:pt x="6324164" y="2810522"/>
                </a:cubicBezTo>
                <a:cubicBezTo>
                  <a:pt x="6324164" y="2813721"/>
                  <a:pt x="6318298" y="2829006"/>
                  <a:pt x="6323808" y="2829006"/>
                </a:cubicBezTo>
                <a:cubicBezTo>
                  <a:pt x="6331628" y="2829184"/>
                  <a:pt x="6330562" y="2802879"/>
                  <a:pt x="6337671" y="2794881"/>
                </a:cubicBezTo>
                <a:cubicBezTo>
                  <a:pt x="6337671" y="2794881"/>
                  <a:pt x="6342470" y="2801457"/>
                  <a:pt x="6344603" y="2802346"/>
                </a:cubicBezTo>
                <a:cubicBezTo>
                  <a:pt x="6345314" y="2801457"/>
                  <a:pt x="6346736" y="2798436"/>
                  <a:pt x="6346736" y="2798436"/>
                </a:cubicBezTo>
                <a:cubicBezTo>
                  <a:pt x="6348158" y="2800035"/>
                  <a:pt x="6349579" y="2802524"/>
                  <a:pt x="6353668" y="2802524"/>
                </a:cubicBezTo>
                <a:cubicBezTo>
                  <a:pt x="6353134" y="2800035"/>
                  <a:pt x="6353845" y="2797725"/>
                  <a:pt x="6353845" y="2795414"/>
                </a:cubicBezTo>
                <a:lnTo>
                  <a:pt x="6363621" y="2795770"/>
                </a:lnTo>
                <a:cubicBezTo>
                  <a:pt x="6364331" y="2798080"/>
                  <a:pt x="6365575" y="2801280"/>
                  <a:pt x="6366287" y="2803768"/>
                </a:cubicBezTo>
                <a:cubicBezTo>
                  <a:pt x="6364154" y="2805190"/>
                  <a:pt x="6362732" y="2807678"/>
                  <a:pt x="6362732" y="2813188"/>
                </a:cubicBezTo>
                <a:cubicBezTo>
                  <a:pt x="6362554" y="2828473"/>
                  <a:pt x="6370730" y="2841270"/>
                  <a:pt x="6380505" y="2841625"/>
                </a:cubicBezTo>
                <a:cubicBezTo>
                  <a:pt x="6382638" y="2841625"/>
                  <a:pt x="6385304" y="2842514"/>
                  <a:pt x="6387437" y="2841092"/>
                </a:cubicBezTo>
                <a:cubicBezTo>
                  <a:pt x="6387437" y="2843403"/>
                  <a:pt x="6388681" y="2847491"/>
                  <a:pt x="6390991" y="2847491"/>
                </a:cubicBezTo>
                <a:cubicBezTo>
                  <a:pt x="6395791" y="2847491"/>
                  <a:pt x="6398812" y="2842692"/>
                  <a:pt x="6398812" y="2836294"/>
                </a:cubicBezTo>
                <a:cubicBezTo>
                  <a:pt x="6398990" y="2827584"/>
                  <a:pt x="6390636" y="2824919"/>
                  <a:pt x="6390636" y="2819409"/>
                </a:cubicBezTo>
                <a:cubicBezTo>
                  <a:pt x="6390636" y="2814787"/>
                  <a:pt x="6394191" y="2813188"/>
                  <a:pt x="6397035" y="2808389"/>
                </a:cubicBezTo>
                <a:cubicBezTo>
                  <a:pt x="6398457" y="2810877"/>
                  <a:pt x="6400411" y="2812477"/>
                  <a:pt x="6401122" y="2814965"/>
                </a:cubicBezTo>
                <a:lnTo>
                  <a:pt x="6400767" y="2813010"/>
                </a:lnTo>
                <a:cubicBezTo>
                  <a:pt x="6402011" y="2817453"/>
                  <a:pt x="6406988" y="2831139"/>
                  <a:pt x="6409298" y="2831850"/>
                </a:cubicBezTo>
                <a:cubicBezTo>
                  <a:pt x="6409476" y="2818342"/>
                  <a:pt x="6418008" y="2813721"/>
                  <a:pt x="6418185" y="2804834"/>
                </a:cubicBezTo>
                <a:cubicBezTo>
                  <a:pt x="6418185" y="2797725"/>
                  <a:pt x="6406988" y="2750270"/>
                  <a:pt x="6401478" y="2743694"/>
                </a:cubicBezTo>
                <a:cubicBezTo>
                  <a:pt x="6398812" y="2740317"/>
                  <a:pt x="6395257" y="2736229"/>
                  <a:pt x="6390281" y="2736051"/>
                </a:cubicBezTo>
                <a:close/>
                <a:moveTo>
                  <a:pt x="6226942" y="2767865"/>
                </a:moveTo>
                <a:lnTo>
                  <a:pt x="6231741" y="2768043"/>
                </a:lnTo>
                <a:cubicBezTo>
                  <a:pt x="6240273" y="2761823"/>
                  <a:pt x="6253603" y="2751692"/>
                  <a:pt x="6256802" y="2733385"/>
                </a:cubicBezTo>
                <a:cubicBezTo>
                  <a:pt x="6262489" y="2733385"/>
                  <a:pt x="6267288" y="2731963"/>
                  <a:pt x="6268888" y="2724854"/>
                </a:cubicBezTo>
                <a:cubicBezTo>
                  <a:pt x="6272443" y="2724854"/>
                  <a:pt x="6273154" y="2722365"/>
                  <a:pt x="6275997" y="2720233"/>
                </a:cubicBezTo>
                <a:cubicBezTo>
                  <a:pt x="6273331" y="2717033"/>
                  <a:pt x="6269777" y="2715256"/>
                  <a:pt x="6269954" y="2707258"/>
                </a:cubicBezTo>
                <a:cubicBezTo>
                  <a:pt x="6267821" y="2709568"/>
                  <a:pt x="6267644" y="2713479"/>
                  <a:pt x="6266222" y="2717566"/>
                </a:cubicBezTo>
                <a:cubicBezTo>
                  <a:pt x="6258223" y="2734807"/>
                  <a:pt x="6234230" y="2744049"/>
                  <a:pt x="6226942" y="2767865"/>
                </a:cubicBezTo>
                <a:close/>
                <a:moveTo>
                  <a:pt x="6265866" y="2599195"/>
                </a:moveTo>
                <a:cubicBezTo>
                  <a:pt x="6265689" y="2603994"/>
                  <a:pt x="6278130" y="2613769"/>
                  <a:pt x="6281151" y="2613769"/>
                </a:cubicBezTo>
                <a:cubicBezTo>
                  <a:pt x="6283284" y="2613769"/>
                  <a:pt x="6284706" y="2610570"/>
                  <a:pt x="6286128" y="2608260"/>
                </a:cubicBezTo>
                <a:lnTo>
                  <a:pt x="6290216" y="2608260"/>
                </a:lnTo>
                <a:lnTo>
                  <a:pt x="6290038" y="2616258"/>
                </a:lnTo>
                <a:cubicBezTo>
                  <a:pt x="6288617" y="2618035"/>
                  <a:pt x="6285773" y="2620168"/>
                  <a:pt x="6285773" y="2624967"/>
                </a:cubicBezTo>
                <a:cubicBezTo>
                  <a:pt x="6285595" y="2629055"/>
                  <a:pt x="6291105" y="2636342"/>
                  <a:pt x="6296081" y="2636342"/>
                </a:cubicBezTo>
                <a:cubicBezTo>
                  <a:pt x="6300347" y="2636519"/>
                  <a:pt x="6303191" y="2631721"/>
                  <a:pt x="6307278" y="2631721"/>
                </a:cubicBezTo>
                <a:cubicBezTo>
                  <a:pt x="6317054" y="2631898"/>
                  <a:pt x="6317409" y="2649494"/>
                  <a:pt x="6327363" y="2649672"/>
                </a:cubicBezTo>
                <a:cubicBezTo>
                  <a:pt x="6325408" y="2643096"/>
                  <a:pt x="6323275" y="2639896"/>
                  <a:pt x="6326829" y="2634387"/>
                </a:cubicBezTo>
                <a:cubicBezTo>
                  <a:pt x="6330918" y="2641674"/>
                  <a:pt x="6347625" y="2649139"/>
                  <a:pt x="6351712" y="2658914"/>
                </a:cubicBezTo>
                <a:cubicBezTo>
                  <a:pt x="6352423" y="2661225"/>
                  <a:pt x="6352956" y="2665312"/>
                  <a:pt x="6355089" y="2665312"/>
                </a:cubicBezTo>
                <a:cubicBezTo>
                  <a:pt x="6356511" y="2665312"/>
                  <a:pt x="6357933" y="2662113"/>
                  <a:pt x="6357933" y="2660514"/>
                </a:cubicBezTo>
                <a:cubicBezTo>
                  <a:pt x="6357933" y="2658025"/>
                  <a:pt x="6357933" y="2656604"/>
                  <a:pt x="6357933" y="2654115"/>
                </a:cubicBezTo>
                <a:cubicBezTo>
                  <a:pt x="6353134" y="2653937"/>
                  <a:pt x="6348868" y="2650738"/>
                  <a:pt x="6349046" y="2644340"/>
                </a:cubicBezTo>
                <a:cubicBezTo>
                  <a:pt x="6347625" y="2645051"/>
                  <a:pt x="6344248" y="2645762"/>
                  <a:pt x="6344248" y="2644340"/>
                </a:cubicBezTo>
                <a:cubicBezTo>
                  <a:pt x="6344248" y="2640252"/>
                  <a:pt x="6347802" y="2639541"/>
                  <a:pt x="6348513" y="2634742"/>
                </a:cubicBezTo>
                <a:cubicBezTo>
                  <a:pt x="6347091" y="2634742"/>
                  <a:pt x="6345847" y="2632965"/>
                  <a:pt x="6344425" y="2632965"/>
                </a:cubicBezTo>
                <a:cubicBezTo>
                  <a:pt x="6341581" y="2632965"/>
                  <a:pt x="6340693" y="2638475"/>
                  <a:pt x="6338027" y="2638475"/>
                </a:cubicBezTo>
                <a:cubicBezTo>
                  <a:pt x="6333761" y="2638475"/>
                  <a:pt x="6331984" y="2620168"/>
                  <a:pt x="6323630" y="2619812"/>
                </a:cubicBezTo>
                <a:cubicBezTo>
                  <a:pt x="6319542" y="2619812"/>
                  <a:pt x="6315987" y="2622834"/>
                  <a:pt x="6315810" y="2626033"/>
                </a:cubicBezTo>
                <a:cubicBezTo>
                  <a:pt x="6315810" y="2626744"/>
                  <a:pt x="6315810" y="2629232"/>
                  <a:pt x="6315810" y="2629943"/>
                </a:cubicBezTo>
                <a:cubicBezTo>
                  <a:pt x="6308167" y="2625855"/>
                  <a:pt x="6298748" y="2605593"/>
                  <a:pt x="6298925" y="2593685"/>
                </a:cubicBezTo>
                <a:cubicBezTo>
                  <a:pt x="6299103" y="2576978"/>
                  <a:pt x="6311722" y="2575734"/>
                  <a:pt x="6312078" y="2557961"/>
                </a:cubicBezTo>
                <a:cubicBezTo>
                  <a:pt x="6312255" y="2544275"/>
                  <a:pt x="6303368" y="2532189"/>
                  <a:pt x="6303546" y="2521880"/>
                </a:cubicBezTo>
                <a:cubicBezTo>
                  <a:pt x="6303546" y="2520281"/>
                  <a:pt x="6302124" y="2517792"/>
                  <a:pt x="6302124" y="2516193"/>
                </a:cubicBezTo>
                <a:cubicBezTo>
                  <a:pt x="6302124" y="2515304"/>
                  <a:pt x="6300880" y="2512816"/>
                  <a:pt x="6300880" y="2512105"/>
                </a:cubicBezTo>
                <a:cubicBezTo>
                  <a:pt x="6298036" y="2513527"/>
                  <a:pt x="6295904" y="2519925"/>
                  <a:pt x="6291638" y="2519925"/>
                </a:cubicBezTo>
                <a:cubicBezTo>
                  <a:pt x="6285417" y="2519747"/>
                  <a:pt x="6287017" y="2505351"/>
                  <a:pt x="6279197" y="2505173"/>
                </a:cubicBezTo>
                <a:cubicBezTo>
                  <a:pt x="6273509" y="2505173"/>
                  <a:pt x="6272087" y="2512994"/>
                  <a:pt x="6272087" y="2520992"/>
                </a:cubicBezTo>
                <a:cubicBezTo>
                  <a:pt x="6271909" y="2530589"/>
                  <a:pt x="6275286" y="2537166"/>
                  <a:pt x="6275108" y="2546586"/>
                </a:cubicBezTo>
                <a:cubicBezTo>
                  <a:pt x="6275108" y="2553873"/>
                  <a:pt x="6273509" y="2564892"/>
                  <a:pt x="6270665" y="2570580"/>
                </a:cubicBezTo>
                <a:cubicBezTo>
                  <a:pt x="6263378" y="2569513"/>
                  <a:pt x="6265866" y="2586398"/>
                  <a:pt x="6265866" y="2599195"/>
                </a:cubicBezTo>
                <a:close/>
                <a:moveTo>
                  <a:pt x="6382994" y="2671356"/>
                </a:moveTo>
                <a:cubicBezTo>
                  <a:pt x="6377484" y="2671178"/>
                  <a:pt x="6373218" y="2667801"/>
                  <a:pt x="6367708" y="2667623"/>
                </a:cubicBezTo>
                <a:cubicBezTo>
                  <a:pt x="6365575" y="2667623"/>
                  <a:pt x="6363443" y="2669934"/>
                  <a:pt x="6361310" y="2670644"/>
                </a:cubicBezTo>
                <a:cubicBezTo>
                  <a:pt x="6362554" y="2677221"/>
                  <a:pt x="6378017" y="2683086"/>
                  <a:pt x="6377661" y="2694106"/>
                </a:cubicBezTo>
                <a:cubicBezTo>
                  <a:pt x="6377661" y="2695883"/>
                  <a:pt x="6375529" y="2698904"/>
                  <a:pt x="6374107" y="2698904"/>
                </a:cubicBezTo>
                <a:cubicBezTo>
                  <a:pt x="6373396" y="2698904"/>
                  <a:pt x="6368419" y="2698904"/>
                  <a:pt x="6364864" y="2698727"/>
                </a:cubicBezTo>
                <a:lnTo>
                  <a:pt x="6364864" y="2703526"/>
                </a:lnTo>
                <a:cubicBezTo>
                  <a:pt x="6365575" y="2705836"/>
                  <a:pt x="6370375" y="2714189"/>
                  <a:pt x="6375351" y="2714189"/>
                </a:cubicBezTo>
                <a:lnTo>
                  <a:pt x="6375351" y="2718988"/>
                </a:lnTo>
                <a:cubicBezTo>
                  <a:pt x="6372507" y="2723609"/>
                  <a:pt x="6373751" y="2730186"/>
                  <a:pt x="6378728" y="2730363"/>
                </a:cubicBezTo>
                <a:cubicBezTo>
                  <a:pt x="6380861" y="2730363"/>
                  <a:pt x="6382816" y="2730363"/>
                  <a:pt x="6384949" y="2730363"/>
                </a:cubicBezTo>
                <a:lnTo>
                  <a:pt x="6384949" y="2725565"/>
                </a:lnTo>
                <a:cubicBezTo>
                  <a:pt x="6382283" y="2723965"/>
                  <a:pt x="6379439" y="2715789"/>
                  <a:pt x="6378906" y="2709568"/>
                </a:cubicBezTo>
                <a:lnTo>
                  <a:pt x="6389392" y="2709746"/>
                </a:lnTo>
                <a:cubicBezTo>
                  <a:pt x="6390103" y="2706547"/>
                  <a:pt x="6391525" y="2704236"/>
                  <a:pt x="6392414" y="2699437"/>
                </a:cubicBezTo>
                <a:cubicBezTo>
                  <a:pt x="6391703" y="2699437"/>
                  <a:pt x="6386904" y="2692151"/>
                  <a:pt x="6386904" y="2692151"/>
                </a:cubicBezTo>
                <a:cubicBezTo>
                  <a:pt x="6386904" y="2692151"/>
                  <a:pt x="6387615" y="2684152"/>
                  <a:pt x="6387081" y="2679354"/>
                </a:cubicBezTo>
                <a:cubicBezTo>
                  <a:pt x="6385660" y="2679176"/>
                  <a:pt x="6384238" y="2679176"/>
                  <a:pt x="6382816" y="2679176"/>
                </a:cubicBezTo>
                <a:cubicBezTo>
                  <a:pt x="6383527" y="2676687"/>
                  <a:pt x="6382994" y="2673666"/>
                  <a:pt x="6382994" y="2671356"/>
                </a:cubicBezTo>
                <a:close/>
                <a:moveTo>
                  <a:pt x="6322919" y="2686818"/>
                </a:moveTo>
                <a:cubicBezTo>
                  <a:pt x="6322031" y="2685574"/>
                  <a:pt x="6320964" y="2684152"/>
                  <a:pt x="6319897" y="2684152"/>
                </a:cubicBezTo>
                <a:cubicBezTo>
                  <a:pt x="6318476" y="2684152"/>
                  <a:pt x="6315632" y="2686463"/>
                  <a:pt x="6315632" y="2688062"/>
                </a:cubicBezTo>
                <a:cubicBezTo>
                  <a:pt x="6315632" y="2695350"/>
                  <a:pt x="6318121" y="2710635"/>
                  <a:pt x="6317943" y="2724143"/>
                </a:cubicBezTo>
                <a:cubicBezTo>
                  <a:pt x="6324341" y="2719522"/>
                  <a:pt x="6340515" y="2712590"/>
                  <a:pt x="6340693" y="2698904"/>
                </a:cubicBezTo>
                <a:cubicBezTo>
                  <a:pt x="6340693" y="2692861"/>
                  <a:pt x="6328251" y="2690018"/>
                  <a:pt x="6322919" y="2686818"/>
                </a:cubicBezTo>
                <a:close/>
                <a:moveTo>
                  <a:pt x="6343892" y="2710279"/>
                </a:moveTo>
                <a:cubicBezTo>
                  <a:pt x="6340337" y="2710990"/>
                  <a:pt x="6336605" y="2730897"/>
                  <a:pt x="6336427" y="2733207"/>
                </a:cubicBezTo>
                <a:cubicBezTo>
                  <a:pt x="6334295" y="2733207"/>
                  <a:pt x="6330206" y="2735518"/>
                  <a:pt x="6330206" y="2738006"/>
                </a:cubicBezTo>
                <a:cubicBezTo>
                  <a:pt x="6330206" y="2743516"/>
                  <a:pt x="6342470" y="2758979"/>
                  <a:pt x="6345314" y="2759156"/>
                </a:cubicBezTo>
                <a:cubicBezTo>
                  <a:pt x="6346736" y="2759156"/>
                  <a:pt x="6349579" y="2756846"/>
                  <a:pt x="6349579" y="2755246"/>
                </a:cubicBezTo>
                <a:cubicBezTo>
                  <a:pt x="6349579" y="2750270"/>
                  <a:pt x="6346025" y="2751869"/>
                  <a:pt x="6346202" y="2744760"/>
                </a:cubicBezTo>
                <a:cubicBezTo>
                  <a:pt x="6346380" y="2735162"/>
                  <a:pt x="6354201" y="2728942"/>
                  <a:pt x="6354378" y="2719344"/>
                </a:cubicBezTo>
                <a:cubicBezTo>
                  <a:pt x="6354378" y="2714723"/>
                  <a:pt x="6351001" y="2707969"/>
                  <a:pt x="6343892" y="2710279"/>
                </a:cubicBezTo>
                <a:close/>
                <a:moveTo>
                  <a:pt x="6350468" y="2741561"/>
                </a:moveTo>
                <a:lnTo>
                  <a:pt x="6353845" y="2741561"/>
                </a:lnTo>
                <a:cubicBezTo>
                  <a:pt x="6354023" y="2729653"/>
                  <a:pt x="6363265" y="2725742"/>
                  <a:pt x="6363443" y="2711346"/>
                </a:cubicBezTo>
                <a:cubicBezTo>
                  <a:pt x="6361310" y="2711346"/>
                  <a:pt x="6359177" y="2711346"/>
                  <a:pt x="6357222" y="2711346"/>
                </a:cubicBezTo>
                <a:cubicBezTo>
                  <a:pt x="6356867" y="2725920"/>
                  <a:pt x="6352779" y="2732141"/>
                  <a:pt x="6350468" y="2741561"/>
                </a:cubicBezTo>
                <a:close/>
                <a:moveTo>
                  <a:pt x="6372330" y="2731608"/>
                </a:moveTo>
                <a:cubicBezTo>
                  <a:pt x="6370197" y="2734807"/>
                  <a:pt x="6366820" y="2733029"/>
                  <a:pt x="6363443" y="2731430"/>
                </a:cubicBezTo>
                <a:cubicBezTo>
                  <a:pt x="6361132" y="2736229"/>
                  <a:pt x="6356867" y="2738539"/>
                  <a:pt x="6356867" y="2743338"/>
                </a:cubicBezTo>
                <a:cubicBezTo>
                  <a:pt x="6356867" y="2744938"/>
                  <a:pt x="6359533" y="2747426"/>
                  <a:pt x="6360955" y="2747426"/>
                </a:cubicBezTo>
                <a:cubicBezTo>
                  <a:pt x="6367175" y="2747604"/>
                  <a:pt x="6372152" y="2740494"/>
                  <a:pt x="6372330" y="2731608"/>
                </a:cubicBezTo>
                <a:close/>
                <a:moveTo>
                  <a:pt x="6357578" y="2687352"/>
                </a:moveTo>
                <a:cubicBezTo>
                  <a:pt x="6357755" y="2677043"/>
                  <a:pt x="6348691" y="2674377"/>
                  <a:pt x="6346736" y="2667267"/>
                </a:cubicBezTo>
                <a:lnTo>
                  <a:pt x="6340515" y="2667090"/>
                </a:lnTo>
                <a:cubicBezTo>
                  <a:pt x="6340337" y="2670467"/>
                  <a:pt x="6340337" y="2673488"/>
                  <a:pt x="6340337" y="2679176"/>
                </a:cubicBezTo>
                <a:cubicBezTo>
                  <a:pt x="6343892" y="2679354"/>
                  <a:pt x="6346558" y="2678643"/>
                  <a:pt x="6350113" y="2679354"/>
                </a:cubicBezTo>
                <a:cubicBezTo>
                  <a:pt x="6349935" y="2683264"/>
                  <a:pt x="6357578" y="2691439"/>
                  <a:pt x="6357578" y="2687352"/>
                </a:cubicBezTo>
                <a:close/>
                <a:moveTo>
                  <a:pt x="6301769" y="2672777"/>
                </a:moveTo>
                <a:cubicBezTo>
                  <a:pt x="6304613" y="2672777"/>
                  <a:pt x="6308167" y="2663180"/>
                  <a:pt x="6306923" y="2656781"/>
                </a:cubicBezTo>
                <a:cubicBezTo>
                  <a:pt x="6304968" y="2647184"/>
                  <a:pt x="6297325" y="2648605"/>
                  <a:pt x="6288972" y="2642029"/>
                </a:cubicBezTo>
                <a:lnTo>
                  <a:pt x="6282040" y="2642029"/>
                </a:lnTo>
                <a:cubicBezTo>
                  <a:pt x="6281863" y="2642029"/>
                  <a:pt x="6297681" y="2672600"/>
                  <a:pt x="6301769" y="2672777"/>
                </a:cubicBezTo>
                <a:close/>
                <a:moveTo>
                  <a:pt x="6309234" y="2647184"/>
                </a:moveTo>
                <a:cubicBezTo>
                  <a:pt x="6310655" y="2648783"/>
                  <a:pt x="6314744" y="2648072"/>
                  <a:pt x="6316165" y="2647361"/>
                </a:cubicBezTo>
                <a:cubicBezTo>
                  <a:pt x="6314744" y="2645762"/>
                  <a:pt x="6310655" y="2646473"/>
                  <a:pt x="6309234" y="2647184"/>
                </a:cubicBezTo>
                <a:close/>
                <a:moveTo>
                  <a:pt x="6299103" y="2314997"/>
                </a:moveTo>
                <a:cubicBezTo>
                  <a:pt x="6288261" y="2314997"/>
                  <a:pt x="6272265" y="2350899"/>
                  <a:pt x="6272265" y="2370095"/>
                </a:cubicBezTo>
                <a:cubicBezTo>
                  <a:pt x="6272265" y="2383780"/>
                  <a:pt x="6269954" y="2395867"/>
                  <a:pt x="6283817" y="2395867"/>
                </a:cubicBezTo>
                <a:cubicBezTo>
                  <a:pt x="6301413" y="2395867"/>
                  <a:pt x="6318298" y="2314997"/>
                  <a:pt x="6299103" y="2314997"/>
                </a:cubicBezTo>
                <a:close/>
                <a:moveTo>
                  <a:pt x="6072846" y="2471048"/>
                </a:moveTo>
                <a:cubicBezTo>
                  <a:pt x="6072846" y="2465716"/>
                  <a:pt x="6067514" y="2457363"/>
                  <a:pt x="6063782" y="2457363"/>
                </a:cubicBezTo>
                <a:cubicBezTo>
                  <a:pt x="6053828" y="2457363"/>
                  <a:pt x="6027702" y="2480291"/>
                  <a:pt x="6021481" y="2480291"/>
                </a:cubicBezTo>
                <a:cubicBezTo>
                  <a:pt x="6017748" y="2480291"/>
                  <a:pt x="6021481" y="2488466"/>
                  <a:pt x="6021481" y="2494154"/>
                </a:cubicBezTo>
                <a:cubicBezTo>
                  <a:pt x="6021481" y="2506062"/>
                  <a:pt x="6026813" y="2512461"/>
                  <a:pt x="6038365" y="2512461"/>
                </a:cubicBezTo>
                <a:cubicBezTo>
                  <a:pt x="6049919" y="2512461"/>
                  <a:pt x="6072846" y="2483845"/>
                  <a:pt x="6072846" y="2471048"/>
                </a:cubicBezTo>
                <a:close/>
                <a:moveTo>
                  <a:pt x="5963895" y="3053663"/>
                </a:moveTo>
                <a:cubicBezTo>
                  <a:pt x="5964606" y="3056329"/>
                  <a:pt x="5967805" y="3066460"/>
                  <a:pt x="5969404" y="3066460"/>
                </a:cubicBezTo>
                <a:cubicBezTo>
                  <a:pt x="5972426" y="3066460"/>
                  <a:pt x="5974737" y="3071970"/>
                  <a:pt x="5979358" y="3071970"/>
                </a:cubicBezTo>
                <a:lnTo>
                  <a:pt x="5984690" y="3071970"/>
                </a:lnTo>
                <a:cubicBezTo>
                  <a:pt x="5983979" y="3069304"/>
                  <a:pt x="5983979" y="3065749"/>
                  <a:pt x="5983979" y="3062906"/>
                </a:cubicBezTo>
                <a:cubicBezTo>
                  <a:pt x="5973137" y="3062906"/>
                  <a:pt x="5968694" y="3045487"/>
                  <a:pt x="5964784" y="3031802"/>
                </a:cubicBezTo>
                <a:cubicBezTo>
                  <a:pt x="5959451" y="3032690"/>
                  <a:pt x="5948787" y="3039089"/>
                  <a:pt x="5948787" y="3043710"/>
                </a:cubicBezTo>
                <a:cubicBezTo>
                  <a:pt x="5948610" y="3050997"/>
                  <a:pt x="5960873" y="3046198"/>
                  <a:pt x="5963895" y="3053663"/>
                </a:cubicBezTo>
                <a:close/>
                <a:moveTo>
                  <a:pt x="6009928" y="3077480"/>
                </a:moveTo>
                <a:cubicBezTo>
                  <a:pt x="6014549" y="3077480"/>
                  <a:pt x="6017571" y="3071970"/>
                  <a:pt x="6018459" y="3066460"/>
                </a:cubicBezTo>
                <a:cubicBezTo>
                  <a:pt x="6016149" y="3065571"/>
                  <a:pt x="6013838" y="3061839"/>
                  <a:pt x="6011350" y="3061839"/>
                </a:cubicBezTo>
                <a:lnTo>
                  <a:pt x="6003708" y="3061839"/>
                </a:lnTo>
                <a:cubicBezTo>
                  <a:pt x="6002996" y="3061839"/>
                  <a:pt x="6003708" y="3065571"/>
                  <a:pt x="6003708" y="3066460"/>
                </a:cubicBezTo>
                <a:cubicBezTo>
                  <a:pt x="6003885" y="3071081"/>
                  <a:pt x="6005485" y="3077480"/>
                  <a:pt x="6009928" y="3077480"/>
                </a:cubicBezTo>
                <a:close/>
                <a:moveTo>
                  <a:pt x="5815308" y="3021493"/>
                </a:moveTo>
                <a:lnTo>
                  <a:pt x="5809088" y="3021493"/>
                </a:lnTo>
                <a:lnTo>
                  <a:pt x="5809088" y="3025048"/>
                </a:lnTo>
                <a:cubicBezTo>
                  <a:pt x="5809088" y="3031624"/>
                  <a:pt x="5819041" y="3046198"/>
                  <a:pt x="5822951" y="3047087"/>
                </a:cubicBezTo>
                <a:cubicBezTo>
                  <a:pt x="5823484" y="3038022"/>
                  <a:pt x="5819930" y="3032690"/>
                  <a:pt x="5815308" y="3025937"/>
                </a:cubicBezTo>
                <a:lnTo>
                  <a:pt x="5815308" y="3021493"/>
                </a:lnTo>
                <a:close/>
                <a:moveTo>
                  <a:pt x="5785271" y="2965507"/>
                </a:moveTo>
                <a:lnTo>
                  <a:pt x="5781539" y="2967284"/>
                </a:lnTo>
                <a:lnTo>
                  <a:pt x="5782249" y="2967284"/>
                </a:lnTo>
                <a:cubicBezTo>
                  <a:pt x="5782961" y="2972794"/>
                  <a:pt x="5792914" y="2987368"/>
                  <a:pt x="5795935" y="2987368"/>
                </a:cubicBezTo>
                <a:cubicBezTo>
                  <a:pt x="5802156" y="2987368"/>
                  <a:pt x="5790070" y="2969062"/>
                  <a:pt x="5785271" y="2965507"/>
                </a:cubicBezTo>
                <a:close/>
                <a:moveTo>
                  <a:pt x="6481459" y="2091762"/>
                </a:moveTo>
                <a:cubicBezTo>
                  <a:pt x="6481459" y="2096383"/>
                  <a:pt x="6485369" y="2101893"/>
                  <a:pt x="6489101" y="2101893"/>
                </a:cubicBezTo>
                <a:cubicBezTo>
                  <a:pt x="6491412" y="2101893"/>
                  <a:pt x="6494433" y="2098160"/>
                  <a:pt x="6498343" y="2098160"/>
                </a:cubicBezTo>
                <a:cubicBezTo>
                  <a:pt x="6496744" y="2095494"/>
                  <a:pt x="6498343" y="2092651"/>
                  <a:pt x="6498343" y="2089985"/>
                </a:cubicBezTo>
                <a:cubicBezTo>
                  <a:pt x="6499055" y="2094606"/>
                  <a:pt x="6499943" y="2100116"/>
                  <a:pt x="6504386" y="2101893"/>
                </a:cubicBezTo>
                <a:lnTo>
                  <a:pt x="6501365" y="2114690"/>
                </a:lnTo>
                <a:cubicBezTo>
                  <a:pt x="6501365" y="2114690"/>
                  <a:pt x="6493722" y="2127664"/>
                  <a:pt x="6493722" y="2129442"/>
                </a:cubicBezTo>
                <a:cubicBezTo>
                  <a:pt x="6493722" y="2133174"/>
                  <a:pt x="6498343" y="2144016"/>
                  <a:pt x="6504386" y="2144016"/>
                </a:cubicBezTo>
                <a:lnTo>
                  <a:pt x="6504386" y="2138506"/>
                </a:lnTo>
                <a:cubicBezTo>
                  <a:pt x="6504386" y="2141350"/>
                  <a:pt x="6504386" y="2146682"/>
                  <a:pt x="6506697" y="2146682"/>
                </a:cubicBezTo>
                <a:cubicBezTo>
                  <a:pt x="6517361" y="2146682"/>
                  <a:pt x="6523582" y="2118244"/>
                  <a:pt x="6525893" y="2101715"/>
                </a:cubicBezTo>
                <a:cubicBezTo>
                  <a:pt x="6528203" y="2103493"/>
                  <a:pt x="6530513" y="2101715"/>
                  <a:pt x="6532824" y="2101715"/>
                </a:cubicBezTo>
                <a:cubicBezTo>
                  <a:pt x="6531402" y="2098871"/>
                  <a:pt x="6532824" y="2095317"/>
                  <a:pt x="6532824" y="2092473"/>
                </a:cubicBezTo>
                <a:lnTo>
                  <a:pt x="6525893" y="2085186"/>
                </a:lnTo>
                <a:cubicBezTo>
                  <a:pt x="6523582" y="2085186"/>
                  <a:pt x="6525182" y="2078610"/>
                  <a:pt x="6525182" y="2075944"/>
                </a:cubicBezTo>
                <a:cubicBezTo>
                  <a:pt x="6515939" y="2075944"/>
                  <a:pt x="6511318" y="2068656"/>
                  <a:pt x="6505275" y="2068656"/>
                </a:cubicBezTo>
                <a:cubicBezTo>
                  <a:pt x="6503143" y="2068656"/>
                  <a:pt x="6481459" y="2086252"/>
                  <a:pt x="6481459" y="2091762"/>
                </a:cubicBezTo>
                <a:close/>
                <a:moveTo>
                  <a:pt x="6552197" y="2099049"/>
                </a:moveTo>
                <a:cubicBezTo>
                  <a:pt x="6562150" y="2099049"/>
                  <a:pt x="6563750" y="2084297"/>
                  <a:pt x="6570504" y="2076121"/>
                </a:cubicBezTo>
                <a:cubicBezTo>
                  <a:pt x="6572814" y="2077010"/>
                  <a:pt x="6575836" y="2082520"/>
                  <a:pt x="6581879" y="2082520"/>
                </a:cubicBezTo>
                <a:cubicBezTo>
                  <a:pt x="6589522" y="2082520"/>
                  <a:pt x="6598764" y="2050350"/>
                  <a:pt x="6581879" y="2050350"/>
                </a:cubicBezTo>
                <a:cubicBezTo>
                  <a:pt x="6571215" y="2050350"/>
                  <a:pt x="6568904" y="2065990"/>
                  <a:pt x="6555929" y="2061369"/>
                </a:cubicBezTo>
                <a:cubicBezTo>
                  <a:pt x="6555929" y="2062258"/>
                  <a:pt x="6541356" y="2075233"/>
                  <a:pt x="6541356" y="2075233"/>
                </a:cubicBezTo>
                <a:cubicBezTo>
                  <a:pt x="6541356" y="2079676"/>
                  <a:pt x="6542777" y="2081631"/>
                  <a:pt x="6547398" y="2085186"/>
                </a:cubicBezTo>
                <a:cubicBezTo>
                  <a:pt x="6546687" y="2089807"/>
                  <a:pt x="6548287" y="2099049"/>
                  <a:pt x="6552197" y="2099049"/>
                </a:cubicBezTo>
                <a:close/>
                <a:moveTo>
                  <a:pt x="6634844" y="1986898"/>
                </a:moveTo>
                <a:cubicBezTo>
                  <a:pt x="6627912" y="1986898"/>
                  <a:pt x="6623291" y="2015336"/>
                  <a:pt x="6610317" y="2015336"/>
                </a:cubicBezTo>
                <a:lnTo>
                  <a:pt x="6562861" y="2015336"/>
                </a:lnTo>
                <a:cubicBezTo>
                  <a:pt x="6542777" y="2015336"/>
                  <a:pt x="6536023" y="2038441"/>
                  <a:pt x="6519849" y="2051238"/>
                </a:cubicBezTo>
                <a:cubicBezTo>
                  <a:pt x="6516828" y="2053016"/>
                  <a:pt x="6509896" y="2054971"/>
                  <a:pt x="6509896" y="2057815"/>
                </a:cubicBezTo>
                <a:cubicBezTo>
                  <a:pt x="6509896" y="2061369"/>
                  <a:pt x="6515406" y="2061369"/>
                  <a:pt x="6520560" y="2061369"/>
                </a:cubicBezTo>
                <a:cubicBezTo>
                  <a:pt x="6536556" y="2061369"/>
                  <a:pt x="6550420" y="2054082"/>
                  <a:pt x="6560373" y="2048572"/>
                </a:cubicBezTo>
                <a:cubicBezTo>
                  <a:pt x="6566416" y="2044840"/>
                  <a:pt x="6571037" y="2049461"/>
                  <a:pt x="6577258" y="2045906"/>
                </a:cubicBezTo>
                <a:cubicBezTo>
                  <a:pt x="6579568" y="2044840"/>
                  <a:pt x="6580280" y="2038619"/>
                  <a:pt x="6584900" y="2038619"/>
                </a:cubicBezTo>
                <a:cubicBezTo>
                  <a:pt x="6594143" y="2038619"/>
                  <a:pt x="6598764" y="2044129"/>
                  <a:pt x="6608006" y="2046795"/>
                </a:cubicBezTo>
                <a:cubicBezTo>
                  <a:pt x="6608006" y="2050527"/>
                  <a:pt x="6605696" y="2056926"/>
                  <a:pt x="6605696" y="2062436"/>
                </a:cubicBezTo>
                <a:cubicBezTo>
                  <a:pt x="6605696" y="2065102"/>
                  <a:pt x="6603385" y="2069901"/>
                  <a:pt x="6605696" y="2069901"/>
                </a:cubicBezTo>
                <a:cubicBezTo>
                  <a:pt x="6611027" y="2069901"/>
                  <a:pt x="6610317" y="2077010"/>
                  <a:pt x="6616537" y="2078965"/>
                </a:cubicBezTo>
                <a:cubicBezTo>
                  <a:pt x="6620447" y="2069901"/>
                  <a:pt x="6629512" y="2055149"/>
                  <a:pt x="6634844" y="2055149"/>
                </a:cubicBezTo>
                <a:cubicBezTo>
                  <a:pt x="6637154" y="2055149"/>
                  <a:pt x="6640176" y="2055149"/>
                  <a:pt x="6642487" y="2054260"/>
                </a:cubicBezTo>
                <a:cubicBezTo>
                  <a:pt x="6641598" y="2054260"/>
                  <a:pt x="6634844" y="2043240"/>
                  <a:pt x="6634844" y="2039508"/>
                </a:cubicBezTo>
                <a:cubicBezTo>
                  <a:pt x="6634844" y="2036842"/>
                  <a:pt x="6637154" y="2032221"/>
                  <a:pt x="6639465" y="2032221"/>
                </a:cubicBezTo>
                <a:cubicBezTo>
                  <a:pt x="6646397" y="2032221"/>
                  <a:pt x="6645686" y="2047861"/>
                  <a:pt x="6661682" y="2047861"/>
                </a:cubicBezTo>
                <a:cubicBezTo>
                  <a:pt x="6667903" y="2047861"/>
                  <a:pt x="6672524" y="2042352"/>
                  <a:pt x="6677145" y="2036842"/>
                </a:cubicBezTo>
                <a:lnTo>
                  <a:pt x="6684787" y="2036842"/>
                </a:lnTo>
                <a:cubicBezTo>
                  <a:pt x="6684787" y="2038797"/>
                  <a:pt x="6687098" y="2041285"/>
                  <a:pt x="6688520" y="2041285"/>
                </a:cubicBezTo>
                <a:cubicBezTo>
                  <a:pt x="6691541" y="2028488"/>
                  <a:pt x="6698473" y="2027600"/>
                  <a:pt x="6709315" y="2019246"/>
                </a:cubicBezTo>
                <a:cubicBezTo>
                  <a:pt x="6708604" y="2025645"/>
                  <a:pt x="6705405" y="2026533"/>
                  <a:pt x="6708604" y="2033820"/>
                </a:cubicBezTo>
                <a:cubicBezTo>
                  <a:pt x="6717846" y="2030266"/>
                  <a:pt x="6717846" y="2021024"/>
                  <a:pt x="6727088" y="2015336"/>
                </a:cubicBezTo>
                <a:cubicBezTo>
                  <a:pt x="6725489" y="2009826"/>
                  <a:pt x="6723178" y="2006271"/>
                  <a:pt x="6723178" y="1997918"/>
                </a:cubicBezTo>
                <a:cubicBezTo>
                  <a:pt x="6723178" y="1986010"/>
                  <a:pt x="6731709" y="1980500"/>
                  <a:pt x="6731709" y="1972146"/>
                </a:cubicBezTo>
                <a:cubicBezTo>
                  <a:pt x="6731709" y="1962016"/>
                  <a:pt x="6729399" y="1933578"/>
                  <a:pt x="6737041" y="1930912"/>
                </a:cubicBezTo>
                <a:cubicBezTo>
                  <a:pt x="6739352" y="1930023"/>
                  <a:pt x="6741663" y="1931801"/>
                  <a:pt x="6744151" y="1929134"/>
                </a:cubicBezTo>
                <a:lnTo>
                  <a:pt x="6744151" y="1923625"/>
                </a:lnTo>
                <a:cubicBezTo>
                  <a:pt x="6744151" y="1911717"/>
                  <a:pt x="6754815" y="1909761"/>
                  <a:pt x="6754815" y="1895009"/>
                </a:cubicBezTo>
                <a:cubicBezTo>
                  <a:pt x="6754815" y="1882035"/>
                  <a:pt x="6744151" y="1875814"/>
                  <a:pt x="6744151" y="1862839"/>
                </a:cubicBezTo>
                <a:cubicBezTo>
                  <a:pt x="6744151" y="1856441"/>
                  <a:pt x="6744862" y="1850931"/>
                  <a:pt x="6742551" y="1844533"/>
                </a:cubicBezTo>
                <a:cubicBezTo>
                  <a:pt x="6741841" y="1841689"/>
                  <a:pt x="6738819" y="1839912"/>
                  <a:pt x="6733309" y="1839912"/>
                </a:cubicBezTo>
                <a:cubicBezTo>
                  <a:pt x="6730998" y="1839912"/>
                  <a:pt x="6732598" y="1848265"/>
                  <a:pt x="6734909" y="1848265"/>
                </a:cubicBezTo>
                <a:cubicBezTo>
                  <a:pt x="6735798" y="1848265"/>
                  <a:pt x="6736508" y="1849154"/>
                  <a:pt x="6737219" y="1849154"/>
                </a:cubicBezTo>
                <a:cubicBezTo>
                  <a:pt x="6727977" y="1858218"/>
                  <a:pt x="6728866" y="1846310"/>
                  <a:pt x="6727444" y="1846310"/>
                </a:cubicBezTo>
                <a:cubicBezTo>
                  <a:pt x="6717313" y="1846310"/>
                  <a:pt x="6709671" y="1869238"/>
                  <a:pt x="6709671" y="1880257"/>
                </a:cubicBezTo>
                <a:cubicBezTo>
                  <a:pt x="6709671" y="1884879"/>
                  <a:pt x="6712692" y="1884879"/>
                  <a:pt x="6712692" y="1891277"/>
                </a:cubicBezTo>
                <a:cubicBezTo>
                  <a:pt x="6712692" y="1920603"/>
                  <a:pt x="6686743" y="1959349"/>
                  <a:pt x="6670569" y="1965748"/>
                </a:cubicBezTo>
                <a:cubicBezTo>
                  <a:pt x="6661504" y="1969480"/>
                  <a:pt x="6659904" y="1978545"/>
                  <a:pt x="6648352" y="1978545"/>
                </a:cubicBezTo>
                <a:cubicBezTo>
                  <a:pt x="6646930" y="1978545"/>
                  <a:pt x="6644442" y="1975879"/>
                  <a:pt x="6644442" y="1973924"/>
                </a:cubicBezTo>
                <a:cubicBezTo>
                  <a:pt x="6644442" y="1970191"/>
                  <a:pt x="6646041" y="1966637"/>
                  <a:pt x="6648352" y="1963793"/>
                </a:cubicBezTo>
                <a:cubicBezTo>
                  <a:pt x="6645686" y="1964859"/>
                  <a:pt x="6635733" y="1986898"/>
                  <a:pt x="6634844" y="1986898"/>
                </a:cubicBezTo>
                <a:close/>
                <a:moveTo>
                  <a:pt x="6721578" y="1781970"/>
                </a:moveTo>
                <a:cubicBezTo>
                  <a:pt x="6719979" y="1788368"/>
                  <a:pt x="6707893" y="1794945"/>
                  <a:pt x="6707893" y="1804898"/>
                </a:cubicBezTo>
                <a:cubicBezTo>
                  <a:pt x="6707893" y="1808630"/>
                  <a:pt x="6711803" y="1810408"/>
                  <a:pt x="6711803" y="1814140"/>
                </a:cubicBezTo>
                <a:lnTo>
                  <a:pt x="6711803" y="1835113"/>
                </a:lnTo>
                <a:lnTo>
                  <a:pt x="6716247" y="1835113"/>
                </a:lnTo>
                <a:cubicBezTo>
                  <a:pt x="6722467" y="1827826"/>
                  <a:pt x="6728688" y="1831558"/>
                  <a:pt x="6734731" y="1821427"/>
                </a:cubicBezTo>
                <a:cubicBezTo>
                  <a:pt x="6731709" y="1817873"/>
                  <a:pt x="6720157" y="1817873"/>
                  <a:pt x="6720157" y="1808630"/>
                </a:cubicBezTo>
                <a:cubicBezTo>
                  <a:pt x="6720157" y="1792990"/>
                  <a:pt x="6733131" y="1802232"/>
                  <a:pt x="6743085" y="1802232"/>
                </a:cubicBezTo>
                <a:cubicBezTo>
                  <a:pt x="6743085" y="1799388"/>
                  <a:pt x="6746106" y="1795656"/>
                  <a:pt x="6748417" y="1794945"/>
                </a:cubicBezTo>
                <a:cubicBezTo>
                  <a:pt x="6761569" y="1805076"/>
                  <a:pt x="6769211" y="1806853"/>
                  <a:pt x="6781298" y="1816095"/>
                </a:cubicBezTo>
                <a:cubicBezTo>
                  <a:pt x="6787519" y="1805076"/>
                  <a:pt x="6792850" y="1783925"/>
                  <a:pt x="6809024" y="1783925"/>
                </a:cubicBezTo>
                <a:cubicBezTo>
                  <a:pt x="6820577" y="1783925"/>
                  <a:pt x="6825909" y="1781081"/>
                  <a:pt x="6832841" y="1775572"/>
                </a:cubicBezTo>
                <a:cubicBezTo>
                  <a:pt x="6829819" y="1774683"/>
                  <a:pt x="6823599" y="1769173"/>
                  <a:pt x="6823599" y="1763663"/>
                </a:cubicBezTo>
                <a:cubicBezTo>
                  <a:pt x="6823599" y="1759042"/>
                  <a:pt x="6826798" y="1757265"/>
                  <a:pt x="6828219" y="1752466"/>
                </a:cubicBezTo>
                <a:cubicBezTo>
                  <a:pt x="6823599" y="1748911"/>
                  <a:pt x="6818266" y="1754421"/>
                  <a:pt x="6812045" y="1754421"/>
                </a:cubicBezTo>
                <a:cubicBezTo>
                  <a:pt x="6782186" y="1754421"/>
                  <a:pt x="6772944" y="1724917"/>
                  <a:pt x="6752327" y="1708388"/>
                </a:cubicBezTo>
                <a:cubicBezTo>
                  <a:pt x="6750727" y="1711232"/>
                  <a:pt x="6747528" y="1713898"/>
                  <a:pt x="6747528" y="1720296"/>
                </a:cubicBezTo>
                <a:cubicBezTo>
                  <a:pt x="6747528" y="1723851"/>
                  <a:pt x="6751438" y="1725628"/>
                  <a:pt x="6751438" y="1729538"/>
                </a:cubicBezTo>
                <a:cubicBezTo>
                  <a:pt x="6751438" y="1741446"/>
                  <a:pt x="6746106" y="1777349"/>
                  <a:pt x="6732954" y="1777349"/>
                </a:cubicBezTo>
                <a:cubicBezTo>
                  <a:pt x="6730821" y="1777349"/>
                  <a:pt x="6727621" y="1778238"/>
                  <a:pt x="6725311" y="1777349"/>
                </a:cubicBezTo>
                <a:lnTo>
                  <a:pt x="6726911" y="1779126"/>
                </a:lnTo>
                <a:cubicBezTo>
                  <a:pt x="6724600" y="1777349"/>
                  <a:pt x="6723001" y="1776282"/>
                  <a:pt x="6721578" y="1774683"/>
                </a:cubicBezTo>
                <a:lnTo>
                  <a:pt x="6721578" y="1781970"/>
                </a:lnTo>
                <a:close/>
                <a:moveTo>
                  <a:pt x="6832130" y="1754599"/>
                </a:moveTo>
                <a:cubicBezTo>
                  <a:pt x="6830530" y="1757265"/>
                  <a:pt x="6829819" y="1762775"/>
                  <a:pt x="6832130" y="1762775"/>
                </a:cubicBezTo>
                <a:cubicBezTo>
                  <a:pt x="6839062" y="1762775"/>
                  <a:pt x="6848126" y="1749089"/>
                  <a:pt x="6851147" y="1743579"/>
                </a:cubicBezTo>
                <a:lnTo>
                  <a:pt x="6848481" y="1741091"/>
                </a:lnTo>
                <a:cubicBezTo>
                  <a:pt x="6842616" y="1741802"/>
                  <a:pt x="6834973" y="1749267"/>
                  <a:pt x="6832130" y="1754599"/>
                </a:cubicBezTo>
                <a:close/>
                <a:moveTo>
                  <a:pt x="6847237" y="1739847"/>
                </a:moveTo>
                <a:lnTo>
                  <a:pt x="6848481" y="1740913"/>
                </a:lnTo>
                <a:cubicBezTo>
                  <a:pt x="6848837" y="1740913"/>
                  <a:pt x="6849192" y="1740558"/>
                  <a:pt x="6849548" y="1740558"/>
                </a:cubicBezTo>
                <a:lnTo>
                  <a:pt x="6847237" y="1739847"/>
                </a:lnTo>
                <a:close/>
                <a:moveTo>
                  <a:pt x="6890427" y="1706788"/>
                </a:moveTo>
                <a:cubicBezTo>
                  <a:pt x="6881185" y="1706788"/>
                  <a:pt x="6873542" y="1727050"/>
                  <a:pt x="6873542" y="1727050"/>
                </a:cubicBezTo>
                <a:cubicBezTo>
                  <a:pt x="6873542" y="1727939"/>
                  <a:pt x="6872831" y="1731671"/>
                  <a:pt x="6873542" y="1731671"/>
                </a:cubicBezTo>
                <a:cubicBezTo>
                  <a:pt x="6884206" y="1731671"/>
                  <a:pt x="6884206" y="1713187"/>
                  <a:pt x="6901979" y="1713187"/>
                </a:cubicBezTo>
                <a:lnTo>
                  <a:pt x="6901979" y="1706788"/>
                </a:lnTo>
                <a:cubicBezTo>
                  <a:pt x="6898780" y="1707677"/>
                  <a:pt x="6894870" y="1706788"/>
                  <a:pt x="6890427" y="1706788"/>
                </a:cubicBezTo>
                <a:close/>
                <a:moveTo>
                  <a:pt x="6926329" y="1698435"/>
                </a:moveTo>
                <a:cubicBezTo>
                  <a:pt x="6932372" y="1698435"/>
                  <a:pt x="6938593" y="1685638"/>
                  <a:pt x="6939482" y="1679950"/>
                </a:cubicBezTo>
                <a:cubicBezTo>
                  <a:pt x="6937882" y="1679950"/>
                  <a:pt x="6928817" y="1679950"/>
                  <a:pt x="6927218" y="1685460"/>
                </a:cubicBezTo>
                <a:cubicBezTo>
                  <a:pt x="6926329" y="1688126"/>
                  <a:pt x="6928640" y="1692747"/>
                  <a:pt x="6926329" y="1692747"/>
                </a:cubicBezTo>
                <a:cubicBezTo>
                  <a:pt x="6924907" y="1692925"/>
                  <a:pt x="6924907" y="1698435"/>
                  <a:pt x="6926329" y="1698435"/>
                </a:cubicBezTo>
                <a:close/>
                <a:moveTo>
                  <a:pt x="6780587" y="1442141"/>
                </a:moveTo>
                <a:cubicBezTo>
                  <a:pt x="6777565" y="1430233"/>
                  <a:pt x="6771345" y="1418324"/>
                  <a:pt x="6771345" y="1399840"/>
                </a:cubicBezTo>
                <a:lnTo>
                  <a:pt x="6766012" y="1399840"/>
                </a:lnTo>
                <a:lnTo>
                  <a:pt x="6766012" y="1419213"/>
                </a:lnTo>
                <a:cubicBezTo>
                  <a:pt x="6766012" y="1423657"/>
                  <a:pt x="6762813" y="1425612"/>
                  <a:pt x="6762813" y="1431121"/>
                </a:cubicBezTo>
                <a:cubicBezTo>
                  <a:pt x="6751438" y="1433787"/>
                  <a:pt x="6746639" y="1458670"/>
                  <a:pt x="6746639" y="1478043"/>
                </a:cubicBezTo>
                <a:cubicBezTo>
                  <a:pt x="6746639" y="1491729"/>
                  <a:pt x="6758192" y="1497239"/>
                  <a:pt x="6758192" y="1511102"/>
                </a:cubicBezTo>
                <a:lnTo>
                  <a:pt x="6758192" y="1565311"/>
                </a:lnTo>
                <a:cubicBezTo>
                  <a:pt x="6758192" y="1576331"/>
                  <a:pt x="6754282" y="1579886"/>
                  <a:pt x="6754282" y="1593749"/>
                </a:cubicBezTo>
                <a:cubicBezTo>
                  <a:pt x="6754282" y="1604768"/>
                  <a:pt x="6758903" y="1606546"/>
                  <a:pt x="6758903" y="1619520"/>
                </a:cubicBezTo>
                <a:cubicBezTo>
                  <a:pt x="6758903" y="1633206"/>
                  <a:pt x="6755881" y="1644225"/>
                  <a:pt x="6755881" y="1660933"/>
                </a:cubicBezTo>
                <a:cubicBezTo>
                  <a:pt x="6755881" y="1665376"/>
                  <a:pt x="6753571" y="1687593"/>
                  <a:pt x="6755881" y="1687593"/>
                </a:cubicBezTo>
                <a:cubicBezTo>
                  <a:pt x="6765124" y="1687593"/>
                  <a:pt x="6765124" y="1667331"/>
                  <a:pt x="6774366" y="1667331"/>
                </a:cubicBezTo>
                <a:lnTo>
                  <a:pt x="6782008" y="1667331"/>
                </a:lnTo>
                <a:cubicBezTo>
                  <a:pt x="6782719" y="1671063"/>
                  <a:pt x="6786630" y="1677462"/>
                  <a:pt x="6789651" y="1676573"/>
                </a:cubicBezTo>
                <a:cubicBezTo>
                  <a:pt x="6790362" y="1676573"/>
                  <a:pt x="6791962" y="1675685"/>
                  <a:pt x="6791962" y="1675685"/>
                </a:cubicBezTo>
                <a:cubicBezTo>
                  <a:pt x="6785741" y="1660044"/>
                  <a:pt x="6769567" y="1649913"/>
                  <a:pt x="6769567" y="1628763"/>
                </a:cubicBezTo>
                <a:cubicBezTo>
                  <a:pt x="6769567" y="1604946"/>
                  <a:pt x="6771878" y="1575442"/>
                  <a:pt x="6792672" y="1575442"/>
                </a:cubicBezTo>
                <a:cubicBezTo>
                  <a:pt x="6799426" y="1575442"/>
                  <a:pt x="6804936" y="1580952"/>
                  <a:pt x="6808846" y="1587528"/>
                </a:cubicBezTo>
                <a:cubicBezTo>
                  <a:pt x="6804225" y="1565489"/>
                  <a:pt x="6794272" y="1547004"/>
                  <a:pt x="6788052" y="1524077"/>
                </a:cubicBezTo>
                <a:cubicBezTo>
                  <a:pt x="6786630" y="1518567"/>
                  <a:pt x="6781120" y="1508436"/>
                  <a:pt x="6782719" y="1499194"/>
                </a:cubicBezTo>
                <a:lnTo>
                  <a:pt x="6782719" y="1477155"/>
                </a:lnTo>
                <a:cubicBezTo>
                  <a:pt x="6777565" y="1464180"/>
                  <a:pt x="6783608" y="1454938"/>
                  <a:pt x="6780587" y="1442141"/>
                </a:cubicBezTo>
                <a:close/>
                <a:moveTo>
                  <a:pt x="4787112" y="700631"/>
                </a:moveTo>
                <a:cubicBezTo>
                  <a:pt x="4787112" y="700631"/>
                  <a:pt x="4807729" y="699742"/>
                  <a:pt x="4810040" y="700631"/>
                </a:cubicBezTo>
                <a:cubicBezTo>
                  <a:pt x="4823014" y="705252"/>
                  <a:pt x="4816083" y="720004"/>
                  <a:pt x="4821593" y="732801"/>
                </a:cubicBezTo>
                <a:cubicBezTo>
                  <a:pt x="4823014" y="737422"/>
                  <a:pt x="4835456" y="732801"/>
                  <a:pt x="4840788" y="732801"/>
                </a:cubicBezTo>
                <a:cubicBezTo>
                  <a:pt x="4843098" y="732801"/>
                  <a:pt x="4844698" y="738311"/>
                  <a:pt x="4846120" y="739199"/>
                </a:cubicBezTo>
                <a:lnTo>
                  <a:pt x="4906017" y="739199"/>
                </a:lnTo>
                <a:cubicBezTo>
                  <a:pt x="4905306" y="737422"/>
                  <a:pt x="4904417" y="736178"/>
                  <a:pt x="4903529" y="734756"/>
                </a:cubicBezTo>
                <a:cubicBezTo>
                  <a:pt x="4886466" y="716627"/>
                  <a:pt x="4861583" y="708274"/>
                  <a:pt x="4861583" y="674859"/>
                </a:cubicBezTo>
                <a:cubicBezTo>
                  <a:pt x="4861583" y="616029"/>
                  <a:pt x="4914548" y="554533"/>
                  <a:pt x="4953649" y="541736"/>
                </a:cubicBezTo>
                <a:cubicBezTo>
                  <a:pt x="4967335" y="537115"/>
                  <a:pt x="4971246" y="516853"/>
                  <a:pt x="4990441" y="516853"/>
                </a:cubicBezTo>
                <a:cubicBezTo>
                  <a:pt x="4999683" y="516853"/>
                  <a:pt x="5002704" y="498546"/>
                  <a:pt x="5007326" y="495703"/>
                </a:cubicBezTo>
                <a:cubicBezTo>
                  <a:pt x="5032564" y="480951"/>
                  <a:pt x="5051759" y="488415"/>
                  <a:pt x="5078597" y="472775"/>
                </a:cubicBezTo>
                <a:cubicBezTo>
                  <a:pt x="5097793" y="461755"/>
                  <a:pt x="5156801" y="456245"/>
                  <a:pt x="5156801" y="424964"/>
                </a:cubicBezTo>
                <a:cubicBezTo>
                  <a:pt x="5156801" y="414833"/>
                  <a:pt x="5135295" y="402036"/>
                  <a:pt x="5126052" y="402036"/>
                </a:cubicBezTo>
                <a:cubicBezTo>
                  <a:pt x="5087662" y="402036"/>
                  <a:pt x="5051582" y="454468"/>
                  <a:pt x="5011058" y="454468"/>
                </a:cubicBezTo>
                <a:cubicBezTo>
                  <a:pt x="5001816" y="454468"/>
                  <a:pt x="4997195" y="443449"/>
                  <a:pt x="4988130" y="443449"/>
                </a:cubicBezTo>
                <a:cubicBezTo>
                  <a:pt x="4973556" y="443449"/>
                  <a:pt x="4973556" y="454468"/>
                  <a:pt x="4963603" y="454468"/>
                </a:cubicBezTo>
                <a:cubicBezTo>
                  <a:pt x="4935165" y="454468"/>
                  <a:pt x="4913659" y="498546"/>
                  <a:pt x="4894642" y="498546"/>
                </a:cubicBezTo>
                <a:cubicBezTo>
                  <a:pt x="4883089" y="498546"/>
                  <a:pt x="4875446" y="504945"/>
                  <a:pt x="4864071" y="504945"/>
                </a:cubicBezTo>
                <a:cubicBezTo>
                  <a:pt x="4858561" y="504945"/>
                  <a:pt x="4856428" y="510455"/>
                  <a:pt x="4856428" y="514187"/>
                </a:cubicBezTo>
                <a:cubicBezTo>
                  <a:pt x="4856428" y="519697"/>
                  <a:pt x="4861761" y="523429"/>
                  <a:pt x="4861761" y="530716"/>
                </a:cubicBezTo>
                <a:cubicBezTo>
                  <a:pt x="4861761" y="556488"/>
                  <a:pt x="4821948" y="570174"/>
                  <a:pt x="4821948" y="585814"/>
                </a:cubicBezTo>
                <a:cubicBezTo>
                  <a:pt x="4821948" y="593101"/>
                  <a:pt x="4832612" y="595056"/>
                  <a:pt x="4833501" y="606076"/>
                </a:cubicBezTo>
                <a:cubicBezTo>
                  <a:pt x="4821237" y="609808"/>
                  <a:pt x="4796710" y="616207"/>
                  <a:pt x="4796710" y="631848"/>
                </a:cubicBezTo>
                <a:lnTo>
                  <a:pt x="4796710" y="645533"/>
                </a:lnTo>
                <a:cubicBezTo>
                  <a:pt x="4796710" y="662062"/>
                  <a:pt x="4773782" y="660285"/>
                  <a:pt x="4773782" y="682324"/>
                </a:cubicBezTo>
                <a:cubicBezTo>
                  <a:pt x="4773249" y="693344"/>
                  <a:pt x="4787112" y="700631"/>
                  <a:pt x="4787112" y="700631"/>
                </a:cubicBezTo>
                <a:close/>
                <a:moveTo>
                  <a:pt x="4902818" y="733867"/>
                </a:moveTo>
                <a:cubicBezTo>
                  <a:pt x="4902995" y="734223"/>
                  <a:pt x="4903173" y="734578"/>
                  <a:pt x="4903351" y="734934"/>
                </a:cubicBezTo>
                <a:cubicBezTo>
                  <a:pt x="4904239" y="735822"/>
                  <a:pt x="4905128" y="736533"/>
                  <a:pt x="4905839" y="737600"/>
                </a:cubicBezTo>
                <a:lnTo>
                  <a:pt x="4902818" y="733867"/>
                </a:lnTo>
                <a:close/>
                <a:moveTo>
                  <a:pt x="7802029" y="942350"/>
                </a:moveTo>
                <a:cubicBezTo>
                  <a:pt x="7781412" y="950526"/>
                  <a:pt x="7769148" y="948749"/>
                  <a:pt x="7755996" y="967233"/>
                </a:cubicBezTo>
                <a:cubicBezTo>
                  <a:pt x="7747642" y="979142"/>
                  <a:pt x="7744620" y="1013089"/>
                  <a:pt x="7729158" y="1013089"/>
                </a:cubicBezTo>
                <a:cubicBezTo>
                  <a:pt x="7694677" y="1013089"/>
                  <a:pt x="7654687" y="934886"/>
                  <a:pt x="7606521" y="934886"/>
                </a:cubicBezTo>
                <a:cubicBezTo>
                  <a:pt x="7591235" y="934886"/>
                  <a:pt x="7598878" y="957813"/>
                  <a:pt x="7594968" y="967056"/>
                </a:cubicBezTo>
                <a:cubicBezTo>
                  <a:pt x="7585725" y="989095"/>
                  <a:pt x="7541292" y="982696"/>
                  <a:pt x="7541292" y="1022153"/>
                </a:cubicBezTo>
                <a:cubicBezTo>
                  <a:pt x="7541292" y="1036728"/>
                  <a:pt x="7632115" y="1088271"/>
                  <a:pt x="7518186" y="1090937"/>
                </a:cubicBezTo>
                <a:cubicBezTo>
                  <a:pt x="7458468" y="1092359"/>
                  <a:pt x="7410124" y="1196689"/>
                  <a:pt x="7341873" y="1196689"/>
                </a:cubicBezTo>
                <a:cubicBezTo>
                  <a:pt x="7318768" y="1196689"/>
                  <a:pt x="7262070" y="1111376"/>
                  <a:pt x="7200041" y="1270271"/>
                </a:cubicBezTo>
                <a:cubicBezTo>
                  <a:pt x="7192576" y="1289289"/>
                  <a:pt x="7200041" y="1300486"/>
                  <a:pt x="7200041" y="1311684"/>
                </a:cubicBezTo>
                <a:cubicBezTo>
                  <a:pt x="7200041" y="1328213"/>
                  <a:pt x="7173203" y="1336389"/>
                  <a:pt x="7173203" y="1366781"/>
                </a:cubicBezTo>
                <a:cubicBezTo>
                  <a:pt x="7173203" y="1385977"/>
                  <a:pt x="7138545" y="1391486"/>
                  <a:pt x="7142455" y="1417258"/>
                </a:cubicBezTo>
                <a:cubicBezTo>
                  <a:pt x="7110996" y="1426500"/>
                  <a:pt x="7100331" y="1476977"/>
                  <a:pt x="7084869" y="1504526"/>
                </a:cubicBezTo>
                <a:cubicBezTo>
                  <a:pt x="7063363" y="1484264"/>
                  <a:pt x="7054121" y="1373180"/>
                  <a:pt x="7054121" y="1339055"/>
                </a:cubicBezTo>
                <a:cubicBezTo>
                  <a:pt x="7054121" y="1299598"/>
                  <a:pt x="7080958" y="1278447"/>
                  <a:pt x="7100154" y="1265650"/>
                </a:cubicBezTo>
                <a:cubicBezTo>
                  <a:pt x="7123082" y="1250009"/>
                  <a:pt x="7137656" y="1215173"/>
                  <a:pt x="7153830" y="1187447"/>
                </a:cubicBezTo>
                <a:cubicBezTo>
                  <a:pt x="7167515" y="1163630"/>
                  <a:pt x="7186533" y="1171451"/>
                  <a:pt x="7207328" y="1155277"/>
                </a:cubicBezTo>
                <a:cubicBezTo>
                  <a:pt x="7267403" y="1108888"/>
                  <a:pt x="7227412" y="1088982"/>
                  <a:pt x="7218881" y="1090937"/>
                </a:cubicBezTo>
                <a:cubicBezTo>
                  <a:pt x="7135168" y="1214640"/>
                  <a:pt x="7140678" y="1135015"/>
                  <a:pt x="7153652" y="1123107"/>
                </a:cubicBezTo>
                <a:cubicBezTo>
                  <a:pt x="7127525" y="1118486"/>
                  <a:pt x="7121482" y="1123107"/>
                  <a:pt x="7107619" y="1123107"/>
                </a:cubicBezTo>
                <a:cubicBezTo>
                  <a:pt x="7054831" y="1123107"/>
                  <a:pt x="7031726" y="1159009"/>
                  <a:pt x="7019462" y="1219617"/>
                </a:cubicBezTo>
                <a:lnTo>
                  <a:pt x="6977339" y="1219617"/>
                </a:lnTo>
                <a:cubicBezTo>
                  <a:pt x="6958144" y="1219617"/>
                  <a:pt x="6943570" y="1201310"/>
                  <a:pt x="6912110" y="1201310"/>
                </a:cubicBezTo>
                <a:cubicBezTo>
                  <a:pt x="6886872" y="1201310"/>
                  <a:pt x="6795516" y="1210552"/>
                  <a:pt x="6766368" y="1219617"/>
                </a:cubicBezTo>
                <a:cubicBezTo>
                  <a:pt x="6733309" y="1230814"/>
                  <a:pt x="6702028" y="1278447"/>
                  <a:pt x="6678211" y="1306885"/>
                </a:cubicBezTo>
                <a:cubicBezTo>
                  <a:pt x="6662215" y="1326258"/>
                  <a:pt x="6620803" y="1354695"/>
                  <a:pt x="6620803" y="1380467"/>
                </a:cubicBezTo>
                <a:cubicBezTo>
                  <a:pt x="6620803" y="1385977"/>
                  <a:pt x="6644264" y="1449073"/>
                  <a:pt x="6689764" y="1408016"/>
                </a:cubicBezTo>
                <a:cubicBezTo>
                  <a:pt x="6705049" y="1394330"/>
                  <a:pt x="6738286" y="1442674"/>
                  <a:pt x="6738286" y="1467379"/>
                </a:cubicBezTo>
                <a:cubicBezTo>
                  <a:pt x="6738286" y="1487641"/>
                  <a:pt x="6729399" y="1508436"/>
                  <a:pt x="6724778" y="1517856"/>
                </a:cubicBezTo>
                <a:cubicBezTo>
                  <a:pt x="6712870" y="1543272"/>
                  <a:pt x="6721756" y="1560512"/>
                  <a:pt x="6716425" y="1587173"/>
                </a:cubicBezTo>
                <a:cubicBezTo>
                  <a:pt x="6711803" y="1611167"/>
                  <a:pt x="6694741" y="1641026"/>
                  <a:pt x="6682477" y="1655600"/>
                </a:cubicBezTo>
                <a:cubicBezTo>
                  <a:pt x="6651729" y="1692392"/>
                  <a:pt x="6610494" y="1802943"/>
                  <a:pt x="6566772" y="1802943"/>
                </a:cubicBezTo>
                <a:cubicBezTo>
                  <a:pt x="6543133" y="1802943"/>
                  <a:pt x="6513273" y="1793701"/>
                  <a:pt x="6513096" y="1793701"/>
                </a:cubicBezTo>
                <a:lnTo>
                  <a:pt x="6513096" y="1793701"/>
                </a:lnTo>
                <a:cubicBezTo>
                  <a:pt x="6494789" y="1811119"/>
                  <a:pt x="6488568" y="1825871"/>
                  <a:pt x="6478615" y="1850753"/>
                </a:cubicBezTo>
                <a:cubicBezTo>
                  <a:pt x="6475593" y="1858041"/>
                  <a:pt x="6461908" y="1867283"/>
                  <a:pt x="6456398" y="1873681"/>
                </a:cubicBezTo>
                <a:cubicBezTo>
                  <a:pt x="6450177" y="1881146"/>
                  <a:pt x="6442535" y="1887545"/>
                  <a:pt x="6433470" y="1887545"/>
                </a:cubicBezTo>
                <a:cubicBezTo>
                  <a:pt x="6431871" y="1903185"/>
                  <a:pt x="6439691" y="1911361"/>
                  <a:pt x="6446623" y="1919715"/>
                </a:cubicBezTo>
                <a:cubicBezTo>
                  <a:pt x="6463508" y="1939799"/>
                  <a:pt x="6474882" y="1961127"/>
                  <a:pt x="6474882" y="1996852"/>
                </a:cubicBezTo>
                <a:cubicBezTo>
                  <a:pt x="6474882" y="2018002"/>
                  <a:pt x="6470262" y="2028133"/>
                  <a:pt x="6459597" y="2031688"/>
                </a:cubicBezTo>
                <a:cubicBezTo>
                  <a:pt x="6454976" y="2033465"/>
                  <a:pt x="6435781" y="2034354"/>
                  <a:pt x="6435781" y="2042707"/>
                </a:cubicBezTo>
                <a:cubicBezTo>
                  <a:pt x="6426716" y="2045551"/>
                  <a:pt x="6425295" y="2045551"/>
                  <a:pt x="6420496" y="2051061"/>
                </a:cubicBezTo>
                <a:lnTo>
                  <a:pt x="6408943" y="2051061"/>
                </a:lnTo>
                <a:cubicBezTo>
                  <a:pt x="6408943" y="2046440"/>
                  <a:pt x="6412675" y="2043774"/>
                  <a:pt x="6413564" y="2038975"/>
                </a:cubicBezTo>
                <a:cubicBezTo>
                  <a:pt x="6409654" y="2038086"/>
                  <a:pt x="6409654" y="2033465"/>
                  <a:pt x="6409654" y="2029910"/>
                </a:cubicBezTo>
                <a:cubicBezTo>
                  <a:pt x="6409654" y="2023334"/>
                  <a:pt x="6416408" y="2011426"/>
                  <a:pt x="6416408" y="2008760"/>
                </a:cubicBezTo>
                <a:cubicBezTo>
                  <a:pt x="6416408" y="2003250"/>
                  <a:pt x="6412675" y="1998629"/>
                  <a:pt x="6412675" y="1993119"/>
                </a:cubicBezTo>
                <a:cubicBezTo>
                  <a:pt x="6408054" y="1992230"/>
                  <a:pt x="6406632" y="1988498"/>
                  <a:pt x="6405033" y="1986721"/>
                </a:cubicBezTo>
                <a:lnTo>
                  <a:pt x="6405033" y="1977478"/>
                </a:lnTo>
                <a:cubicBezTo>
                  <a:pt x="6411253" y="1977478"/>
                  <a:pt x="6417296" y="1971969"/>
                  <a:pt x="6417296" y="1965570"/>
                </a:cubicBezTo>
                <a:cubicBezTo>
                  <a:pt x="6417296" y="1954551"/>
                  <a:pt x="6405922" y="1947441"/>
                  <a:pt x="6396502" y="1947441"/>
                </a:cubicBezTo>
                <a:cubicBezTo>
                  <a:pt x="6391169" y="1947441"/>
                  <a:pt x="6388148" y="1951885"/>
                  <a:pt x="6385838" y="1951885"/>
                </a:cubicBezTo>
                <a:cubicBezTo>
                  <a:pt x="6380505" y="1951885"/>
                  <a:pt x="6378195" y="1940865"/>
                  <a:pt x="6378195" y="1936244"/>
                </a:cubicBezTo>
                <a:cubicBezTo>
                  <a:pt x="6378195" y="1925224"/>
                  <a:pt x="6386726" y="1926113"/>
                  <a:pt x="6386726" y="1917048"/>
                </a:cubicBezTo>
                <a:cubicBezTo>
                  <a:pt x="6386726" y="1906029"/>
                  <a:pt x="6382994" y="1906029"/>
                  <a:pt x="6386726" y="1896787"/>
                </a:cubicBezTo>
                <a:cubicBezTo>
                  <a:pt x="6375173" y="1896787"/>
                  <a:pt x="6371441" y="1886834"/>
                  <a:pt x="6362198" y="1886834"/>
                </a:cubicBezTo>
                <a:cubicBezTo>
                  <a:pt x="6337671" y="1886834"/>
                  <a:pt x="6320075" y="1914383"/>
                  <a:pt x="6298570" y="1914383"/>
                </a:cubicBezTo>
                <a:cubicBezTo>
                  <a:pt x="6298570" y="1897853"/>
                  <a:pt x="6313144" y="1891455"/>
                  <a:pt x="6313144" y="1876703"/>
                </a:cubicBezTo>
                <a:cubicBezTo>
                  <a:pt x="6313144" y="1871193"/>
                  <a:pt x="6304613" y="1859285"/>
                  <a:pt x="6298570" y="1859285"/>
                </a:cubicBezTo>
                <a:cubicBezTo>
                  <a:pt x="6290927" y="1859285"/>
                  <a:pt x="6287905" y="1868349"/>
                  <a:pt x="6286306" y="1871193"/>
                </a:cubicBezTo>
                <a:cubicBezTo>
                  <a:pt x="6280085" y="1883101"/>
                  <a:pt x="6262489" y="1896787"/>
                  <a:pt x="6253247" y="1905140"/>
                </a:cubicBezTo>
                <a:cubicBezTo>
                  <a:pt x="6242583" y="1914383"/>
                  <a:pt x="6220366" y="1907806"/>
                  <a:pt x="6220366" y="1927179"/>
                </a:cubicBezTo>
                <a:cubicBezTo>
                  <a:pt x="6220366" y="1936244"/>
                  <a:pt x="6233519" y="1939976"/>
                  <a:pt x="6236540" y="1942820"/>
                </a:cubicBezTo>
                <a:cubicBezTo>
                  <a:pt x="6245604" y="1951174"/>
                  <a:pt x="6242583" y="1960238"/>
                  <a:pt x="6251825" y="1967703"/>
                </a:cubicBezTo>
                <a:cubicBezTo>
                  <a:pt x="6257868" y="1972324"/>
                  <a:pt x="6265689" y="1969658"/>
                  <a:pt x="6271731" y="1969658"/>
                </a:cubicBezTo>
                <a:cubicBezTo>
                  <a:pt x="6276353" y="1969658"/>
                  <a:pt x="6276353" y="1949396"/>
                  <a:pt x="6282396" y="1949396"/>
                </a:cubicBezTo>
                <a:cubicBezTo>
                  <a:pt x="6290927" y="1949396"/>
                  <a:pt x="6293948" y="1956683"/>
                  <a:pt x="6299281" y="1960416"/>
                </a:cubicBezTo>
                <a:cubicBezTo>
                  <a:pt x="6309944" y="1968769"/>
                  <a:pt x="6321498" y="1958639"/>
                  <a:pt x="6327718" y="1968769"/>
                </a:cubicBezTo>
                <a:cubicBezTo>
                  <a:pt x="6312433" y="1987254"/>
                  <a:pt x="6279552" y="1987254"/>
                  <a:pt x="6272620" y="2011959"/>
                </a:cubicBezTo>
                <a:cubicBezTo>
                  <a:pt x="6269421" y="2022978"/>
                  <a:pt x="6256447" y="2023867"/>
                  <a:pt x="6256447" y="2034887"/>
                </a:cubicBezTo>
                <a:cubicBezTo>
                  <a:pt x="6256447" y="2047861"/>
                  <a:pt x="6271020" y="2056926"/>
                  <a:pt x="6277241" y="2057815"/>
                </a:cubicBezTo>
                <a:cubicBezTo>
                  <a:pt x="6277241" y="2060481"/>
                  <a:pt x="6277952" y="2075233"/>
                  <a:pt x="6277952" y="2075233"/>
                </a:cubicBezTo>
                <a:lnTo>
                  <a:pt x="6279552" y="2075233"/>
                </a:lnTo>
                <a:lnTo>
                  <a:pt x="6278841" y="2076121"/>
                </a:lnTo>
                <a:cubicBezTo>
                  <a:pt x="6285773" y="2080742"/>
                  <a:pt x="6285773" y="2091762"/>
                  <a:pt x="6288083" y="2096383"/>
                </a:cubicBezTo>
                <a:cubicBezTo>
                  <a:pt x="6301769" y="2121266"/>
                  <a:pt x="6309411" y="2135840"/>
                  <a:pt x="6309411" y="2175475"/>
                </a:cubicBezTo>
                <a:cubicBezTo>
                  <a:pt x="6309411" y="2202135"/>
                  <a:pt x="6297859" y="2211378"/>
                  <a:pt x="6297859" y="2231462"/>
                </a:cubicBezTo>
                <a:cubicBezTo>
                  <a:pt x="6286306" y="2234305"/>
                  <a:pt x="6265689" y="2270919"/>
                  <a:pt x="6261067" y="2281938"/>
                </a:cubicBezTo>
                <a:cubicBezTo>
                  <a:pt x="6254136" y="2299356"/>
                  <a:pt x="6248804" y="2333481"/>
                  <a:pt x="6230319" y="2333481"/>
                </a:cubicBezTo>
                <a:cubicBezTo>
                  <a:pt x="6228897" y="2342724"/>
                  <a:pt x="6224987" y="2346456"/>
                  <a:pt x="6218944" y="2350011"/>
                </a:cubicBezTo>
                <a:cubicBezTo>
                  <a:pt x="6197438" y="2364763"/>
                  <a:pt x="6189085" y="2390534"/>
                  <a:pt x="6153716" y="2390534"/>
                </a:cubicBezTo>
                <a:cubicBezTo>
                  <a:pt x="6146073" y="2390534"/>
                  <a:pt x="6142163" y="2383070"/>
                  <a:pt x="6134520" y="2383070"/>
                </a:cubicBezTo>
                <a:cubicBezTo>
                  <a:pt x="6132921" y="2383070"/>
                  <a:pt x="6125278" y="2400488"/>
                  <a:pt x="6125278" y="2400488"/>
                </a:cubicBezTo>
                <a:cubicBezTo>
                  <a:pt x="6116036" y="2411507"/>
                  <a:pt x="6101462" y="2407775"/>
                  <a:pt x="6087065" y="2416128"/>
                </a:cubicBezTo>
                <a:cubicBezTo>
                  <a:pt x="6080844" y="2419861"/>
                  <a:pt x="6065559" y="2422527"/>
                  <a:pt x="6060227" y="2428925"/>
                </a:cubicBezTo>
                <a:cubicBezTo>
                  <a:pt x="6054006" y="2436212"/>
                  <a:pt x="6058628" y="2448120"/>
                  <a:pt x="6050274" y="2448120"/>
                </a:cubicBezTo>
                <a:cubicBezTo>
                  <a:pt x="6043342" y="2448120"/>
                  <a:pt x="6045831" y="2429814"/>
                  <a:pt x="6046542" y="2425193"/>
                </a:cubicBezTo>
                <a:cubicBezTo>
                  <a:pt x="6031967" y="2417017"/>
                  <a:pt x="6022725" y="2422527"/>
                  <a:pt x="6009573" y="2415062"/>
                </a:cubicBezTo>
                <a:cubicBezTo>
                  <a:pt x="5994288" y="2443499"/>
                  <a:pt x="5956785" y="2450075"/>
                  <a:pt x="5956785" y="2489533"/>
                </a:cubicBezTo>
                <a:cubicBezTo>
                  <a:pt x="5956785" y="2497709"/>
                  <a:pt x="5960518" y="2499664"/>
                  <a:pt x="5963717" y="2503218"/>
                </a:cubicBezTo>
                <a:cubicBezTo>
                  <a:pt x="5981313" y="2524546"/>
                  <a:pt x="5988955" y="2548363"/>
                  <a:pt x="6008328" y="2562937"/>
                </a:cubicBezTo>
                <a:cubicBezTo>
                  <a:pt x="6026635" y="2577689"/>
                  <a:pt x="6039077" y="2618035"/>
                  <a:pt x="6039077" y="2648428"/>
                </a:cubicBezTo>
                <a:cubicBezTo>
                  <a:pt x="6039077" y="2669578"/>
                  <a:pt x="6029835" y="2677932"/>
                  <a:pt x="6029835" y="2694461"/>
                </a:cubicBezTo>
                <a:cubicBezTo>
                  <a:pt x="6005307" y="2701748"/>
                  <a:pt x="6002996" y="2711879"/>
                  <a:pt x="5983090" y="2723787"/>
                </a:cubicBezTo>
                <a:cubicBezTo>
                  <a:pt x="5973848" y="2729475"/>
                  <a:pt x="5975448" y="2744227"/>
                  <a:pt x="5966205" y="2744227"/>
                </a:cubicBezTo>
                <a:cubicBezTo>
                  <a:pt x="5963895" y="2744227"/>
                  <a:pt x="5963895" y="2738717"/>
                  <a:pt x="5963895" y="2735873"/>
                </a:cubicBezTo>
                <a:lnTo>
                  <a:pt x="5963895" y="2746004"/>
                </a:lnTo>
                <a:cubicBezTo>
                  <a:pt x="5963895" y="2755246"/>
                  <a:pt x="5948610" y="2768932"/>
                  <a:pt x="5945588" y="2768932"/>
                </a:cubicBezTo>
                <a:cubicBezTo>
                  <a:pt x="5942567" y="2768932"/>
                  <a:pt x="5939368" y="2756135"/>
                  <a:pt x="5939368" y="2750448"/>
                </a:cubicBezTo>
                <a:cubicBezTo>
                  <a:pt x="5939368" y="2743160"/>
                  <a:pt x="5939368" y="2739428"/>
                  <a:pt x="5942389" y="2737651"/>
                </a:cubicBezTo>
                <a:cubicBezTo>
                  <a:pt x="5939368" y="2735873"/>
                  <a:pt x="5937767" y="2728586"/>
                  <a:pt x="5937057" y="2723787"/>
                </a:cubicBezTo>
                <a:cubicBezTo>
                  <a:pt x="5925682" y="2723787"/>
                  <a:pt x="5910219" y="2719344"/>
                  <a:pt x="5910219" y="2705481"/>
                </a:cubicBezTo>
                <a:cubicBezTo>
                  <a:pt x="5893334" y="2705481"/>
                  <a:pt x="5901865" y="2691795"/>
                  <a:pt x="5892445" y="2680776"/>
                </a:cubicBezTo>
                <a:cubicBezTo>
                  <a:pt x="5881781" y="2667979"/>
                  <a:pt x="5870940" y="2667090"/>
                  <a:pt x="5858854" y="2662469"/>
                </a:cubicBezTo>
                <a:cubicBezTo>
                  <a:pt x="5857254" y="2662469"/>
                  <a:pt x="5854943" y="2650560"/>
                  <a:pt x="5854943" y="2650560"/>
                </a:cubicBezTo>
                <a:cubicBezTo>
                  <a:pt x="5852633" y="2640430"/>
                  <a:pt x="5843390" y="2638652"/>
                  <a:pt x="5835037" y="2638652"/>
                </a:cubicBezTo>
                <a:cubicBezTo>
                  <a:pt x="5828816" y="2638652"/>
                  <a:pt x="5830416" y="2644162"/>
                  <a:pt x="5830416" y="2648605"/>
                </a:cubicBezTo>
                <a:cubicBezTo>
                  <a:pt x="5830416" y="2656959"/>
                  <a:pt x="5833437" y="2658736"/>
                  <a:pt x="5833437" y="2666023"/>
                </a:cubicBezTo>
                <a:cubicBezTo>
                  <a:pt x="5833437" y="2693572"/>
                  <a:pt x="5811220" y="2700859"/>
                  <a:pt x="5811220" y="2725742"/>
                </a:cubicBezTo>
                <a:cubicBezTo>
                  <a:pt x="5811220" y="2754180"/>
                  <a:pt x="5837347" y="2743160"/>
                  <a:pt x="5837347" y="2769998"/>
                </a:cubicBezTo>
                <a:lnTo>
                  <a:pt x="5835926" y="2769998"/>
                </a:lnTo>
                <a:cubicBezTo>
                  <a:pt x="5838947" y="2776397"/>
                  <a:pt x="5839658" y="2792926"/>
                  <a:pt x="5844990" y="2799325"/>
                </a:cubicBezTo>
                <a:cubicBezTo>
                  <a:pt x="5865785" y="2824207"/>
                  <a:pt x="5910930" y="2829717"/>
                  <a:pt x="5910930" y="2875573"/>
                </a:cubicBezTo>
                <a:cubicBezTo>
                  <a:pt x="5910930" y="2884815"/>
                  <a:pt x="5907908" y="2884815"/>
                  <a:pt x="5907908" y="2893169"/>
                </a:cubicBezTo>
                <a:cubicBezTo>
                  <a:pt x="5907908" y="2909520"/>
                  <a:pt x="5919283" y="2915208"/>
                  <a:pt x="5922483" y="2926227"/>
                </a:cubicBezTo>
                <a:cubicBezTo>
                  <a:pt x="5925504" y="2938136"/>
                  <a:pt x="5925504" y="2942757"/>
                  <a:pt x="5929414" y="2952888"/>
                </a:cubicBezTo>
                <a:cubicBezTo>
                  <a:pt x="5923371" y="2953776"/>
                  <a:pt x="5922483" y="2953776"/>
                  <a:pt x="5919461" y="2953776"/>
                </a:cubicBezTo>
                <a:cubicBezTo>
                  <a:pt x="5917151" y="2953776"/>
                  <a:pt x="5916440" y="2957509"/>
                  <a:pt x="5914129" y="2957509"/>
                </a:cubicBezTo>
                <a:cubicBezTo>
                  <a:pt x="5906486" y="2957509"/>
                  <a:pt x="5905775" y="2951110"/>
                  <a:pt x="5901154" y="2949333"/>
                </a:cubicBezTo>
                <a:cubicBezTo>
                  <a:pt x="5877338" y="2940091"/>
                  <a:pt x="5855832" y="2912542"/>
                  <a:pt x="5847478" y="2882327"/>
                </a:cubicBezTo>
                <a:cubicBezTo>
                  <a:pt x="5840724" y="2855667"/>
                  <a:pt x="5839125" y="2836471"/>
                  <a:pt x="5830593" y="2815321"/>
                </a:cubicBezTo>
                <a:cubicBezTo>
                  <a:pt x="5825262" y="2802346"/>
                  <a:pt x="5819930" y="2769465"/>
                  <a:pt x="5807488" y="2769465"/>
                </a:cubicBezTo>
                <a:cubicBezTo>
                  <a:pt x="5799846" y="2769465"/>
                  <a:pt x="5804466" y="2774975"/>
                  <a:pt x="5797535" y="2769465"/>
                </a:cubicBezTo>
                <a:cubicBezTo>
                  <a:pt x="5795935" y="2769465"/>
                  <a:pt x="5797535" y="2765733"/>
                  <a:pt x="5797535" y="2763955"/>
                </a:cubicBezTo>
                <a:cubicBezTo>
                  <a:pt x="5797535" y="2751158"/>
                  <a:pt x="5799134" y="2741916"/>
                  <a:pt x="5801267" y="2729119"/>
                </a:cubicBezTo>
                <a:lnTo>
                  <a:pt x="5802867" y="2729119"/>
                </a:lnTo>
                <a:lnTo>
                  <a:pt x="5805177" y="2729119"/>
                </a:lnTo>
                <a:cubicBezTo>
                  <a:pt x="5799134" y="2725209"/>
                  <a:pt x="5805177" y="2704236"/>
                  <a:pt x="5805177" y="2694106"/>
                </a:cubicBezTo>
                <a:cubicBezTo>
                  <a:pt x="5805177" y="2653582"/>
                  <a:pt x="5785271" y="2629943"/>
                  <a:pt x="5785271" y="2600262"/>
                </a:cubicBezTo>
                <a:cubicBezTo>
                  <a:pt x="5775318" y="2600262"/>
                  <a:pt x="5788470" y="2572713"/>
                  <a:pt x="5780650" y="2559027"/>
                </a:cubicBezTo>
                <a:cubicBezTo>
                  <a:pt x="5778339" y="2554406"/>
                  <a:pt x="5772119" y="2556361"/>
                  <a:pt x="5770697" y="2554406"/>
                </a:cubicBezTo>
                <a:cubicBezTo>
                  <a:pt x="5766253" y="2548896"/>
                  <a:pt x="5768564" y="2545164"/>
                  <a:pt x="5763943" y="2539654"/>
                </a:cubicBezTo>
                <a:cubicBezTo>
                  <a:pt x="5750968" y="2555294"/>
                  <a:pt x="5745459" y="2581955"/>
                  <a:pt x="5723952" y="2581955"/>
                </a:cubicBezTo>
                <a:cubicBezTo>
                  <a:pt x="5712578" y="2581955"/>
                  <a:pt x="5711689" y="2570935"/>
                  <a:pt x="5711689" y="2559027"/>
                </a:cubicBezTo>
                <a:cubicBezTo>
                  <a:pt x="5711689" y="2546941"/>
                  <a:pt x="5715599" y="2541431"/>
                  <a:pt x="5715599" y="2531478"/>
                </a:cubicBezTo>
                <a:cubicBezTo>
                  <a:pt x="5715599" y="2527035"/>
                  <a:pt x="5711689" y="2524191"/>
                  <a:pt x="5710978" y="2519570"/>
                </a:cubicBezTo>
                <a:cubicBezTo>
                  <a:pt x="5705646" y="2500197"/>
                  <a:pt x="5696404" y="2485622"/>
                  <a:pt x="5688761" y="2470870"/>
                </a:cubicBezTo>
                <a:cubicBezTo>
                  <a:pt x="5677919" y="2460740"/>
                  <a:pt x="5669566" y="2453452"/>
                  <a:pt x="5663345" y="2441544"/>
                </a:cubicBezTo>
                <a:cubicBezTo>
                  <a:pt x="5657124" y="2430525"/>
                  <a:pt x="5658724" y="2415773"/>
                  <a:pt x="5655702" y="2404753"/>
                </a:cubicBezTo>
                <a:cubicBezTo>
                  <a:pt x="5652681" y="2391956"/>
                  <a:pt x="5639528" y="2386446"/>
                  <a:pt x="5627976" y="2383603"/>
                </a:cubicBezTo>
                <a:cubicBezTo>
                  <a:pt x="5627976" y="2411151"/>
                  <a:pt x="5606648" y="2416661"/>
                  <a:pt x="5586564" y="2416661"/>
                </a:cubicBezTo>
                <a:cubicBezTo>
                  <a:pt x="5574300" y="2416661"/>
                  <a:pt x="5574300" y="2412218"/>
                  <a:pt x="5568079" y="2407419"/>
                </a:cubicBezTo>
                <a:cubicBezTo>
                  <a:pt x="5562747" y="2421282"/>
                  <a:pt x="5546573" y="2422171"/>
                  <a:pt x="5544263" y="2430347"/>
                </a:cubicBezTo>
                <a:cubicBezTo>
                  <a:pt x="5541241" y="2443322"/>
                  <a:pt x="5541952" y="2453275"/>
                  <a:pt x="5535198" y="2461628"/>
                </a:cubicBezTo>
                <a:cubicBezTo>
                  <a:pt x="5521335" y="2478158"/>
                  <a:pt x="5499118" y="2482779"/>
                  <a:pt x="5486854" y="2497353"/>
                </a:cubicBezTo>
                <a:cubicBezTo>
                  <a:pt x="5471391" y="2515660"/>
                  <a:pt x="5457706" y="2534144"/>
                  <a:pt x="5443131" y="2551562"/>
                </a:cubicBezTo>
                <a:cubicBezTo>
                  <a:pt x="5437089" y="2559027"/>
                  <a:pt x="5428557" y="2570046"/>
                  <a:pt x="5423047" y="2571824"/>
                </a:cubicBezTo>
                <a:cubicBezTo>
                  <a:pt x="5409362" y="2577334"/>
                  <a:pt x="5393188" y="2580000"/>
                  <a:pt x="5393188" y="2599373"/>
                </a:cubicBezTo>
                <a:cubicBezTo>
                  <a:pt x="5393188" y="2615902"/>
                  <a:pt x="5398520" y="2624967"/>
                  <a:pt x="5398520" y="2639719"/>
                </a:cubicBezTo>
                <a:cubicBezTo>
                  <a:pt x="5398520" y="2662646"/>
                  <a:pt x="5389278" y="2677399"/>
                  <a:pt x="5389278" y="2694816"/>
                </a:cubicBezTo>
                <a:lnTo>
                  <a:pt x="5393010" y="2718633"/>
                </a:lnTo>
                <a:lnTo>
                  <a:pt x="5389278" y="2719522"/>
                </a:lnTo>
                <a:cubicBezTo>
                  <a:pt x="5389278" y="2722188"/>
                  <a:pt x="5383946" y="2722188"/>
                  <a:pt x="5381635" y="2723076"/>
                </a:cubicBezTo>
                <a:cubicBezTo>
                  <a:pt x="5370793" y="2726809"/>
                  <a:pt x="5373104" y="2750625"/>
                  <a:pt x="5367061" y="2754180"/>
                </a:cubicBezTo>
                <a:cubicBezTo>
                  <a:pt x="5357819" y="2759690"/>
                  <a:pt x="5356397" y="2756135"/>
                  <a:pt x="5352487" y="2765377"/>
                </a:cubicBezTo>
                <a:cubicBezTo>
                  <a:pt x="5349465" y="2772664"/>
                  <a:pt x="5348754" y="2783862"/>
                  <a:pt x="5342533" y="2783862"/>
                </a:cubicBezTo>
                <a:cubicBezTo>
                  <a:pt x="5336313" y="2784750"/>
                  <a:pt x="5331869" y="2781018"/>
                  <a:pt x="5330981" y="2774620"/>
                </a:cubicBezTo>
                <a:cubicBezTo>
                  <a:pt x="5327249" y="2774620"/>
                  <a:pt x="5324938" y="2768043"/>
                  <a:pt x="5324227" y="2765377"/>
                </a:cubicBezTo>
                <a:cubicBezTo>
                  <a:pt x="5318006" y="2743160"/>
                  <a:pt x="5309652" y="2724854"/>
                  <a:pt x="5304321" y="2705481"/>
                </a:cubicBezTo>
                <a:cubicBezTo>
                  <a:pt x="5301299" y="2692861"/>
                  <a:pt x="5290457" y="2683619"/>
                  <a:pt x="5287436" y="2676154"/>
                </a:cubicBezTo>
                <a:cubicBezTo>
                  <a:pt x="5281393" y="2661402"/>
                  <a:pt x="5285125" y="2649494"/>
                  <a:pt x="5279082" y="2638652"/>
                </a:cubicBezTo>
                <a:cubicBezTo>
                  <a:pt x="5273039" y="2626566"/>
                  <a:pt x="5273039" y="2621057"/>
                  <a:pt x="5269840" y="2609148"/>
                </a:cubicBezTo>
                <a:cubicBezTo>
                  <a:pt x="5266108" y="2595463"/>
                  <a:pt x="5252244" y="2565070"/>
                  <a:pt x="5246912" y="2544808"/>
                </a:cubicBezTo>
                <a:cubicBezTo>
                  <a:pt x="5242291" y="2526501"/>
                  <a:pt x="5233938" y="2508906"/>
                  <a:pt x="5233938" y="2491488"/>
                </a:cubicBezTo>
                <a:cubicBezTo>
                  <a:pt x="5233938" y="2488822"/>
                  <a:pt x="5232693" y="2481179"/>
                  <a:pt x="5232693" y="2478513"/>
                </a:cubicBezTo>
                <a:lnTo>
                  <a:pt x="5233227" y="2479224"/>
                </a:lnTo>
                <a:cubicBezTo>
                  <a:pt x="5233582" y="2466960"/>
                  <a:pt x="5236959" y="2464472"/>
                  <a:pt x="5236959" y="2452919"/>
                </a:cubicBezTo>
                <a:cubicBezTo>
                  <a:pt x="5236959" y="2438167"/>
                  <a:pt x="5229316" y="2427325"/>
                  <a:pt x="5229316" y="2415240"/>
                </a:cubicBezTo>
                <a:cubicBezTo>
                  <a:pt x="5229316" y="2412573"/>
                  <a:pt x="5233760" y="2405997"/>
                  <a:pt x="5233760" y="2402443"/>
                </a:cubicBezTo>
                <a:lnTo>
                  <a:pt x="5227717" y="2402443"/>
                </a:lnTo>
                <a:cubicBezTo>
                  <a:pt x="5217764" y="2414351"/>
                  <a:pt x="5216875" y="2445632"/>
                  <a:pt x="5197146" y="2445632"/>
                </a:cubicBezTo>
                <a:cubicBezTo>
                  <a:pt x="5173330" y="2445632"/>
                  <a:pt x="5164087" y="2417195"/>
                  <a:pt x="5152713" y="2403331"/>
                </a:cubicBezTo>
                <a:cubicBezTo>
                  <a:pt x="5159644" y="2397821"/>
                  <a:pt x="5164976" y="2402443"/>
                  <a:pt x="5171908" y="2399599"/>
                </a:cubicBezTo>
                <a:cubicBezTo>
                  <a:pt x="5177951" y="2397644"/>
                  <a:pt x="5178840" y="2389468"/>
                  <a:pt x="5181861" y="2385913"/>
                </a:cubicBezTo>
                <a:cubicBezTo>
                  <a:pt x="5175818" y="2383958"/>
                  <a:pt x="5170308" y="2383958"/>
                  <a:pt x="5164087" y="2383958"/>
                </a:cubicBezTo>
                <a:cubicBezTo>
                  <a:pt x="5148803" y="2383958"/>
                  <a:pt x="5126586" y="2365651"/>
                  <a:pt x="5118943" y="2351966"/>
                </a:cubicBezTo>
                <a:cubicBezTo>
                  <a:pt x="5112722" y="2340057"/>
                  <a:pt x="5108101" y="2318907"/>
                  <a:pt x="5099037" y="2315175"/>
                </a:cubicBezTo>
                <a:cubicBezTo>
                  <a:pt x="5090506" y="2312331"/>
                  <a:pt x="5084463" y="2314286"/>
                  <a:pt x="5076109" y="2314286"/>
                </a:cubicBezTo>
                <a:cubicBezTo>
                  <a:pt x="5066866" y="2314286"/>
                  <a:pt x="5064734" y="2321573"/>
                  <a:pt x="5056913" y="2321573"/>
                </a:cubicBezTo>
                <a:lnTo>
                  <a:pt x="5037007" y="2315175"/>
                </a:lnTo>
                <a:cubicBezTo>
                  <a:pt x="5033986" y="2317130"/>
                  <a:pt x="5031675" y="2319796"/>
                  <a:pt x="5030253" y="2321573"/>
                </a:cubicBezTo>
                <a:lnTo>
                  <a:pt x="5003416" y="2323351"/>
                </a:lnTo>
                <a:cubicBezTo>
                  <a:pt x="5003416" y="2324239"/>
                  <a:pt x="5000216" y="2323351"/>
                  <a:pt x="4999505" y="2323351"/>
                </a:cubicBezTo>
                <a:cubicBezTo>
                  <a:pt x="4984931" y="2323351"/>
                  <a:pt x="4951161" y="2312331"/>
                  <a:pt x="4930544" y="2312331"/>
                </a:cubicBezTo>
                <a:cubicBezTo>
                  <a:pt x="4926634" y="2312331"/>
                  <a:pt x="4904417" y="2305044"/>
                  <a:pt x="4903706" y="2303977"/>
                </a:cubicBezTo>
                <a:cubicBezTo>
                  <a:pt x="4896063" y="2294913"/>
                  <a:pt x="4896063" y="2267186"/>
                  <a:pt x="4880067" y="2267186"/>
                </a:cubicBezTo>
                <a:cubicBezTo>
                  <a:pt x="4871536" y="2267186"/>
                  <a:pt x="4868515" y="2275540"/>
                  <a:pt x="4863894" y="2281050"/>
                </a:cubicBezTo>
                <a:lnTo>
                  <a:pt x="4825503" y="2281050"/>
                </a:lnTo>
                <a:cubicBezTo>
                  <a:pt x="4813239" y="2276429"/>
                  <a:pt x="4807018" y="2264520"/>
                  <a:pt x="4799376" y="2255278"/>
                </a:cubicBezTo>
                <a:cubicBezTo>
                  <a:pt x="4790134" y="2244259"/>
                  <a:pt x="4777870" y="2249768"/>
                  <a:pt x="4769516" y="2239637"/>
                </a:cubicBezTo>
                <a:cubicBezTo>
                  <a:pt x="4764895" y="2234128"/>
                  <a:pt x="4767206" y="2226840"/>
                  <a:pt x="4765784" y="2223108"/>
                </a:cubicBezTo>
                <a:cubicBezTo>
                  <a:pt x="4757253" y="2203024"/>
                  <a:pt x="4740368" y="2174409"/>
                  <a:pt x="4718862" y="2174409"/>
                </a:cubicBezTo>
                <a:cubicBezTo>
                  <a:pt x="4708198" y="2174409"/>
                  <a:pt x="4703577" y="2190938"/>
                  <a:pt x="4703577" y="2203735"/>
                </a:cubicBezTo>
                <a:cubicBezTo>
                  <a:pt x="4703577" y="2212977"/>
                  <a:pt x="4703577" y="2217598"/>
                  <a:pt x="4705176" y="2224885"/>
                </a:cubicBezTo>
                <a:cubicBezTo>
                  <a:pt x="4709797" y="2246925"/>
                  <a:pt x="4731303" y="2286382"/>
                  <a:pt x="4748899" y="2291003"/>
                </a:cubicBezTo>
                <a:cubicBezTo>
                  <a:pt x="4748899" y="2301134"/>
                  <a:pt x="4753342" y="2303800"/>
                  <a:pt x="4754231" y="2312153"/>
                </a:cubicBezTo>
                <a:cubicBezTo>
                  <a:pt x="4763473" y="2309487"/>
                  <a:pt x="4761874" y="2297401"/>
                  <a:pt x="4769516" y="2295624"/>
                </a:cubicBezTo>
                <a:cubicBezTo>
                  <a:pt x="4770227" y="2299179"/>
                  <a:pt x="4770227" y="2302022"/>
                  <a:pt x="4770227" y="2305755"/>
                </a:cubicBezTo>
                <a:cubicBezTo>
                  <a:pt x="4770227" y="2316774"/>
                  <a:pt x="4764895" y="2324061"/>
                  <a:pt x="4764895" y="2335259"/>
                </a:cubicBezTo>
                <a:cubicBezTo>
                  <a:pt x="4764895" y="2348056"/>
                  <a:pt x="4784801" y="2354632"/>
                  <a:pt x="4796354" y="2354632"/>
                </a:cubicBezTo>
                <a:cubicBezTo>
                  <a:pt x="4847720" y="2354632"/>
                  <a:pt x="4851630" y="2316952"/>
                  <a:pt x="4879178" y="2292247"/>
                </a:cubicBezTo>
                <a:lnTo>
                  <a:pt x="4879178" y="2326194"/>
                </a:lnTo>
                <a:cubicBezTo>
                  <a:pt x="4889843" y="2352854"/>
                  <a:pt x="4904417" y="2357476"/>
                  <a:pt x="4926634" y="2365829"/>
                </a:cubicBezTo>
                <a:cubicBezTo>
                  <a:pt x="4935165" y="2368495"/>
                  <a:pt x="4935876" y="2384136"/>
                  <a:pt x="4941208" y="2387868"/>
                </a:cubicBezTo>
                <a:lnTo>
                  <a:pt x="4941208" y="2386980"/>
                </a:lnTo>
                <a:cubicBezTo>
                  <a:pt x="4945118" y="2395333"/>
                  <a:pt x="4955782" y="2393556"/>
                  <a:pt x="4955782" y="2401732"/>
                </a:cubicBezTo>
                <a:cubicBezTo>
                  <a:pt x="4955782" y="2422882"/>
                  <a:pt x="4933565" y="2430169"/>
                  <a:pt x="4933565" y="2452208"/>
                </a:cubicBezTo>
                <a:cubicBezTo>
                  <a:pt x="4922013" y="2452208"/>
                  <a:pt x="4914370" y="2455941"/>
                  <a:pt x="4911348" y="2466960"/>
                </a:cubicBezTo>
                <a:cubicBezTo>
                  <a:pt x="4908327" y="2477980"/>
                  <a:pt x="4909038" y="2493621"/>
                  <a:pt x="4899974" y="2493621"/>
                </a:cubicBezTo>
                <a:cubicBezTo>
                  <a:pt x="4888421" y="2493621"/>
                  <a:pt x="4889309" y="2520281"/>
                  <a:pt x="4877579" y="2520281"/>
                </a:cubicBezTo>
                <a:cubicBezTo>
                  <a:pt x="4870825" y="2520281"/>
                  <a:pt x="4856251" y="2535921"/>
                  <a:pt x="4856251" y="2546763"/>
                </a:cubicBezTo>
                <a:cubicBezTo>
                  <a:pt x="4835456" y="2551385"/>
                  <a:pt x="4788889" y="2561515"/>
                  <a:pt x="4788889" y="2581777"/>
                </a:cubicBezTo>
                <a:cubicBezTo>
                  <a:pt x="4788889" y="2584621"/>
                  <a:pt x="4790311" y="2588176"/>
                  <a:pt x="4791911" y="2590131"/>
                </a:cubicBezTo>
                <a:cubicBezTo>
                  <a:pt x="4774315" y="2600262"/>
                  <a:pt x="4750676" y="2606660"/>
                  <a:pt x="4732192" y="2612170"/>
                </a:cubicBezTo>
                <a:cubicBezTo>
                  <a:pt x="4722950" y="2615013"/>
                  <a:pt x="4692379" y="2640607"/>
                  <a:pt x="4682426" y="2646295"/>
                </a:cubicBezTo>
                <a:lnTo>
                  <a:pt x="4658609" y="2646295"/>
                </a:lnTo>
                <a:cubicBezTo>
                  <a:pt x="4645635" y="2657314"/>
                  <a:pt x="4643502" y="2664957"/>
                  <a:pt x="4627328" y="2664957"/>
                </a:cubicBezTo>
                <a:lnTo>
                  <a:pt x="4622529" y="2668334"/>
                </a:lnTo>
                <a:cubicBezTo>
                  <a:pt x="4620219" y="2668334"/>
                  <a:pt x="4600668" y="2656781"/>
                  <a:pt x="4598535" y="2655715"/>
                </a:cubicBezTo>
                <a:cubicBezTo>
                  <a:pt x="4596580" y="2654648"/>
                  <a:pt x="4602623" y="2654648"/>
                  <a:pt x="4597646" y="2645406"/>
                </a:cubicBezTo>
                <a:cubicBezTo>
                  <a:pt x="4589649" y="2631010"/>
                  <a:pt x="4584139" y="2615902"/>
                  <a:pt x="4584139" y="2598307"/>
                </a:cubicBezTo>
                <a:cubicBezTo>
                  <a:pt x="4575785" y="2597418"/>
                  <a:pt x="4581650" y="2580000"/>
                  <a:pt x="4583250" y="2571824"/>
                </a:cubicBezTo>
                <a:cubicBezTo>
                  <a:pt x="4587160" y="2551562"/>
                  <a:pt x="4574185" y="2543209"/>
                  <a:pt x="4565832" y="2533078"/>
                </a:cubicBezTo>
                <a:cubicBezTo>
                  <a:pt x="4556590" y="2522058"/>
                  <a:pt x="4535439" y="2490421"/>
                  <a:pt x="4535439" y="2468204"/>
                </a:cubicBezTo>
                <a:cubicBezTo>
                  <a:pt x="4508601" y="2460917"/>
                  <a:pt x="4502203" y="2442077"/>
                  <a:pt x="4502203" y="2407242"/>
                </a:cubicBezTo>
                <a:cubicBezTo>
                  <a:pt x="4502203" y="2386091"/>
                  <a:pt x="4492250" y="2381470"/>
                  <a:pt x="4489051" y="2364052"/>
                </a:cubicBezTo>
                <a:cubicBezTo>
                  <a:pt x="4485318" y="2360497"/>
                  <a:pt x="4481408" y="2354810"/>
                  <a:pt x="4479097" y="2352144"/>
                </a:cubicBezTo>
                <a:cubicBezTo>
                  <a:pt x="4476076" y="2348411"/>
                  <a:pt x="4466123" y="2350189"/>
                  <a:pt x="4463812" y="2347523"/>
                </a:cubicBezTo>
                <a:cubicBezTo>
                  <a:pt x="4459191" y="2342013"/>
                  <a:pt x="4460791" y="2328149"/>
                  <a:pt x="4459191" y="2322640"/>
                </a:cubicBezTo>
                <a:cubicBezTo>
                  <a:pt x="4456880" y="2313397"/>
                  <a:pt x="4451549" y="2305932"/>
                  <a:pt x="4448527" y="2300423"/>
                </a:cubicBezTo>
                <a:cubicBezTo>
                  <a:pt x="4439462" y="2283893"/>
                  <a:pt x="4431642" y="2270208"/>
                  <a:pt x="4423289" y="2254567"/>
                </a:cubicBezTo>
                <a:cubicBezTo>
                  <a:pt x="4420978" y="2249946"/>
                  <a:pt x="4410314" y="2235372"/>
                  <a:pt x="4410314" y="2232528"/>
                </a:cubicBezTo>
                <a:cubicBezTo>
                  <a:pt x="4410314" y="2226307"/>
                  <a:pt x="4412802" y="2214577"/>
                  <a:pt x="4414224" y="2203379"/>
                </a:cubicBezTo>
                <a:cubicBezTo>
                  <a:pt x="4411025" y="2216710"/>
                  <a:pt x="4402672" y="2240171"/>
                  <a:pt x="4400361" y="2249057"/>
                </a:cubicBezTo>
                <a:cubicBezTo>
                  <a:pt x="4384187" y="2246214"/>
                  <a:pt x="4371034" y="2204979"/>
                  <a:pt x="4358060" y="2189338"/>
                </a:cubicBezTo>
                <a:lnTo>
                  <a:pt x="4358060" y="2204979"/>
                </a:lnTo>
                <a:lnTo>
                  <a:pt x="4430931" y="2359253"/>
                </a:lnTo>
                <a:cubicBezTo>
                  <a:pt x="4427021" y="2378448"/>
                  <a:pt x="4450127" y="2418972"/>
                  <a:pt x="4461502" y="2429992"/>
                </a:cubicBezTo>
                <a:lnTo>
                  <a:pt x="4461502" y="2478691"/>
                </a:lnTo>
                <a:cubicBezTo>
                  <a:pt x="4469144" y="2503396"/>
                  <a:pt x="4484607" y="2503396"/>
                  <a:pt x="4495982" y="2521880"/>
                </a:cubicBezTo>
                <a:cubicBezTo>
                  <a:pt x="4509846" y="2543919"/>
                  <a:pt x="4501314" y="2567914"/>
                  <a:pt x="4515177" y="2584265"/>
                </a:cubicBezTo>
                <a:cubicBezTo>
                  <a:pt x="4527441" y="2599017"/>
                  <a:pt x="4535795" y="2599906"/>
                  <a:pt x="4549658" y="2611814"/>
                </a:cubicBezTo>
                <a:cubicBezTo>
                  <a:pt x="4561922" y="2623012"/>
                  <a:pt x="4568498" y="2661047"/>
                  <a:pt x="4593736" y="2661047"/>
                </a:cubicBezTo>
                <a:cubicBezTo>
                  <a:pt x="4593736" y="2676687"/>
                  <a:pt x="4601023" y="2678998"/>
                  <a:pt x="4593381" y="2690018"/>
                </a:cubicBezTo>
                <a:cubicBezTo>
                  <a:pt x="4603334" y="2699260"/>
                  <a:pt x="4613287" y="2728586"/>
                  <a:pt x="4626262" y="2728586"/>
                </a:cubicBezTo>
                <a:cubicBezTo>
                  <a:pt x="4638526" y="2728586"/>
                  <a:pt x="4639414" y="2716678"/>
                  <a:pt x="4649367" y="2712945"/>
                </a:cubicBezTo>
                <a:cubicBezTo>
                  <a:pt x="4660920" y="2708324"/>
                  <a:pt x="4668563" y="2714901"/>
                  <a:pt x="4680116" y="2712945"/>
                </a:cubicBezTo>
                <a:cubicBezTo>
                  <a:pt x="4709264" y="2707436"/>
                  <a:pt x="4736813" y="2693572"/>
                  <a:pt x="4764540" y="2685397"/>
                </a:cubicBezTo>
                <a:cubicBezTo>
                  <a:pt x="4766850" y="2690906"/>
                  <a:pt x="4769872" y="2693750"/>
                  <a:pt x="4769872" y="2699082"/>
                </a:cubicBezTo>
                <a:cubicBezTo>
                  <a:pt x="4769872" y="2751514"/>
                  <a:pt x="4735391" y="2819409"/>
                  <a:pt x="4716196" y="2850690"/>
                </a:cubicBezTo>
                <a:cubicBezTo>
                  <a:pt x="4693268" y="2887481"/>
                  <a:pt x="4683315" y="2920540"/>
                  <a:pt x="4654877" y="2947200"/>
                </a:cubicBezTo>
                <a:cubicBezTo>
                  <a:pt x="4604400" y="2995188"/>
                  <a:pt x="4549836" y="3009585"/>
                  <a:pt x="4530641" y="3091521"/>
                </a:cubicBezTo>
                <a:cubicBezTo>
                  <a:pt x="4525308" y="3114449"/>
                  <a:pt x="4505402" y="3120669"/>
                  <a:pt x="4505402" y="3146618"/>
                </a:cubicBezTo>
                <a:cubicBezTo>
                  <a:pt x="4505402" y="3175056"/>
                  <a:pt x="4511445" y="3187853"/>
                  <a:pt x="4511445" y="3215402"/>
                </a:cubicBezTo>
                <a:cubicBezTo>
                  <a:pt x="4511445" y="3246683"/>
                  <a:pt x="4539883" y="3262146"/>
                  <a:pt x="4539883" y="3279564"/>
                </a:cubicBezTo>
                <a:cubicBezTo>
                  <a:pt x="4539883" y="3285252"/>
                  <a:pt x="4535262" y="3291650"/>
                  <a:pt x="4534373" y="3293428"/>
                </a:cubicBezTo>
                <a:lnTo>
                  <a:pt x="4534373" y="3316355"/>
                </a:lnTo>
                <a:cubicBezTo>
                  <a:pt x="4534373" y="3331107"/>
                  <a:pt x="4532062" y="3348525"/>
                  <a:pt x="4532062" y="3374297"/>
                </a:cubicBezTo>
                <a:cubicBezTo>
                  <a:pt x="4536684" y="3379807"/>
                  <a:pt x="4538283" y="3385317"/>
                  <a:pt x="4538283" y="3392781"/>
                </a:cubicBezTo>
                <a:cubicBezTo>
                  <a:pt x="4538283" y="3464409"/>
                  <a:pt x="4436974" y="3456233"/>
                  <a:pt x="4428621" y="3516663"/>
                </a:cubicBezTo>
                <a:cubicBezTo>
                  <a:pt x="4417957" y="3518618"/>
                  <a:pt x="4405693" y="3534081"/>
                  <a:pt x="4405693" y="3544211"/>
                </a:cubicBezTo>
                <a:cubicBezTo>
                  <a:pt x="4405693" y="3564473"/>
                  <a:pt x="4427199" y="3578159"/>
                  <a:pt x="4427199" y="3605708"/>
                </a:cubicBezTo>
                <a:cubicBezTo>
                  <a:pt x="4427199" y="3620460"/>
                  <a:pt x="4425599" y="3650675"/>
                  <a:pt x="4420978" y="3659028"/>
                </a:cubicBezTo>
                <a:cubicBezTo>
                  <a:pt x="4416357" y="3666315"/>
                  <a:pt x="4403382" y="3662761"/>
                  <a:pt x="4398050" y="3665427"/>
                </a:cubicBezTo>
                <a:cubicBezTo>
                  <a:pt x="4379744" y="3676446"/>
                  <a:pt x="4368902" y="3685688"/>
                  <a:pt x="4359659" y="3708616"/>
                </a:cubicBezTo>
                <a:cubicBezTo>
                  <a:pt x="4366413" y="3713059"/>
                  <a:pt x="4371034" y="3719636"/>
                  <a:pt x="4371034" y="3727812"/>
                </a:cubicBezTo>
                <a:cubicBezTo>
                  <a:pt x="4371034" y="3753583"/>
                  <a:pt x="4349529" y="3773667"/>
                  <a:pt x="4340464" y="3784865"/>
                </a:cubicBezTo>
                <a:cubicBezTo>
                  <a:pt x="4323402" y="3804949"/>
                  <a:pt x="4321980" y="3826277"/>
                  <a:pt x="4309716" y="3844583"/>
                </a:cubicBezTo>
                <a:cubicBezTo>
                  <a:pt x="4290521" y="3873910"/>
                  <a:pt x="4282167" y="3899681"/>
                  <a:pt x="4250708" y="3917988"/>
                </a:cubicBezTo>
                <a:cubicBezTo>
                  <a:pt x="4237733" y="3925275"/>
                  <a:pt x="4218538" y="3917988"/>
                  <a:pt x="4216228" y="3934517"/>
                </a:cubicBezTo>
                <a:cubicBezTo>
                  <a:pt x="4206274" y="3935406"/>
                  <a:pt x="4200231" y="3940916"/>
                  <a:pt x="4193299" y="3940916"/>
                </a:cubicBezTo>
                <a:cubicBezTo>
                  <a:pt x="4184946" y="3940916"/>
                  <a:pt x="4180325" y="3931851"/>
                  <a:pt x="4171794" y="3931851"/>
                </a:cubicBezTo>
                <a:cubicBezTo>
                  <a:pt x="4139624" y="3931851"/>
                  <a:pt x="4120428" y="3959400"/>
                  <a:pt x="4091280" y="3959400"/>
                </a:cubicBezTo>
                <a:cubicBezTo>
                  <a:pt x="4078305" y="3959400"/>
                  <a:pt x="4071374" y="3951047"/>
                  <a:pt x="4066752" y="3940916"/>
                </a:cubicBezTo>
                <a:cubicBezTo>
                  <a:pt x="4062131" y="3941804"/>
                  <a:pt x="4060709" y="3944648"/>
                  <a:pt x="4059110" y="3945537"/>
                </a:cubicBezTo>
                <a:cubicBezTo>
                  <a:pt x="4059110" y="3927230"/>
                  <a:pt x="4051467" y="3906968"/>
                  <a:pt x="4045247" y="3899503"/>
                </a:cubicBezTo>
                <a:cubicBezTo>
                  <a:pt x="4051289" y="3892216"/>
                  <a:pt x="4055200" y="3884751"/>
                  <a:pt x="4055200" y="3874621"/>
                </a:cubicBezTo>
                <a:cubicBezTo>
                  <a:pt x="4055200" y="3859869"/>
                  <a:pt x="4033694" y="3832320"/>
                  <a:pt x="4029961" y="3824144"/>
                </a:cubicBezTo>
                <a:cubicBezTo>
                  <a:pt x="4002412" y="3767980"/>
                  <a:pt x="3967043" y="3713771"/>
                  <a:pt x="3967043" y="3633079"/>
                </a:cubicBezTo>
                <a:lnTo>
                  <a:pt x="3967043" y="3608196"/>
                </a:lnTo>
                <a:cubicBezTo>
                  <a:pt x="3967043" y="3595221"/>
                  <a:pt x="3957801" y="3590778"/>
                  <a:pt x="3951758" y="3577804"/>
                </a:cubicBezTo>
                <a:cubicBezTo>
                  <a:pt x="3930252" y="3534791"/>
                  <a:pt x="3907324" y="3499778"/>
                  <a:pt x="3907324" y="3440059"/>
                </a:cubicBezTo>
                <a:cubicBezTo>
                  <a:pt x="3907324" y="3375719"/>
                  <a:pt x="3955668" y="3360078"/>
                  <a:pt x="3955668" y="3311379"/>
                </a:cubicBezTo>
                <a:cubicBezTo>
                  <a:pt x="3955668" y="3288451"/>
                  <a:pt x="3948025" y="3279209"/>
                  <a:pt x="3945715" y="3259125"/>
                </a:cubicBezTo>
                <a:cubicBezTo>
                  <a:pt x="3940205" y="3219668"/>
                  <a:pt x="3934162" y="3205804"/>
                  <a:pt x="3926519" y="3182877"/>
                </a:cubicBezTo>
                <a:cubicBezTo>
                  <a:pt x="3920477" y="3164570"/>
                  <a:pt x="3923498" y="3143419"/>
                  <a:pt x="3913545" y="3127779"/>
                </a:cubicBezTo>
                <a:cubicBezTo>
                  <a:pt x="3893639" y="3097386"/>
                  <a:pt x="3849916" y="3065216"/>
                  <a:pt x="3849916" y="3022026"/>
                </a:cubicBezTo>
                <a:cubicBezTo>
                  <a:pt x="3849916" y="3011895"/>
                  <a:pt x="3862180" y="2988968"/>
                  <a:pt x="3867512" y="2985235"/>
                </a:cubicBezTo>
                <a:cubicBezTo>
                  <a:pt x="3864490" y="2977060"/>
                  <a:pt x="3867512" y="2975104"/>
                  <a:pt x="3867512" y="2971550"/>
                </a:cubicBezTo>
                <a:cubicBezTo>
                  <a:pt x="3867512" y="2960352"/>
                  <a:pt x="3867512" y="2932981"/>
                  <a:pt x="3875154" y="2925516"/>
                </a:cubicBezTo>
                <a:cubicBezTo>
                  <a:pt x="3866801" y="2905254"/>
                  <a:pt x="3852937" y="2886948"/>
                  <a:pt x="3826810" y="2886948"/>
                </a:cubicBezTo>
                <a:lnTo>
                  <a:pt x="3794640" y="2886948"/>
                </a:lnTo>
                <a:cubicBezTo>
                  <a:pt x="3771535" y="2886948"/>
                  <a:pt x="3766202" y="2833805"/>
                  <a:pt x="3734744" y="2833805"/>
                </a:cubicBezTo>
                <a:cubicBezTo>
                  <a:pt x="3696530" y="2833805"/>
                  <a:pt x="3668093" y="2854778"/>
                  <a:pt x="3638945" y="2865797"/>
                </a:cubicBezTo>
                <a:cubicBezTo>
                  <a:pt x="3627392" y="2870241"/>
                  <a:pt x="3623659" y="2882327"/>
                  <a:pt x="3612106" y="2882327"/>
                </a:cubicBezTo>
                <a:cubicBezTo>
                  <a:pt x="3600554" y="2882327"/>
                  <a:pt x="3581358" y="2868464"/>
                  <a:pt x="3566073" y="2868464"/>
                </a:cubicBezTo>
                <a:cubicBezTo>
                  <a:pt x="3536214" y="2868464"/>
                  <a:pt x="3523061" y="2886770"/>
                  <a:pt x="3493202" y="2886770"/>
                </a:cubicBezTo>
                <a:cubicBezTo>
                  <a:pt x="3483960" y="2886770"/>
                  <a:pt x="3473295" y="2882327"/>
                  <a:pt x="3470274" y="2879483"/>
                </a:cubicBezTo>
                <a:cubicBezTo>
                  <a:pt x="3448768" y="2860110"/>
                  <a:pt x="3404334" y="2828828"/>
                  <a:pt x="3388161" y="2799502"/>
                </a:cubicBezTo>
                <a:cubicBezTo>
                  <a:pt x="3373586" y="2772842"/>
                  <a:pt x="3368965" y="2750803"/>
                  <a:pt x="3349947" y="2732496"/>
                </a:cubicBezTo>
                <a:cubicBezTo>
                  <a:pt x="3344615" y="2727875"/>
                  <a:pt x="3303914" y="2684686"/>
                  <a:pt x="3303914" y="2680953"/>
                </a:cubicBezTo>
                <a:cubicBezTo>
                  <a:pt x="3300182" y="2675443"/>
                  <a:pt x="3297693" y="2673666"/>
                  <a:pt x="3293961" y="2668156"/>
                </a:cubicBezTo>
                <a:lnTo>
                  <a:pt x="3296272" y="2668156"/>
                </a:lnTo>
                <a:cubicBezTo>
                  <a:pt x="3296272" y="2654293"/>
                  <a:pt x="3292361" y="2647006"/>
                  <a:pt x="3292361" y="2638830"/>
                </a:cubicBezTo>
                <a:cubicBezTo>
                  <a:pt x="3292361" y="2625855"/>
                  <a:pt x="3286318" y="2621234"/>
                  <a:pt x="3280809" y="2608615"/>
                </a:cubicBezTo>
                <a:cubicBezTo>
                  <a:pt x="3297693" y="2598484"/>
                  <a:pt x="3312979" y="2548896"/>
                  <a:pt x="3312979" y="2525968"/>
                </a:cubicBezTo>
                <a:cubicBezTo>
                  <a:pt x="3312979" y="2485445"/>
                  <a:pt x="3297693" y="2459673"/>
                  <a:pt x="3297693" y="2423060"/>
                </a:cubicBezTo>
                <a:cubicBezTo>
                  <a:pt x="3297693" y="2404575"/>
                  <a:pt x="3315289" y="2393556"/>
                  <a:pt x="3319199" y="2378804"/>
                </a:cubicBezTo>
                <a:cubicBezTo>
                  <a:pt x="3329152" y="2342901"/>
                  <a:pt x="3352258" y="2294380"/>
                  <a:pt x="3370565" y="2263987"/>
                </a:cubicBezTo>
                <a:cubicBezTo>
                  <a:pt x="3381229" y="2246569"/>
                  <a:pt x="3401135" y="2248346"/>
                  <a:pt x="3414998" y="2239282"/>
                </a:cubicBezTo>
                <a:cubicBezTo>
                  <a:pt x="3426551" y="2230928"/>
                  <a:pt x="3445746" y="2212622"/>
                  <a:pt x="3449479" y="2197870"/>
                </a:cubicBezTo>
                <a:cubicBezTo>
                  <a:pt x="3458721" y="2163922"/>
                  <a:pt x="3447168" y="2149170"/>
                  <a:pt x="3462454" y="2126243"/>
                </a:cubicBezTo>
                <a:cubicBezTo>
                  <a:pt x="3482360" y="2096028"/>
                  <a:pt x="3508487" y="2067412"/>
                  <a:pt x="3527682" y="2038975"/>
                </a:cubicBezTo>
                <a:lnTo>
                  <a:pt x="3526083" y="2038975"/>
                </a:lnTo>
                <a:cubicBezTo>
                  <a:pt x="3532304" y="2029910"/>
                  <a:pt x="3533725" y="2021557"/>
                  <a:pt x="3541368" y="2014269"/>
                </a:cubicBezTo>
                <a:cubicBezTo>
                  <a:pt x="3560563" y="2030799"/>
                  <a:pt x="3580470" y="2037197"/>
                  <a:pt x="3606597" y="2037197"/>
                </a:cubicBezTo>
                <a:cubicBezTo>
                  <a:pt x="3622771" y="2037197"/>
                  <a:pt x="3625792" y="2026178"/>
                  <a:pt x="3635034" y="2020668"/>
                </a:cubicBezTo>
                <a:cubicBezTo>
                  <a:pt x="3664894" y="2003250"/>
                  <a:pt x="3721591" y="1977478"/>
                  <a:pt x="3756249" y="1977478"/>
                </a:cubicBezTo>
                <a:cubicBezTo>
                  <a:pt x="3766914" y="1977478"/>
                  <a:pt x="3776867" y="1986543"/>
                  <a:pt x="3783088" y="1986543"/>
                </a:cubicBezTo>
                <a:cubicBezTo>
                  <a:pt x="3791619" y="1986543"/>
                  <a:pt x="3803882" y="1972857"/>
                  <a:pt x="3815435" y="1972857"/>
                </a:cubicBezTo>
                <a:cubicBezTo>
                  <a:pt x="3825388" y="1972857"/>
                  <a:pt x="3830010" y="1979256"/>
                  <a:pt x="3838363" y="1979256"/>
                </a:cubicBezTo>
                <a:cubicBezTo>
                  <a:pt x="3853648" y="1979256"/>
                  <a:pt x="3854359" y="1965570"/>
                  <a:pt x="3868933" y="1965570"/>
                </a:cubicBezTo>
                <a:cubicBezTo>
                  <a:pt x="3883508" y="1965570"/>
                  <a:pt x="3879597" y="1982100"/>
                  <a:pt x="3891861" y="1982100"/>
                </a:cubicBezTo>
                <a:cubicBezTo>
                  <a:pt x="3896482" y="1982100"/>
                  <a:pt x="3898793" y="1977478"/>
                  <a:pt x="3903414" y="1976590"/>
                </a:cubicBezTo>
                <a:cubicBezTo>
                  <a:pt x="3902703" y="1990275"/>
                  <a:pt x="3891861" y="1988498"/>
                  <a:pt x="3891861" y="2000406"/>
                </a:cubicBezTo>
                <a:cubicBezTo>
                  <a:pt x="3891861" y="2008760"/>
                  <a:pt x="3901814" y="2012314"/>
                  <a:pt x="3901814" y="2020668"/>
                </a:cubicBezTo>
                <a:cubicBezTo>
                  <a:pt x="3901814" y="2034354"/>
                  <a:pt x="3891861" y="2041641"/>
                  <a:pt x="3891861" y="2055504"/>
                </a:cubicBezTo>
                <a:cubicBezTo>
                  <a:pt x="3891861" y="2078432"/>
                  <a:pt x="3911767" y="2098694"/>
                  <a:pt x="3926342" y="2098694"/>
                </a:cubicBezTo>
                <a:lnTo>
                  <a:pt x="3947848" y="2098694"/>
                </a:lnTo>
                <a:cubicBezTo>
                  <a:pt x="3997613" y="2098694"/>
                  <a:pt x="4015209" y="2172276"/>
                  <a:pt x="4071907" y="2172276"/>
                </a:cubicBezTo>
                <a:cubicBezTo>
                  <a:pt x="4078838" y="2172276"/>
                  <a:pt x="4087192" y="2163034"/>
                  <a:pt x="4087192" y="2158413"/>
                </a:cubicBezTo>
                <a:lnTo>
                  <a:pt x="4087192" y="2140106"/>
                </a:lnTo>
                <a:cubicBezTo>
                  <a:pt x="4087192" y="2110780"/>
                  <a:pt x="4105676" y="2110780"/>
                  <a:pt x="4129493" y="2101537"/>
                </a:cubicBezTo>
                <a:lnTo>
                  <a:pt x="4131803" y="2103315"/>
                </a:lnTo>
                <a:lnTo>
                  <a:pt x="4148688" y="2103315"/>
                </a:lnTo>
                <a:cubicBezTo>
                  <a:pt x="4148688" y="2116112"/>
                  <a:pt x="4157219" y="2118955"/>
                  <a:pt x="4160241" y="2124287"/>
                </a:cubicBezTo>
                <a:cubicBezTo>
                  <a:pt x="4167173" y="2135485"/>
                  <a:pt x="4184768" y="2128020"/>
                  <a:pt x="4197032" y="2133530"/>
                </a:cubicBezTo>
                <a:cubicBezTo>
                  <a:pt x="4221560" y="2144549"/>
                  <a:pt x="4256040" y="2158235"/>
                  <a:pt x="4282878" y="2158235"/>
                </a:cubicBezTo>
                <a:cubicBezTo>
                  <a:pt x="4307406" y="2158235"/>
                  <a:pt x="4315048" y="2144549"/>
                  <a:pt x="4338864" y="2144549"/>
                </a:cubicBezTo>
                <a:cubicBezTo>
                  <a:pt x="4353439" y="2144549"/>
                  <a:pt x="4361792" y="2156457"/>
                  <a:pt x="4378855" y="2156457"/>
                </a:cubicBezTo>
                <a:cubicBezTo>
                  <a:pt x="4390230" y="2156457"/>
                  <a:pt x="4390230" y="2151836"/>
                  <a:pt x="4400361" y="2149170"/>
                </a:cubicBezTo>
                <a:cubicBezTo>
                  <a:pt x="4401072" y="2151481"/>
                  <a:pt x="4401960" y="2153614"/>
                  <a:pt x="4403027" y="2155747"/>
                </a:cubicBezTo>
                <a:lnTo>
                  <a:pt x="4398761" y="2143661"/>
                </a:lnTo>
                <a:cubicBezTo>
                  <a:pt x="4398761" y="2137262"/>
                  <a:pt x="4404093" y="2137262"/>
                  <a:pt x="4404982" y="2133530"/>
                </a:cubicBezTo>
                <a:cubicBezTo>
                  <a:pt x="4410314" y="2113268"/>
                  <a:pt x="4412625" y="2103137"/>
                  <a:pt x="4417246" y="2084652"/>
                </a:cubicBezTo>
                <a:cubicBezTo>
                  <a:pt x="4421867" y="2066346"/>
                  <a:pt x="4437152" y="2061725"/>
                  <a:pt x="4437152" y="2040574"/>
                </a:cubicBezTo>
                <a:cubicBezTo>
                  <a:pt x="4437152" y="2024934"/>
                  <a:pt x="4433420" y="2012137"/>
                  <a:pt x="4433420" y="2001117"/>
                </a:cubicBezTo>
                <a:cubicBezTo>
                  <a:pt x="4433420" y="1995607"/>
                  <a:pt x="4437152" y="1993652"/>
                  <a:pt x="4438752" y="1991875"/>
                </a:cubicBezTo>
                <a:lnTo>
                  <a:pt x="4438752" y="1982633"/>
                </a:lnTo>
                <a:cubicBezTo>
                  <a:pt x="4432708" y="1985477"/>
                  <a:pt x="4430398" y="1990808"/>
                  <a:pt x="4424177" y="1990808"/>
                </a:cubicBezTo>
                <a:cubicBezTo>
                  <a:pt x="4416535" y="1990808"/>
                  <a:pt x="4411914" y="1987254"/>
                  <a:pt x="4408892" y="1983521"/>
                </a:cubicBezTo>
                <a:cubicBezTo>
                  <a:pt x="4396628" y="1994541"/>
                  <a:pt x="4392718" y="2006449"/>
                  <a:pt x="4370501" y="2006449"/>
                </a:cubicBezTo>
                <a:cubicBezTo>
                  <a:pt x="4354328" y="2006449"/>
                  <a:pt x="4348284" y="1983521"/>
                  <a:pt x="4332111" y="1983521"/>
                </a:cubicBezTo>
                <a:cubicBezTo>
                  <a:pt x="4315937" y="1983521"/>
                  <a:pt x="4319136" y="2004672"/>
                  <a:pt x="4305273" y="2004672"/>
                </a:cubicBezTo>
                <a:cubicBezTo>
                  <a:pt x="4290698" y="2004672"/>
                  <a:pt x="4283056" y="1979789"/>
                  <a:pt x="4268482" y="1988142"/>
                </a:cubicBezTo>
                <a:lnTo>
                  <a:pt x="4260128" y="1988142"/>
                </a:lnTo>
                <a:cubicBezTo>
                  <a:pt x="4262439" y="1987254"/>
                  <a:pt x="4265460" y="1984588"/>
                  <a:pt x="4266171" y="1982633"/>
                </a:cubicBezTo>
                <a:cubicBezTo>
                  <a:pt x="4261550" y="1977123"/>
                  <a:pt x="4239333" y="1963260"/>
                  <a:pt x="4246976" y="1954195"/>
                </a:cubicBezTo>
                <a:cubicBezTo>
                  <a:pt x="4240044" y="1942287"/>
                  <a:pt x="4231690" y="1943176"/>
                  <a:pt x="4221026" y="1936777"/>
                </a:cubicBezTo>
                <a:cubicBezTo>
                  <a:pt x="4228669" y="1927535"/>
                  <a:pt x="4237022" y="1929312"/>
                  <a:pt x="4237022" y="1911894"/>
                </a:cubicBezTo>
                <a:cubicBezTo>
                  <a:pt x="4237022" y="1905496"/>
                  <a:pt x="4235601" y="1905496"/>
                  <a:pt x="4237022" y="1900875"/>
                </a:cubicBezTo>
                <a:cubicBezTo>
                  <a:pt x="4231690" y="1900875"/>
                  <a:pt x="4224048" y="1901763"/>
                  <a:pt x="4224048" y="1896254"/>
                </a:cubicBezTo>
                <a:cubicBezTo>
                  <a:pt x="4224048" y="1867816"/>
                  <a:pt x="4279323" y="1873326"/>
                  <a:pt x="4293009" y="1865150"/>
                </a:cubicBezTo>
                <a:cubicBezTo>
                  <a:pt x="4291587" y="1857863"/>
                  <a:pt x="4286966" y="1860529"/>
                  <a:pt x="4286966" y="1854130"/>
                </a:cubicBezTo>
                <a:cubicBezTo>
                  <a:pt x="4286966" y="1845955"/>
                  <a:pt x="4301540" y="1849509"/>
                  <a:pt x="4305451" y="1849509"/>
                </a:cubicBezTo>
                <a:lnTo>
                  <a:pt x="4329089" y="1849509"/>
                </a:lnTo>
                <a:cubicBezTo>
                  <a:pt x="4338331" y="1849509"/>
                  <a:pt x="4352017" y="1837601"/>
                  <a:pt x="4360548" y="1831203"/>
                </a:cubicBezTo>
                <a:cubicBezTo>
                  <a:pt x="4370501" y="1823915"/>
                  <a:pt x="4392007" y="1823027"/>
                  <a:pt x="4404982" y="1823027"/>
                </a:cubicBezTo>
                <a:cubicBezTo>
                  <a:pt x="4425777" y="1823027"/>
                  <a:pt x="4424888" y="1836890"/>
                  <a:pt x="4442662" y="1836890"/>
                </a:cubicBezTo>
                <a:cubicBezTo>
                  <a:pt x="4442662" y="1847910"/>
                  <a:pt x="4472521" y="1854308"/>
                  <a:pt x="4481052" y="1855019"/>
                </a:cubicBezTo>
                <a:lnTo>
                  <a:pt x="4524775" y="1855019"/>
                </a:lnTo>
                <a:cubicBezTo>
                  <a:pt x="4540594" y="1855019"/>
                  <a:pt x="4549658" y="1840800"/>
                  <a:pt x="4563166" y="1833869"/>
                </a:cubicBezTo>
                <a:cubicBezTo>
                  <a:pt x="4562988" y="1834046"/>
                  <a:pt x="4562633" y="1834046"/>
                  <a:pt x="4562277" y="1834224"/>
                </a:cubicBezTo>
                <a:lnTo>
                  <a:pt x="4559256" y="1834757"/>
                </a:lnTo>
                <a:cubicBezTo>
                  <a:pt x="4559256" y="1762241"/>
                  <a:pt x="4471099" y="1771484"/>
                  <a:pt x="4451904" y="1717275"/>
                </a:cubicBezTo>
                <a:cubicBezTo>
                  <a:pt x="4496516" y="1703589"/>
                  <a:pt x="4476431" y="1678706"/>
                  <a:pt x="4474832" y="1673196"/>
                </a:cubicBezTo>
                <a:cubicBezTo>
                  <a:pt x="4478742" y="1671419"/>
                  <a:pt x="4488695" y="1657556"/>
                  <a:pt x="4488695" y="1657556"/>
                </a:cubicBezTo>
                <a:cubicBezTo>
                  <a:pt x="4467900" y="1666798"/>
                  <a:pt x="4412091" y="1691503"/>
                  <a:pt x="4412091" y="1698790"/>
                </a:cubicBezTo>
                <a:cubicBezTo>
                  <a:pt x="4412091" y="1709987"/>
                  <a:pt x="4422045" y="1712476"/>
                  <a:pt x="4425066" y="1712476"/>
                </a:cubicBezTo>
                <a:cubicBezTo>
                  <a:pt x="4425066" y="1712476"/>
                  <a:pt x="4444972" y="1716208"/>
                  <a:pt x="4446572" y="1716208"/>
                </a:cubicBezTo>
                <a:cubicBezTo>
                  <a:pt x="4440529" y="1725450"/>
                  <a:pt x="4403738" y="1744823"/>
                  <a:pt x="4392896" y="1744823"/>
                </a:cubicBezTo>
                <a:cubicBezTo>
                  <a:pt x="4382232" y="1744823"/>
                  <a:pt x="4347040" y="1675862"/>
                  <a:pt x="4333177" y="1675862"/>
                </a:cubicBezTo>
                <a:cubicBezTo>
                  <a:pt x="4316292" y="1675862"/>
                  <a:pt x="4314693" y="1699679"/>
                  <a:pt x="4297808" y="1705189"/>
                </a:cubicBezTo>
                <a:cubicBezTo>
                  <a:pt x="4298696" y="1709810"/>
                  <a:pt x="4297808" y="1714431"/>
                  <a:pt x="4298696" y="1719052"/>
                </a:cubicBezTo>
                <a:cubicBezTo>
                  <a:pt x="4291054" y="1720829"/>
                  <a:pt x="4282878" y="1725450"/>
                  <a:pt x="4282878" y="1734515"/>
                </a:cubicBezTo>
                <a:cubicBezTo>
                  <a:pt x="4279857" y="1749444"/>
                  <a:pt x="4280390" y="1741980"/>
                  <a:pt x="4278079" y="1747489"/>
                </a:cubicBezTo>
                <a:lnTo>
                  <a:pt x="4278079" y="1771484"/>
                </a:lnTo>
                <a:cubicBezTo>
                  <a:pt x="4270437" y="1780726"/>
                  <a:pt x="4256573" y="1799033"/>
                  <a:pt x="4256573" y="1811829"/>
                </a:cubicBezTo>
                <a:cubicBezTo>
                  <a:pt x="4256573" y="1830136"/>
                  <a:pt x="4277368" y="1843111"/>
                  <a:pt x="4281989" y="1851287"/>
                </a:cubicBezTo>
                <a:cubicBezTo>
                  <a:pt x="4278968" y="1855019"/>
                  <a:pt x="4275769" y="1854130"/>
                  <a:pt x="4272036" y="1855019"/>
                </a:cubicBezTo>
                <a:cubicBezTo>
                  <a:pt x="4265105" y="1857863"/>
                  <a:pt x="4259773" y="1854130"/>
                  <a:pt x="4252841" y="1857863"/>
                </a:cubicBezTo>
                <a:cubicBezTo>
                  <a:pt x="4242888" y="1863373"/>
                  <a:pt x="4240577" y="1875281"/>
                  <a:pt x="4230624" y="1875281"/>
                </a:cubicBezTo>
                <a:cubicBezTo>
                  <a:pt x="4219071" y="1875281"/>
                  <a:pt x="4212140" y="1856974"/>
                  <a:pt x="4198454" y="1856974"/>
                </a:cubicBezTo>
                <a:cubicBezTo>
                  <a:pt x="4186190" y="1856974"/>
                  <a:pt x="4183169" y="1865150"/>
                  <a:pt x="4173038" y="1868882"/>
                </a:cubicBezTo>
                <a:cubicBezTo>
                  <a:pt x="4174637" y="1876347"/>
                  <a:pt x="4174637" y="1881679"/>
                  <a:pt x="4173038" y="1889144"/>
                </a:cubicBezTo>
                <a:cubicBezTo>
                  <a:pt x="4161485" y="1889144"/>
                  <a:pt x="4160063" y="1875459"/>
                  <a:pt x="4153131" y="1875459"/>
                </a:cubicBezTo>
                <a:cubicBezTo>
                  <a:pt x="4149221" y="1875459"/>
                  <a:pt x="4144778" y="1881146"/>
                  <a:pt x="4144778" y="1885589"/>
                </a:cubicBezTo>
                <a:lnTo>
                  <a:pt x="4159174" y="1905851"/>
                </a:lnTo>
                <a:cubicBezTo>
                  <a:pt x="4158464" y="1911361"/>
                  <a:pt x="4156153" y="1914027"/>
                  <a:pt x="4156153" y="1916871"/>
                </a:cubicBezTo>
                <a:cubicBezTo>
                  <a:pt x="4156153" y="1919715"/>
                  <a:pt x="4176948" y="1942642"/>
                  <a:pt x="4182991" y="1942642"/>
                </a:cubicBezTo>
                <a:cubicBezTo>
                  <a:pt x="4182991" y="1945308"/>
                  <a:pt x="4184591" y="1949041"/>
                  <a:pt x="4186013" y="1950996"/>
                </a:cubicBezTo>
                <a:cubicBezTo>
                  <a:pt x="4182102" y="1953662"/>
                  <a:pt x="4174460" y="1950107"/>
                  <a:pt x="4173038" y="1956506"/>
                </a:cubicBezTo>
                <a:lnTo>
                  <a:pt x="4171438" y="1956506"/>
                </a:lnTo>
                <a:cubicBezTo>
                  <a:pt x="4163085" y="1954728"/>
                  <a:pt x="4155264" y="1947264"/>
                  <a:pt x="4151532" y="1942642"/>
                </a:cubicBezTo>
                <a:lnTo>
                  <a:pt x="4151532" y="1950107"/>
                </a:lnTo>
                <a:cubicBezTo>
                  <a:pt x="4153843" y="1955617"/>
                  <a:pt x="4156153" y="1958283"/>
                  <a:pt x="4156153" y="1965748"/>
                </a:cubicBezTo>
                <a:cubicBezTo>
                  <a:pt x="4156153" y="1971258"/>
                  <a:pt x="4148510" y="1982277"/>
                  <a:pt x="4156153" y="1986898"/>
                </a:cubicBezTo>
                <a:lnTo>
                  <a:pt x="4145489" y="1986898"/>
                </a:lnTo>
                <a:cubicBezTo>
                  <a:pt x="4133225" y="1986898"/>
                  <a:pt x="4122561" y="1972146"/>
                  <a:pt x="4122561" y="1956683"/>
                </a:cubicBezTo>
                <a:cubicBezTo>
                  <a:pt x="4122561" y="1950285"/>
                  <a:pt x="4130204" y="1947441"/>
                  <a:pt x="4132514" y="1942820"/>
                </a:cubicBezTo>
                <a:lnTo>
                  <a:pt x="4119362" y="1942820"/>
                </a:lnTo>
                <a:cubicBezTo>
                  <a:pt x="4116340" y="1942820"/>
                  <a:pt x="4114741" y="1934644"/>
                  <a:pt x="4114741" y="1932689"/>
                </a:cubicBezTo>
                <a:cubicBezTo>
                  <a:pt x="4111542" y="1919892"/>
                  <a:pt x="4105676" y="1911539"/>
                  <a:pt x="4098745" y="1903363"/>
                </a:cubicBezTo>
                <a:cubicBezTo>
                  <a:pt x="4089502" y="1892343"/>
                  <a:pt x="4077239" y="1883990"/>
                  <a:pt x="4077239" y="1864795"/>
                </a:cubicBezTo>
                <a:lnTo>
                  <a:pt x="4077239" y="1840800"/>
                </a:lnTo>
                <a:cubicBezTo>
                  <a:pt x="4077239" y="1827826"/>
                  <a:pt x="4060354" y="1808630"/>
                  <a:pt x="4049690" y="1802232"/>
                </a:cubicBezTo>
                <a:cubicBezTo>
                  <a:pt x="4039026" y="1795656"/>
                  <a:pt x="4026762" y="1794767"/>
                  <a:pt x="4026762" y="1781970"/>
                </a:cubicBezTo>
                <a:lnTo>
                  <a:pt x="4015920" y="1781970"/>
                </a:lnTo>
                <a:cubicBezTo>
                  <a:pt x="3999035" y="1781970"/>
                  <a:pt x="3979840" y="1750689"/>
                  <a:pt x="3979840" y="1729538"/>
                </a:cubicBezTo>
                <a:lnTo>
                  <a:pt x="3956912" y="1729538"/>
                </a:lnTo>
                <a:cubicBezTo>
                  <a:pt x="3946959" y="1729538"/>
                  <a:pt x="3951402" y="1710343"/>
                  <a:pt x="3946959" y="1704655"/>
                </a:cubicBezTo>
                <a:cubicBezTo>
                  <a:pt x="3938428" y="1711054"/>
                  <a:pt x="3921721" y="1711054"/>
                  <a:pt x="3921721" y="1721185"/>
                </a:cubicBezTo>
                <a:cubicBezTo>
                  <a:pt x="3921721" y="1722962"/>
                  <a:pt x="3924031" y="1726694"/>
                  <a:pt x="3925631" y="1726694"/>
                </a:cubicBezTo>
                <a:cubicBezTo>
                  <a:pt x="3924031" y="1732204"/>
                  <a:pt x="3922432" y="1737892"/>
                  <a:pt x="3922432" y="1743224"/>
                </a:cubicBezTo>
                <a:cubicBezTo>
                  <a:pt x="3922432" y="1757087"/>
                  <a:pt x="3929363" y="1762419"/>
                  <a:pt x="3938428" y="1766152"/>
                </a:cubicBezTo>
                <a:cubicBezTo>
                  <a:pt x="3949981" y="1770773"/>
                  <a:pt x="3956024" y="1786413"/>
                  <a:pt x="3958512" y="1794589"/>
                </a:cubicBezTo>
                <a:cubicBezTo>
                  <a:pt x="3961533" y="1807564"/>
                  <a:pt x="3966865" y="1822138"/>
                  <a:pt x="3973086" y="1825693"/>
                </a:cubicBezTo>
                <a:cubicBezTo>
                  <a:pt x="3984639" y="1832269"/>
                  <a:pt x="3992281" y="1827470"/>
                  <a:pt x="4003834" y="1827470"/>
                </a:cubicBezTo>
                <a:cubicBezTo>
                  <a:pt x="4003834" y="1830314"/>
                  <a:pt x="4003834" y="1832980"/>
                  <a:pt x="4002412" y="1834757"/>
                </a:cubicBezTo>
                <a:cubicBezTo>
                  <a:pt x="3999213" y="1845955"/>
                  <a:pt x="4017698" y="1850576"/>
                  <a:pt x="4022319" y="1853242"/>
                </a:cubicBezTo>
                <a:cubicBezTo>
                  <a:pt x="4037604" y="1862484"/>
                  <a:pt x="4056088" y="1869771"/>
                  <a:pt x="4053778" y="1888966"/>
                </a:cubicBezTo>
                <a:cubicBezTo>
                  <a:pt x="4046135" y="1887189"/>
                  <a:pt x="4041514" y="1875281"/>
                  <a:pt x="4029073" y="1875281"/>
                </a:cubicBezTo>
                <a:cubicBezTo>
                  <a:pt x="4019830" y="1875281"/>
                  <a:pt x="4012188" y="1880968"/>
                  <a:pt x="4012188" y="1890033"/>
                </a:cubicBezTo>
                <a:cubicBezTo>
                  <a:pt x="4012188" y="1901941"/>
                  <a:pt x="4026051" y="1904785"/>
                  <a:pt x="4026051" y="1916693"/>
                </a:cubicBezTo>
                <a:cubicBezTo>
                  <a:pt x="4026051" y="1921314"/>
                  <a:pt x="4016098" y="1921314"/>
                  <a:pt x="4016098" y="1921314"/>
                </a:cubicBezTo>
                <a:cubicBezTo>
                  <a:pt x="4009166" y="1929668"/>
                  <a:pt x="4010766" y="1948863"/>
                  <a:pt x="4000102" y="1948863"/>
                </a:cubicBezTo>
                <a:cubicBezTo>
                  <a:pt x="3994770" y="1948863"/>
                  <a:pt x="3991570" y="1946197"/>
                  <a:pt x="3991570" y="1942465"/>
                </a:cubicBezTo>
                <a:cubicBezTo>
                  <a:pt x="4000813" y="1942465"/>
                  <a:pt x="4004545" y="1928601"/>
                  <a:pt x="4004545" y="1917582"/>
                </a:cubicBezTo>
                <a:cubicBezTo>
                  <a:pt x="4004545" y="1903896"/>
                  <a:pt x="3998502" y="1900164"/>
                  <a:pt x="3996903" y="1891988"/>
                </a:cubicBezTo>
                <a:cubicBezTo>
                  <a:pt x="3994770" y="1891988"/>
                  <a:pt x="3976285" y="1870126"/>
                  <a:pt x="3975574" y="1864617"/>
                </a:cubicBezTo>
                <a:cubicBezTo>
                  <a:pt x="3972553" y="1864617"/>
                  <a:pt x="3961000" y="1860707"/>
                  <a:pt x="3961000" y="1855197"/>
                </a:cubicBezTo>
                <a:cubicBezTo>
                  <a:pt x="3937184" y="1848798"/>
                  <a:pt x="3931852" y="1840623"/>
                  <a:pt x="3918877" y="1824982"/>
                </a:cubicBezTo>
                <a:cubicBezTo>
                  <a:pt x="3913367" y="1818583"/>
                  <a:pt x="3901992" y="1814851"/>
                  <a:pt x="3900392" y="1808452"/>
                </a:cubicBezTo>
                <a:cubicBezTo>
                  <a:pt x="3886707" y="1787302"/>
                  <a:pt x="3882086" y="1749622"/>
                  <a:pt x="3852937" y="1749622"/>
                </a:cubicBezTo>
                <a:cubicBezTo>
                  <a:pt x="3839252" y="1749622"/>
                  <a:pt x="3838363" y="1761530"/>
                  <a:pt x="3831431" y="1765263"/>
                </a:cubicBezTo>
                <a:cubicBezTo>
                  <a:pt x="3816857" y="1773439"/>
                  <a:pt x="3806904" y="1789968"/>
                  <a:pt x="3790019" y="1789968"/>
                </a:cubicBezTo>
                <a:cubicBezTo>
                  <a:pt x="3773134" y="1789968"/>
                  <a:pt x="3762470" y="1779837"/>
                  <a:pt x="3747007" y="1779837"/>
                </a:cubicBezTo>
                <a:cubicBezTo>
                  <a:pt x="3735454" y="1779837"/>
                  <a:pt x="3723191" y="1788902"/>
                  <a:pt x="3723191" y="1802943"/>
                </a:cubicBezTo>
                <a:lnTo>
                  <a:pt x="3727812" y="1823027"/>
                </a:lnTo>
                <a:cubicBezTo>
                  <a:pt x="3723191" y="1841334"/>
                  <a:pt x="3706306" y="1847910"/>
                  <a:pt x="3690132" y="1852531"/>
                </a:cubicBezTo>
                <a:cubicBezTo>
                  <a:pt x="3676269" y="1856263"/>
                  <a:pt x="3654052" y="1893943"/>
                  <a:pt x="3654052" y="1914027"/>
                </a:cubicBezTo>
                <a:cubicBezTo>
                  <a:pt x="3654052" y="1921314"/>
                  <a:pt x="3657962" y="1924158"/>
                  <a:pt x="3661695" y="1925935"/>
                </a:cubicBezTo>
                <a:cubicBezTo>
                  <a:pt x="3651741" y="1944242"/>
                  <a:pt x="3647120" y="1955262"/>
                  <a:pt x="3631124" y="1964504"/>
                </a:cubicBezTo>
                <a:cubicBezTo>
                  <a:pt x="3621882" y="1970014"/>
                  <a:pt x="3620460" y="1992941"/>
                  <a:pt x="3604997" y="1987609"/>
                </a:cubicBezTo>
                <a:lnTo>
                  <a:pt x="3604997" y="1988498"/>
                </a:lnTo>
                <a:cubicBezTo>
                  <a:pt x="3598065" y="1985832"/>
                  <a:pt x="3585091" y="1990453"/>
                  <a:pt x="3581181" y="1990453"/>
                </a:cubicBezTo>
                <a:cubicBezTo>
                  <a:pt x="3562874" y="1990453"/>
                  <a:pt x="3552743" y="2008760"/>
                  <a:pt x="3535858" y="2008760"/>
                </a:cubicBezTo>
                <a:cubicBezTo>
                  <a:pt x="3524483" y="2008760"/>
                  <a:pt x="3523594" y="1974812"/>
                  <a:pt x="3505999" y="1974812"/>
                </a:cubicBezTo>
                <a:cubicBezTo>
                  <a:pt x="3493024" y="1974812"/>
                  <a:pt x="3484493" y="1981211"/>
                  <a:pt x="3472940" y="1981211"/>
                </a:cubicBezTo>
                <a:cubicBezTo>
                  <a:pt x="3468319" y="1981211"/>
                  <a:pt x="3466897" y="1976767"/>
                  <a:pt x="3466897" y="1973924"/>
                </a:cubicBezTo>
                <a:lnTo>
                  <a:pt x="3466897" y="1937133"/>
                </a:lnTo>
                <a:cubicBezTo>
                  <a:pt x="3460676" y="1937133"/>
                  <a:pt x="3454633" y="1931623"/>
                  <a:pt x="3454633" y="1924336"/>
                </a:cubicBezTo>
                <a:cubicBezTo>
                  <a:pt x="3454633" y="1912427"/>
                  <a:pt x="3462987" y="1909761"/>
                  <a:pt x="3462987" y="1903363"/>
                </a:cubicBezTo>
                <a:cubicBezTo>
                  <a:pt x="3462987" y="1880435"/>
                  <a:pt x="3469918" y="1856619"/>
                  <a:pt x="3469918" y="1832624"/>
                </a:cubicBezTo>
                <a:cubicBezTo>
                  <a:pt x="3469918" y="1818761"/>
                  <a:pt x="3461565" y="1805787"/>
                  <a:pt x="3461565" y="1797611"/>
                </a:cubicBezTo>
                <a:cubicBezTo>
                  <a:pt x="3461565" y="1792101"/>
                  <a:pt x="3487692" y="1772728"/>
                  <a:pt x="3492135" y="1772728"/>
                </a:cubicBezTo>
                <a:cubicBezTo>
                  <a:pt x="3495157" y="1772728"/>
                  <a:pt x="3499067" y="1778238"/>
                  <a:pt x="3503688" y="1776460"/>
                </a:cubicBezTo>
                <a:lnTo>
                  <a:pt x="3538169" y="1776460"/>
                </a:lnTo>
                <a:cubicBezTo>
                  <a:pt x="3541190" y="1780193"/>
                  <a:pt x="3547411" y="1781081"/>
                  <a:pt x="3551143" y="1781970"/>
                </a:cubicBezTo>
                <a:lnTo>
                  <a:pt x="3587934" y="1781970"/>
                </a:lnTo>
                <a:cubicBezTo>
                  <a:pt x="3597177" y="1779126"/>
                  <a:pt x="3601798" y="1785525"/>
                  <a:pt x="3609440" y="1785525"/>
                </a:cubicBezTo>
                <a:cubicBezTo>
                  <a:pt x="3614773" y="1785525"/>
                  <a:pt x="3626325" y="1781081"/>
                  <a:pt x="3628636" y="1781081"/>
                </a:cubicBezTo>
                <a:cubicBezTo>
                  <a:pt x="3628636" y="1762597"/>
                  <a:pt x="3638589" y="1757087"/>
                  <a:pt x="3638589" y="1739669"/>
                </a:cubicBezTo>
                <a:cubicBezTo>
                  <a:pt x="3638589" y="1735937"/>
                  <a:pt x="3637878" y="1719941"/>
                  <a:pt x="3637878" y="1714253"/>
                </a:cubicBezTo>
                <a:lnTo>
                  <a:pt x="3636456" y="1715675"/>
                </a:lnTo>
                <a:cubicBezTo>
                  <a:pt x="3638056" y="1711942"/>
                  <a:pt x="3639478" y="1705544"/>
                  <a:pt x="3639478" y="1701989"/>
                </a:cubicBezTo>
                <a:cubicBezTo>
                  <a:pt x="3639478" y="1693636"/>
                  <a:pt x="3634856" y="1695591"/>
                  <a:pt x="3634856" y="1688126"/>
                </a:cubicBezTo>
                <a:cubicBezTo>
                  <a:pt x="3619571" y="1688126"/>
                  <a:pt x="3614950" y="1671597"/>
                  <a:pt x="3614950" y="1656845"/>
                </a:cubicBezTo>
                <a:cubicBezTo>
                  <a:pt x="3610329" y="1655956"/>
                  <a:pt x="3609618" y="1651335"/>
                  <a:pt x="3605886" y="1650446"/>
                </a:cubicBezTo>
                <a:cubicBezTo>
                  <a:pt x="3593622" y="1645825"/>
                  <a:pt x="3559852" y="1638538"/>
                  <a:pt x="3559852" y="1624675"/>
                </a:cubicBezTo>
                <a:cubicBezTo>
                  <a:pt x="3559141" y="1624675"/>
                  <a:pt x="3559141" y="1622009"/>
                  <a:pt x="3559141" y="1621120"/>
                </a:cubicBezTo>
                <a:cubicBezTo>
                  <a:pt x="3559141" y="1612944"/>
                  <a:pt x="3580647" y="1607257"/>
                  <a:pt x="3588290" y="1604591"/>
                </a:cubicBezTo>
                <a:cubicBezTo>
                  <a:pt x="3590601" y="1610100"/>
                  <a:pt x="3602864" y="1613833"/>
                  <a:pt x="3609085" y="1613833"/>
                </a:cubicBezTo>
                <a:cubicBezTo>
                  <a:pt x="3615128" y="1613833"/>
                  <a:pt x="3623659" y="1610100"/>
                  <a:pt x="3626681" y="1609212"/>
                </a:cubicBezTo>
                <a:lnTo>
                  <a:pt x="3626681" y="1602813"/>
                </a:lnTo>
                <a:cubicBezTo>
                  <a:pt x="3621349" y="1600858"/>
                  <a:pt x="3623659" y="1587173"/>
                  <a:pt x="3622771" y="1584329"/>
                </a:cubicBezTo>
                <a:lnTo>
                  <a:pt x="3622771" y="1576864"/>
                </a:lnTo>
                <a:lnTo>
                  <a:pt x="3630413" y="1576864"/>
                </a:lnTo>
                <a:cubicBezTo>
                  <a:pt x="3636456" y="1584329"/>
                  <a:pt x="3644276" y="1588772"/>
                  <a:pt x="3653341" y="1588772"/>
                </a:cubicBezTo>
                <a:cubicBezTo>
                  <a:pt x="3659562" y="1588772"/>
                  <a:pt x="3664894" y="1582374"/>
                  <a:pt x="3666316" y="1575087"/>
                </a:cubicBezTo>
                <a:cubicBezTo>
                  <a:pt x="3689421" y="1575087"/>
                  <a:pt x="3695464" y="1554825"/>
                  <a:pt x="3700085" y="1532786"/>
                </a:cubicBezTo>
                <a:cubicBezTo>
                  <a:pt x="3704706" y="1532786"/>
                  <a:pt x="3707017" y="1531897"/>
                  <a:pt x="3710749" y="1530831"/>
                </a:cubicBezTo>
                <a:cubicBezTo>
                  <a:pt x="3715370" y="1529053"/>
                  <a:pt x="3745941" y="1514301"/>
                  <a:pt x="3748962" y="1510747"/>
                </a:cubicBezTo>
                <a:cubicBezTo>
                  <a:pt x="3755183" y="1503459"/>
                  <a:pt x="3752872" y="1492262"/>
                  <a:pt x="3752872" y="1481243"/>
                </a:cubicBezTo>
                <a:cubicBezTo>
                  <a:pt x="3752872" y="1477688"/>
                  <a:pt x="3759804" y="1472178"/>
                  <a:pt x="3760515" y="1471112"/>
                </a:cubicBezTo>
                <a:cubicBezTo>
                  <a:pt x="3771179" y="1458315"/>
                  <a:pt x="3782021" y="1443563"/>
                  <a:pt x="3799617" y="1443563"/>
                </a:cubicBezTo>
                <a:cubicBezTo>
                  <a:pt x="3809570" y="1443563"/>
                  <a:pt x="3804949" y="1446407"/>
                  <a:pt x="3810281" y="1443563"/>
                </a:cubicBezTo>
                <a:cubicBezTo>
                  <a:pt x="3812591" y="1446407"/>
                  <a:pt x="3814902" y="1439119"/>
                  <a:pt x="3816324" y="1437164"/>
                </a:cubicBezTo>
                <a:cubicBezTo>
                  <a:pt x="3821656" y="1430588"/>
                  <a:pt x="3828588" y="1436098"/>
                  <a:pt x="3835519" y="1436098"/>
                </a:cubicBezTo>
                <a:cubicBezTo>
                  <a:pt x="3840140" y="1436098"/>
                  <a:pt x="3852404" y="1427922"/>
                  <a:pt x="3852404" y="1420457"/>
                </a:cubicBezTo>
                <a:cubicBezTo>
                  <a:pt x="3852404" y="1415836"/>
                  <a:pt x="3847072" y="1398418"/>
                  <a:pt x="3847072" y="1397352"/>
                </a:cubicBezTo>
                <a:cubicBezTo>
                  <a:pt x="3843873" y="1372647"/>
                  <a:pt x="3831609" y="1365182"/>
                  <a:pt x="3831609" y="1343143"/>
                </a:cubicBezTo>
                <a:cubicBezTo>
                  <a:pt x="3831609" y="1304574"/>
                  <a:pt x="3861468" y="1301908"/>
                  <a:pt x="3880664" y="1285379"/>
                </a:cubicBezTo>
                <a:lnTo>
                  <a:pt x="3880664" y="1296398"/>
                </a:lnTo>
                <a:cubicBezTo>
                  <a:pt x="3876754" y="1305641"/>
                  <a:pt x="3876043" y="1311150"/>
                  <a:pt x="3876043" y="1320215"/>
                </a:cubicBezTo>
                <a:cubicBezTo>
                  <a:pt x="3876043" y="1329457"/>
                  <a:pt x="3884396" y="1330346"/>
                  <a:pt x="3890617" y="1330346"/>
                </a:cubicBezTo>
                <a:lnTo>
                  <a:pt x="3890617" y="1337633"/>
                </a:lnTo>
                <a:cubicBezTo>
                  <a:pt x="3890617" y="1342076"/>
                  <a:pt x="3883685" y="1344031"/>
                  <a:pt x="3881375" y="1346875"/>
                </a:cubicBezTo>
                <a:cubicBezTo>
                  <a:pt x="3873732" y="1356117"/>
                  <a:pt x="3864490" y="1364293"/>
                  <a:pt x="3864490" y="1380822"/>
                </a:cubicBezTo>
                <a:cubicBezTo>
                  <a:pt x="3864490" y="1389887"/>
                  <a:pt x="3868400" y="1396285"/>
                  <a:pt x="3872843" y="1397174"/>
                </a:cubicBezTo>
                <a:cubicBezTo>
                  <a:pt x="3872843" y="1402684"/>
                  <a:pt x="3873732" y="1404639"/>
                  <a:pt x="3872843" y="1407305"/>
                </a:cubicBezTo>
                <a:cubicBezTo>
                  <a:pt x="3881375" y="1407305"/>
                  <a:pt x="3884396" y="1411037"/>
                  <a:pt x="3891328" y="1411037"/>
                </a:cubicBezTo>
                <a:cubicBezTo>
                  <a:pt x="3892928" y="1415658"/>
                  <a:pt x="3894527" y="1422057"/>
                  <a:pt x="3896660" y="1422057"/>
                </a:cubicBezTo>
                <a:cubicBezTo>
                  <a:pt x="3917277" y="1422057"/>
                  <a:pt x="3932029" y="1400906"/>
                  <a:pt x="3949625" y="1403572"/>
                </a:cubicBezTo>
                <a:cubicBezTo>
                  <a:pt x="3948914" y="1408194"/>
                  <a:pt x="3945004" y="1410860"/>
                  <a:pt x="3945004" y="1413703"/>
                </a:cubicBezTo>
                <a:cubicBezTo>
                  <a:pt x="3945004" y="1415481"/>
                  <a:pt x="3957979" y="1426500"/>
                  <a:pt x="3957979" y="1426500"/>
                </a:cubicBezTo>
                <a:cubicBezTo>
                  <a:pt x="3966332" y="1426500"/>
                  <a:pt x="3967221" y="1420102"/>
                  <a:pt x="3970953" y="1418324"/>
                </a:cubicBezTo>
                <a:cubicBezTo>
                  <a:pt x="3983928" y="1410860"/>
                  <a:pt x="3994059" y="1413703"/>
                  <a:pt x="4005434" y="1407127"/>
                </a:cubicBezTo>
                <a:cubicBezTo>
                  <a:pt x="4012365" y="1403395"/>
                  <a:pt x="4024629" y="1389709"/>
                  <a:pt x="4033871" y="1389709"/>
                </a:cubicBezTo>
                <a:cubicBezTo>
                  <a:pt x="4043825" y="1389709"/>
                  <a:pt x="4054666" y="1390598"/>
                  <a:pt x="4059998" y="1393442"/>
                </a:cubicBezTo>
                <a:cubicBezTo>
                  <a:pt x="4058399" y="1396996"/>
                  <a:pt x="4056977" y="1401795"/>
                  <a:pt x="4056977" y="1403572"/>
                </a:cubicBezTo>
                <a:cubicBezTo>
                  <a:pt x="4066219" y="1403572"/>
                  <a:pt x="4075639" y="1402506"/>
                  <a:pt x="4084526" y="1401440"/>
                </a:cubicBezTo>
                <a:cubicBezTo>
                  <a:pt x="4085948" y="1369270"/>
                  <a:pt x="4110475" y="1374246"/>
                  <a:pt x="4110475" y="1338344"/>
                </a:cubicBezTo>
                <a:cubicBezTo>
                  <a:pt x="4110475" y="1316305"/>
                  <a:pt x="4127538" y="1274004"/>
                  <a:pt x="4141223" y="1274004"/>
                </a:cubicBezTo>
                <a:cubicBezTo>
                  <a:pt x="4154376" y="1274004"/>
                  <a:pt x="4156508" y="1296931"/>
                  <a:pt x="4171794" y="1296931"/>
                </a:cubicBezTo>
                <a:cubicBezTo>
                  <a:pt x="4181036" y="1296931"/>
                  <a:pt x="4201298" y="1280224"/>
                  <a:pt x="4162729" y="1236857"/>
                </a:cubicBezTo>
                <a:cubicBezTo>
                  <a:pt x="4150999" y="1223705"/>
                  <a:pt x="4189567" y="1205043"/>
                  <a:pt x="4206452" y="1205043"/>
                </a:cubicBezTo>
                <a:cubicBezTo>
                  <a:pt x="4223337" y="1205043"/>
                  <a:pt x="4231690" y="1211441"/>
                  <a:pt x="4244843" y="1211441"/>
                </a:cubicBezTo>
                <a:cubicBezTo>
                  <a:pt x="4254796" y="1211441"/>
                  <a:pt x="4277724" y="1198644"/>
                  <a:pt x="4286966" y="1191179"/>
                </a:cubicBezTo>
                <a:cubicBezTo>
                  <a:pt x="4281634" y="1173761"/>
                  <a:pt x="4273991" y="1169140"/>
                  <a:pt x="4267771" y="1159009"/>
                </a:cubicBezTo>
                <a:cubicBezTo>
                  <a:pt x="4260128" y="1177494"/>
                  <a:pt x="4224759" y="1180160"/>
                  <a:pt x="4210362" y="1177494"/>
                </a:cubicBezTo>
                <a:cubicBezTo>
                  <a:pt x="4194899" y="1183003"/>
                  <a:pt x="4177303" y="1191357"/>
                  <a:pt x="4164329" y="1191357"/>
                </a:cubicBezTo>
                <a:cubicBezTo>
                  <a:pt x="4154553" y="1191357"/>
                  <a:pt x="4147622" y="1189580"/>
                  <a:pt x="4147622" y="1179271"/>
                </a:cubicBezTo>
                <a:cubicBezTo>
                  <a:pt x="4131448" y="1179271"/>
                  <a:pt x="4114563" y="1166474"/>
                  <a:pt x="4114563" y="1147279"/>
                </a:cubicBezTo>
                <a:cubicBezTo>
                  <a:pt x="4114563" y="1138037"/>
                  <a:pt x="4123094" y="1131638"/>
                  <a:pt x="4125227" y="1127017"/>
                </a:cubicBezTo>
                <a:cubicBezTo>
                  <a:pt x="4117584" y="1123285"/>
                  <a:pt x="4110653" y="1102134"/>
                  <a:pt x="4110653" y="1092003"/>
                </a:cubicBezTo>
                <a:cubicBezTo>
                  <a:pt x="4110653" y="1085605"/>
                  <a:pt x="4112252" y="1079917"/>
                  <a:pt x="4110653" y="1073697"/>
                </a:cubicBezTo>
                <a:cubicBezTo>
                  <a:pt x="4142823" y="1073697"/>
                  <a:pt x="4159708" y="1023220"/>
                  <a:pt x="4179614" y="1009356"/>
                </a:cubicBezTo>
                <a:cubicBezTo>
                  <a:pt x="4190278" y="1002069"/>
                  <a:pt x="4208585" y="997448"/>
                  <a:pt x="4208585" y="981808"/>
                </a:cubicBezTo>
                <a:cubicBezTo>
                  <a:pt x="4208585" y="958880"/>
                  <a:pt x="4183346" y="954259"/>
                  <a:pt x="4164151" y="954259"/>
                </a:cubicBezTo>
                <a:cubicBezTo>
                  <a:pt x="4138913" y="954259"/>
                  <a:pt x="4118296" y="965278"/>
                  <a:pt x="4118296" y="991050"/>
                </a:cubicBezTo>
                <a:cubicBezTo>
                  <a:pt x="4118296" y="1002069"/>
                  <a:pt x="4120606" y="1006513"/>
                  <a:pt x="4118296" y="1012200"/>
                </a:cubicBezTo>
                <a:cubicBezTo>
                  <a:pt x="4118296" y="1033351"/>
                  <a:pt x="4082926" y="1051657"/>
                  <a:pt x="4066930" y="1062677"/>
                </a:cubicBezTo>
                <a:cubicBezTo>
                  <a:pt x="4053955" y="1071919"/>
                  <a:pt x="4040092" y="1075652"/>
                  <a:pt x="4032450" y="1092003"/>
                </a:cubicBezTo>
                <a:cubicBezTo>
                  <a:pt x="4026406" y="1104978"/>
                  <a:pt x="4034049" y="1122218"/>
                  <a:pt x="4022496" y="1128794"/>
                </a:cubicBezTo>
                <a:lnTo>
                  <a:pt x="4022496" y="1147279"/>
                </a:lnTo>
                <a:cubicBezTo>
                  <a:pt x="4026229" y="1150833"/>
                  <a:pt x="4028539" y="1157232"/>
                  <a:pt x="4028539" y="1163808"/>
                </a:cubicBezTo>
                <a:cubicBezTo>
                  <a:pt x="4042403" y="1166652"/>
                  <a:pt x="4063020" y="1183181"/>
                  <a:pt x="4063020" y="1200599"/>
                </a:cubicBezTo>
                <a:cubicBezTo>
                  <a:pt x="4063020" y="1214285"/>
                  <a:pt x="4040092" y="1237390"/>
                  <a:pt x="4032450" y="1237390"/>
                </a:cubicBezTo>
                <a:cubicBezTo>
                  <a:pt x="4017164" y="1237390"/>
                  <a:pt x="4010944" y="1264051"/>
                  <a:pt x="4010944" y="1283246"/>
                </a:cubicBezTo>
                <a:cubicBezTo>
                  <a:pt x="4010944" y="1294265"/>
                  <a:pt x="4017875" y="1297820"/>
                  <a:pt x="4022496" y="1298887"/>
                </a:cubicBezTo>
                <a:cubicBezTo>
                  <a:pt x="4020186" y="1323769"/>
                  <a:pt x="4001701" y="1325547"/>
                  <a:pt x="3999569" y="1342965"/>
                </a:cubicBezTo>
                <a:lnTo>
                  <a:pt x="3978951" y="1342965"/>
                </a:lnTo>
                <a:cubicBezTo>
                  <a:pt x="3965799" y="1342965"/>
                  <a:pt x="3961178" y="1372469"/>
                  <a:pt x="3941982" y="1372469"/>
                </a:cubicBezTo>
                <a:cubicBezTo>
                  <a:pt x="3935762" y="1372469"/>
                  <a:pt x="3925098" y="1333900"/>
                  <a:pt x="3925098" y="1329457"/>
                </a:cubicBezTo>
                <a:cubicBezTo>
                  <a:pt x="3925098" y="1326613"/>
                  <a:pt x="3926519" y="1322881"/>
                  <a:pt x="3926519" y="1320215"/>
                </a:cubicBezTo>
                <a:cubicBezTo>
                  <a:pt x="3913545" y="1304574"/>
                  <a:pt x="3914967" y="1291777"/>
                  <a:pt x="3909635" y="1271515"/>
                </a:cubicBezTo>
                <a:cubicBezTo>
                  <a:pt x="3905902" y="1257830"/>
                  <a:pt x="3894349" y="1254097"/>
                  <a:pt x="3894349" y="1237568"/>
                </a:cubicBezTo>
                <a:cubicBezTo>
                  <a:pt x="3894349" y="1233125"/>
                  <a:pt x="3896482" y="1227793"/>
                  <a:pt x="3898082" y="1224416"/>
                </a:cubicBezTo>
                <a:cubicBezTo>
                  <a:pt x="3889728" y="1218906"/>
                  <a:pt x="3887773" y="1211263"/>
                  <a:pt x="3882797" y="1202554"/>
                </a:cubicBezTo>
                <a:cubicBezTo>
                  <a:pt x="3866801" y="1230281"/>
                  <a:pt x="3842095" y="1265117"/>
                  <a:pt x="3809925" y="1265117"/>
                </a:cubicBezTo>
                <a:cubicBezTo>
                  <a:pt x="3805304" y="1265117"/>
                  <a:pt x="3775445" y="1243078"/>
                  <a:pt x="3775445" y="1239345"/>
                </a:cubicBezTo>
                <a:cubicBezTo>
                  <a:pt x="3775445" y="1232058"/>
                  <a:pt x="3785398" y="1227437"/>
                  <a:pt x="3788597" y="1225482"/>
                </a:cubicBezTo>
                <a:lnTo>
                  <a:pt x="3788597" y="1211796"/>
                </a:lnTo>
                <a:cubicBezTo>
                  <a:pt x="3777755" y="1211796"/>
                  <a:pt x="3777755" y="1211796"/>
                  <a:pt x="3768513" y="1216418"/>
                </a:cubicBezTo>
                <a:cubicBezTo>
                  <a:pt x="3768513" y="1210019"/>
                  <a:pt x="3777044" y="1199000"/>
                  <a:pt x="3780777" y="1192601"/>
                </a:cubicBezTo>
                <a:cubicBezTo>
                  <a:pt x="3769224" y="1176072"/>
                  <a:pt x="3767802" y="1152966"/>
                  <a:pt x="3767802" y="1127372"/>
                </a:cubicBezTo>
                <a:cubicBezTo>
                  <a:pt x="3767802" y="1113509"/>
                  <a:pt x="3780066" y="1114576"/>
                  <a:pt x="3784509" y="1106222"/>
                </a:cubicBezTo>
                <a:cubicBezTo>
                  <a:pt x="3793751" y="1090581"/>
                  <a:pt x="3802105" y="1079562"/>
                  <a:pt x="3818990" y="1074052"/>
                </a:cubicBezTo>
                <a:cubicBezTo>
                  <a:pt x="3832853" y="1069431"/>
                  <a:pt x="3835875" y="1047392"/>
                  <a:pt x="3863424" y="1051124"/>
                </a:cubicBezTo>
                <a:cubicBezTo>
                  <a:pt x="3854892" y="1048458"/>
                  <a:pt x="3851871" y="1046503"/>
                  <a:pt x="3844939" y="1044726"/>
                </a:cubicBezTo>
                <a:cubicBezTo>
                  <a:pt x="3878709" y="1034595"/>
                  <a:pt x="3891684" y="1002425"/>
                  <a:pt x="3914789" y="980386"/>
                </a:cubicBezTo>
                <a:cubicBezTo>
                  <a:pt x="3924031" y="972210"/>
                  <a:pt x="3922432" y="943595"/>
                  <a:pt x="3928652" y="943595"/>
                </a:cubicBezTo>
                <a:cubicBezTo>
                  <a:pt x="3928652" y="943595"/>
                  <a:pt x="3936295" y="923333"/>
                  <a:pt x="3936295" y="922444"/>
                </a:cubicBezTo>
                <a:cubicBezTo>
                  <a:pt x="3945537" y="904137"/>
                  <a:pt x="3956379" y="891163"/>
                  <a:pt x="3972375" y="883876"/>
                </a:cubicBezTo>
                <a:cubicBezTo>
                  <a:pt x="3988549" y="876588"/>
                  <a:pt x="4009877" y="845307"/>
                  <a:pt x="4013787" y="825934"/>
                </a:cubicBezTo>
                <a:cubicBezTo>
                  <a:pt x="3994592" y="830555"/>
                  <a:pt x="3986949" y="842463"/>
                  <a:pt x="3968465" y="842463"/>
                </a:cubicBezTo>
                <a:cubicBezTo>
                  <a:pt x="3972375" y="836065"/>
                  <a:pt x="3980906" y="831444"/>
                  <a:pt x="3983928" y="829666"/>
                </a:cubicBezTo>
                <a:cubicBezTo>
                  <a:pt x="3980195" y="829666"/>
                  <a:pt x="3972375" y="826823"/>
                  <a:pt x="3972375" y="826823"/>
                </a:cubicBezTo>
                <a:cubicBezTo>
                  <a:pt x="3973797" y="817581"/>
                  <a:pt x="3977885" y="812248"/>
                  <a:pt x="3983928" y="812248"/>
                </a:cubicBezTo>
                <a:cubicBezTo>
                  <a:pt x="3986238" y="812248"/>
                  <a:pt x="3987838" y="814914"/>
                  <a:pt x="3990149" y="814914"/>
                </a:cubicBezTo>
                <a:cubicBezTo>
                  <a:pt x="3992459" y="809405"/>
                  <a:pt x="3994770" y="805672"/>
                  <a:pt x="3997080" y="803006"/>
                </a:cubicBezTo>
                <a:cubicBezTo>
                  <a:pt x="4000990" y="808516"/>
                  <a:pt x="4001701" y="813137"/>
                  <a:pt x="3999391" y="819536"/>
                </a:cubicBezTo>
                <a:cubicBezTo>
                  <a:pt x="4011655" y="819536"/>
                  <a:pt x="4014676" y="828778"/>
                  <a:pt x="4024629" y="828778"/>
                </a:cubicBezTo>
                <a:cubicBezTo>
                  <a:pt x="4028539" y="828778"/>
                  <a:pt x="4036893" y="806739"/>
                  <a:pt x="4038492" y="805850"/>
                </a:cubicBezTo>
                <a:cubicBezTo>
                  <a:pt x="4033160" y="804073"/>
                  <a:pt x="4033160" y="803184"/>
                  <a:pt x="4026229" y="804073"/>
                </a:cubicBezTo>
                <a:cubicBezTo>
                  <a:pt x="4030139" y="796785"/>
                  <a:pt x="4036182" y="789321"/>
                  <a:pt x="4043825" y="789321"/>
                </a:cubicBezTo>
                <a:cubicBezTo>
                  <a:pt x="4049157" y="789321"/>
                  <a:pt x="4053778" y="791098"/>
                  <a:pt x="4059110" y="787543"/>
                </a:cubicBezTo>
                <a:cubicBezTo>
                  <a:pt x="4055377" y="782922"/>
                  <a:pt x="4056088" y="783989"/>
                  <a:pt x="4053067" y="780256"/>
                </a:cubicBezTo>
                <a:cubicBezTo>
                  <a:pt x="4060709" y="771192"/>
                  <a:pt x="4074395" y="771903"/>
                  <a:pt x="4085948" y="769237"/>
                </a:cubicBezTo>
                <a:lnTo>
                  <a:pt x="4085948" y="780256"/>
                </a:lnTo>
                <a:cubicBezTo>
                  <a:pt x="4095901" y="777590"/>
                  <a:pt x="4098211" y="756440"/>
                  <a:pt x="4114385" y="755551"/>
                </a:cubicBezTo>
                <a:lnTo>
                  <a:pt x="4114385" y="771192"/>
                </a:lnTo>
                <a:cubicBezTo>
                  <a:pt x="4124338" y="749153"/>
                  <a:pt x="4137313" y="754662"/>
                  <a:pt x="4151176" y="745420"/>
                </a:cubicBezTo>
                <a:cubicBezTo>
                  <a:pt x="4145133" y="742754"/>
                  <a:pt x="4139624" y="740799"/>
                  <a:pt x="4139624" y="734401"/>
                </a:cubicBezTo>
                <a:cubicBezTo>
                  <a:pt x="4139624" y="729957"/>
                  <a:pt x="4153309" y="726047"/>
                  <a:pt x="4155620" y="720715"/>
                </a:cubicBezTo>
                <a:cubicBezTo>
                  <a:pt x="4160241" y="727113"/>
                  <a:pt x="4164862" y="734401"/>
                  <a:pt x="4171794" y="734401"/>
                </a:cubicBezTo>
                <a:cubicBezTo>
                  <a:pt x="4183346" y="734401"/>
                  <a:pt x="4212495" y="711473"/>
                  <a:pt x="4212495" y="723381"/>
                </a:cubicBezTo>
                <a:cubicBezTo>
                  <a:pt x="4212495" y="736178"/>
                  <a:pt x="4199520" y="739910"/>
                  <a:pt x="4196321" y="752707"/>
                </a:cubicBezTo>
                <a:cubicBezTo>
                  <a:pt x="4211607" y="754485"/>
                  <a:pt x="4216228" y="733512"/>
                  <a:pt x="4229202" y="725158"/>
                </a:cubicBezTo>
                <a:cubicBezTo>
                  <a:pt x="4232224" y="731557"/>
                  <a:pt x="4232224" y="736178"/>
                  <a:pt x="4233112" y="741688"/>
                </a:cubicBezTo>
                <a:cubicBezTo>
                  <a:pt x="4243954" y="728891"/>
                  <a:pt x="4249997" y="725158"/>
                  <a:pt x="4262261" y="715916"/>
                </a:cubicBezTo>
                <a:cubicBezTo>
                  <a:pt x="4262972" y="727824"/>
                  <a:pt x="4261550" y="736178"/>
                  <a:pt x="4269904" y="737067"/>
                </a:cubicBezTo>
                <a:cubicBezTo>
                  <a:pt x="4272214" y="729780"/>
                  <a:pt x="4275413" y="723203"/>
                  <a:pt x="4281456" y="723203"/>
                </a:cubicBezTo>
                <a:cubicBezTo>
                  <a:pt x="4285366" y="723203"/>
                  <a:pt x="4302073" y="734223"/>
                  <a:pt x="4308294" y="737955"/>
                </a:cubicBezTo>
                <a:cubicBezTo>
                  <a:pt x="4301362" y="759994"/>
                  <a:pt x="4295319" y="752707"/>
                  <a:pt x="4277724" y="759994"/>
                </a:cubicBezTo>
                <a:cubicBezTo>
                  <a:pt x="4285366" y="767282"/>
                  <a:pt x="4290698" y="768170"/>
                  <a:pt x="4290698" y="773680"/>
                </a:cubicBezTo>
                <a:cubicBezTo>
                  <a:pt x="4297630" y="774746"/>
                  <a:pt x="4313626" y="777412"/>
                  <a:pt x="4316114" y="777412"/>
                </a:cubicBezTo>
                <a:cubicBezTo>
                  <a:pt x="4333710" y="774746"/>
                  <a:pt x="4334599" y="778301"/>
                  <a:pt x="4336732" y="778301"/>
                </a:cubicBezTo>
                <a:cubicBezTo>
                  <a:pt x="4361970" y="778301"/>
                  <a:pt x="4444972" y="828245"/>
                  <a:pt x="4482474" y="842641"/>
                </a:cubicBezTo>
                <a:cubicBezTo>
                  <a:pt x="4613287" y="892762"/>
                  <a:pt x="4527441" y="956747"/>
                  <a:pt x="4484785" y="943239"/>
                </a:cubicBezTo>
                <a:cubicBezTo>
                  <a:pt x="4452793" y="933286"/>
                  <a:pt x="4434841" y="934352"/>
                  <a:pt x="4401783" y="934352"/>
                </a:cubicBezTo>
                <a:cubicBezTo>
                  <a:pt x="4417068" y="961013"/>
                  <a:pt x="4411736" y="1016999"/>
                  <a:pt x="4455459" y="1021798"/>
                </a:cubicBezTo>
                <a:lnTo>
                  <a:pt x="4455459" y="985007"/>
                </a:lnTo>
                <a:cubicBezTo>
                  <a:pt x="4544148" y="1030507"/>
                  <a:pt x="4533662" y="942706"/>
                  <a:pt x="4555168" y="934352"/>
                </a:cubicBezTo>
                <a:cubicBezTo>
                  <a:pt x="4576674" y="926177"/>
                  <a:pt x="4616486" y="948216"/>
                  <a:pt x="4616486" y="915868"/>
                </a:cubicBezTo>
                <a:cubicBezTo>
                  <a:pt x="4616486" y="899339"/>
                  <a:pt x="4602801" y="896139"/>
                  <a:pt x="4604934" y="888319"/>
                </a:cubicBezTo>
                <a:cubicBezTo>
                  <a:pt x="4637993" y="766215"/>
                  <a:pt x="4655233" y="846551"/>
                  <a:pt x="4643324" y="883698"/>
                </a:cubicBezTo>
                <a:cubicBezTo>
                  <a:pt x="4639947" y="894006"/>
                  <a:pt x="4653278" y="902182"/>
                  <a:pt x="4662520" y="902182"/>
                </a:cubicBezTo>
                <a:cubicBezTo>
                  <a:pt x="4690780" y="902182"/>
                  <a:pt x="4805774" y="779012"/>
                  <a:pt x="4823370" y="833221"/>
                </a:cubicBezTo>
                <a:cubicBezTo>
                  <a:pt x="4858384" y="853483"/>
                  <a:pt x="4906905" y="814914"/>
                  <a:pt x="4930722" y="814914"/>
                </a:cubicBezTo>
                <a:cubicBezTo>
                  <a:pt x="4944585" y="814914"/>
                  <a:pt x="4969645" y="871967"/>
                  <a:pt x="4973022" y="801229"/>
                </a:cubicBezTo>
                <a:cubicBezTo>
                  <a:pt x="4973200" y="794830"/>
                  <a:pt x="4939431" y="752174"/>
                  <a:pt x="5044472" y="784700"/>
                </a:cubicBezTo>
                <a:cubicBezTo>
                  <a:pt x="5082507" y="796430"/>
                  <a:pt x="5184350" y="885653"/>
                  <a:pt x="5141693" y="805672"/>
                </a:cubicBezTo>
                <a:cubicBezTo>
                  <a:pt x="5123209" y="783633"/>
                  <a:pt x="5107035" y="756084"/>
                  <a:pt x="5107035" y="713783"/>
                </a:cubicBezTo>
                <a:cubicBezTo>
                  <a:pt x="5107035" y="678947"/>
                  <a:pt x="5169953" y="614074"/>
                  <a:pt x="5202834" y="621894"/>
                </a:cubicBezTo>
                <a:cubicBezTo>
                  <a:pt x="5268418" y="637535"/>
                  <a:pt x="5225762" y="650332"/>
                  <a:pt x="5225762" y="681613"/>
                </a:cubicBezTo>
                <a:cubicBezTo>
                  <a:pt x="5225762" y="710051"/>
                  <a:pt x="5234293" y="848862"/>
                  <a:pt x="5266463" y="848862"/>
                </a:cubicBezTo>
                <a:cubicBezTo>
                  <a:pt x="5291346" y="848862"/>
                  <a:pt x="5244068" y="780434"/>
                  <a:pt x="5260242" y="759639"/>
                </a:cubicBezTo>
                <a:cubicBezTo>
                  <a:pt x="5283881" y="729424"/>
                  <a:pt x="5251178" y="702586"/>
                  <a:pt x="5244957" y="676814"/>
                </a:cubicBezTo>
                <a:cubicBezTo>
                  <a:pt x="5265041" y="664018"/>
                  <a:pt x="5280859" y="651043"/>
                  <a:pt x="5284770" y="621717"/>
                </a:cubicBezTo>
                <a:cubicBezTo>
                  <a:pt x="5295612" y="638246"/>
                  <a:pt x="5291524" y="722315"/>
                  <a:pt x="5336846" y="649266"/>
                </a:cubicBezTo>
                <a:cubicBezTo>
                  <a:pt x="5390522" y="649266"/>
                  <a:pt x="5396565" y="662062"/>
                  <a:pt x="5413450" y="649266"/>
                </a:cubicBezTo>
                <a:cubicBezTo>
                  <a:pt x="5410606" y="634514"/>
                  <a:pt x="5402075" y="623494"/>
                  <a:pt x="5402075" y="612474"/>
                </a:cubicBezTo>
                <a:cubicBezTo>
                  <a:pt x="5402075" y="560043"/>
                  <a:pt x="5497163" y="571062"/>
                  <a:pt x="5522401" y="571062"/>
                </a:cubicBezTo>
                <a:cubicBezTo>
                  <a:pt x="5539997" y="571062"/>
                  <a:pt x="5543552" y="533027"/>
                  <a:pt x="5555460" y="520585"/>
                </a:cubicBezTo>
                <a:cubicBezTo>
                  <a:pt x="5611624" y="460511"/>
                  <a:pt x="5719509" y="451624"/>
                  <a:pt x="5744748" y="442382"/>
                </a:cubicBezTo>
                <a:cubicBezTo>
                  <a:pt x="5736039" y="485572"/>
                  <a:pt x="5835215" y="437939"/>
                  <a:pt x="5850500" y="424075"/>
                </a:cubicBezTo>
                <a:cubicBezTo>
                  <a:pt x="5871117" y="404702"/>
                  <a:pt x="5887291" y="368978"/>
                  <a:pt x="5927281" y="368978"/>
                </a:cubicBezTo>
                <a:cubicBezTo>
                  <a:pt x="5960162" y="368978"/>
                  <a:pt x="5977047" y="393861"/>
                  <a:pt x="5984690" y="419454"/>
                </a:cubicBezTo>
                <a:lnTo>
                  <a:pt x="6065204" y="419454"/>
                </a:lnTo>
                <a:cubicBezTo>
                  <a:pt x="6255558" y="474197"/>
                  <a:pt x="6023792" y="549023"/>
                  <a:pt x="5999975" y="584926"/>
                </a:cubicBezTo>
                <a:cubicBezTo>
                  <a:pt x="5999975" y="584926"/>
                  <a:pt x="5977580" y="646600"/>
                  <a:pt x="6078178" y="548134"/>
                </a:cubicBezTo>
                <a:cubicBezTo>
                  <a:pt x="6095063" y="581193"/>
                  <a:pt x="6227831" y="599678"/>
                  <a:pt x="6253070" y="607853"/>
                </a:cubicBezTo>
                <a:lnTo>
                  <a:pt x="6337316" y="607853"/>
                </a:lnTo>
                <a:cubicBezTo>
                  <a:pt x="6337316" y="579416"/>
                  <a:pt x="6348158" y="569107"/>
                  <a:pt x="6368064" y="571240"/>
                </a:cubicBezTo>
                <a:cubicBezTo>
                  <a:pt x="6525715" y="586881"/>
                  <a:pt x="6463863" y="633625"/>
                  <a:pt x="6463863" y="640201"/>
                </a:cubicBezTo>
                <a:cubicBezTo>
                  <a:pt x="6463863" y="665973"/>
                  <a:pt x="6477549" y="713606"/>
                  <a:pt x="6509719" y="713606"/>
                </a:cubicBezTo>
                <a:cubicBezTo>
                  <a:pt x="6521983" y="713606"/>
                  <a:pt x="6526426" y="685168"/>
                  <a:pt x="6528914" y="672193"/>
                </a:cubicBezTo>
                <a:cubicBezTo>
                  <a:pt x="6554153" y="673971"/>
                  <a:pt x="6557174" y="695121"/>
                  <a:pt x="6578680" y="695121"/>
                </a:cubicBezTo>
                <a:lnTo>
                  <a:pt x="6701317" y="695121"/>
                </a:lnTo>
                <a:cubicBezTo>
                  <a:pt x="6705938" y="659219"/>
                  <a:pt x="6714291" y="621717"/>
                  <a:pt x="6774188" y="621717"/>
                </a:cubicBezTo>
                <a:cubicBezTo>
                  <a:pt x="6834085" y="621717"/>
                  <a:pt x="6884562" y="635402"/>
                  <a:pt x="6931306" y="653887"/>
                </a:cubicBezTo>
                <a:cubicBezTo>
                  <a:pt x="6953523" y="662240"/>
                  <a:pt x="6954411" y="684279"/>
                  <a:pt x="6969697" y="699920"/>
                </a:cubicBezTo>
                <a:cubicBezTo>
                  <a:pt x="6986581" y="717338"/>
                  <a:pt x="7029415" y="704541"/>
                  <a:pt x="7057853" y="704541"/>
                </a:cubicBezTo>
                <a:cubicBezTo>
                  <a:pt x="7109929" y="704541"/>
                  <a:pt x="7136056" y="721070"/>
                  <a:pt x="7146009" y="768881"/>
                </a:cubicBezTo>
                <a:lnTo>
                  <a:pt x="7322323" y="773324"/>
                </a:lnTo>
                <a:cubicBezTo>
                  <a:pt x="7336897" y="772436"/>
                  <a:pt x="7395905" y="862547"/>
                  <a:pt x="7372266" y="773324"/>
                </a:cubicBezTo>
                <a:cubicBezTo>
                  <a:pt x="7369067" y="761061"/>
                  <a:pt x="7386130" y="755018"/>
                  <a:pt x="7410657" y="755018"/>
                </a:cubicBezTo>
                <a:cubicBezTo>
                  <a:pt x="7499524" y="755018"/>
                  <a:pt x="7580038" y="799985"/>
                  <a:pt x="7640646" y="842286"/>
                </a:cubicBezTo>
                <a:cubicBezTo>
                  <a:pt x="7684724" y="873389"/>
                  <a:pt x="7774480" y="898272"/>
                  <a:pt x="7802029" y="942350"/>
                </a:cubicBezTo>
                <a:close/>
                <a:moveTo>
                  <a:pt x="4414935" y="2192004"/>
                </a:moveTo>
                <a:lnTo>
                  <a:pt x="4414580" y="2190938"/>
                </a:lnTo>
                <a:cubicBezTo>
                  <a:pt x="4414757" y="2191649"/>
                  <a:pt x="4414757" y="2192360"/>
                  <a:pt x="4414935" y="2193071"/>
                </a:cubicBezTo>
                <a:cubicBezTo>
                  <a:pt x="4414757" y="2192715"/>
                  <a:pt x="4414757" y="2192360"/>
                  <a:pt x="4414935" y="2192004"/>
                </a:cubicBezTo>
                <a:close/>
                <a:moveTo>
                  <a:pt x="4708553" y="1915449"/>
                </a:moveTo>
                <a:cubicBezTo>
                  <a:pt x="4705532" y="1920959"/>
                  <a:pt x="4714952" y="1921670"/>
                  <a:pt x="4718684" y="1928957"/>
                </a:cubicBezTo>
                <a:cubicBezTo>
                  <a:pt x="4724727" y="1939976"/>
                  <a:pt x="4717973" y="1947441"/>
                  <a:pt x="4722594" y="1958283"/>
                </a:cubicBezTo>
                <a:cubicBezTo>
                  <a:pt x="4726327" y="1968414"/>
                  <a:pt x="4736280" y="1962904"/>
                  <a:pt x="4744811" y="1964681"/>
                </a:cubicBezTo>
                <a:cubicBezTo>
                  <a:pt x="4751743" y="1966637"/>
                  <a:pt x="4753342" y="1975701"/>
                  <a:pt x="4757786" y="1981211"/>
                </a:cubicBezTo>
                <a:cubicBezTo>
                  <a:pt x="4764007" y="1988498"/>
                  <a:pt x="4783202" y="1986721"/>
                  <a:pt x="4792977" y="1986721"/>
                </a:cubicBezTo>
                <a:cubicBezTo>
                  <a:pt x="4805952" y="1986721"/>
                  <a:pt x="4819815" y="1984055"/>
                  <a:pt x="4829058" y="1981211"/>
                </a:cubicBezTo>
                <a:lnTo>
                  <a:pt x="4829058" y="1964859"/>
                </a:lnTo>
                <a:cubicBezTo>
                  <a:pt x="4828347" y="1963793"/>
                  <a:pt x="4821415" y="1953840"/>
                  <a:pt x="4821415" y="1945486"/>
                </a:cubicBezTo>
                <a:cubicBezTo>
                  <a:pt x="4821415" y="1937310"/>
                  <a:pt x="4826747" y="1934467"/>
                  <a:pt x="4826747" y="1924336"/>
                </a:cubicBezTo>
                <a:cubicBezTo>
                  <a:pt x="4826747" y="1906918"/>
                  <a:pt x="4816083" y="1888433"/>
                  <a:pt x="4799909" y="1885767"/>
                </a:cubicBezTo>
                <a:cubicBezTo>
                  <a:pt x="4801508" y="1871904"/>
                  <a:pt x="4808440" y="1862839"/>
                  <a:pt x="4815372" y="1862839"/>
                </a:cubicBezTo>
                <a:lnTo>
                  <a:pt x="4838300" y="1862839"/>
                </a:lnTo>
                <a:cubicBezTo>
                  <a:pt x="4838300" y="1849154"/>
                  <a:pt x="4826036" y="1841689"/>
                  <a:pt x="4825325" y="1827826"/>
                </a:cubicBezTo>
                <a:cubicBezTo>
                  <a:pt x="4819993" y="1828892"/>
                  <a:pt x="4805419" y="1837957"/>
                  <a:pt x="4799198" y="1841689"/>
                </a:cubicBezTo>
                <a:cubicBezTo>
                  <a:pt x="4799198" y="1805787"/>
                  <a:pt x="4778403" y="1793878"/>
                  <a:pt x="4764007" y="1763486"/>
                </a:cubicBezTo>
                <a:cubicBezTo>
                  <a:pt x="4759385" y="1753355"/>
                  <a:pt x="4747122" y="1754421"/>
                  <a:pt x="4746410" y="1735937"/>
                </a:cubicBezTo>
                <a:cubicBezTo>
                  <a:pt x="4748721" y="1737003"/>
                  <a:pt x="4779292" y="1713009"/>
                  <a:pt x="4800087" y="1713009"/>
                </a:cubicBezTo>
                <a:cubicBezTo>
                  <a:pt x="4813950" y="1713009"/>
                  <a:pt x="4829235" y="1723140"/>
                  <a:pt x="4840788" y="1712120"/>
                </a:cubicBezTo>
                <a:cubicBezTo>
                  <a:pt x="4825325" y="1684571"/>
                  <a:pt x="4818571" y="1660577"/>
                  <a:pt x="4777159" y="1660577"/>
                </a:cubicBezTo>
                <a:cubicBezTo>
                  <a:pt x="4751920" y="1660577"/>
                  <a:pt x="4739657" y="1666976"/>
                  <a:pt x="4719750" y="1676218"/>
                </a:cubicBezTo>
                <a:cubicBezTo>
                  <a:pt x="4717440" y="1677106"/>
                  <a:pt x="4694334" y="1692747"/>
                  <a:pt x="4690602" y="1690081"/>
                </a:cubicBezTo>
                <a:cubicBezTo>
                  <a:pt x="4686692" y="1695591"/>
                  <a:pt x="4672117" y="1729538"/>
                  <a:pt x="4672117" y="1734159"/>
                </a:cubicBezTo>
                <a:cubicBezTo>
                  <a:pt x="4672117" y="1748023"/>
                  <a:pt x="4689002" y="1761708"/>
                  <a:pt x="4689002" y="1770951"/>
                </a:cubicBezTo>
                <a:cubicBezTo>
                  <a:pt x="4689002" y="1802232"/>
                  <a:pt x="4720461" y="1857330"/>
                  <a:pt x="4741079" y="1871193"/>
                </a:cubicBezTo>
                <a:cubicBezTo>
                  <a:pt x="4728815" y="1878480"/>
                  <a:pt x="4728815" y="1900519"/>
                  <a:pt x="4719573" y="1915271"/>
                </a:cubicBezTo>
                <a:cubicBezTo>
                  <a:pt x="4719573" y="1915271"/>
                  <a:pt x="4711575" y="1909939"/>
                  <a:pt x="4708553" y="1915449"/>
                </a:cubicBezTo>
                <a:close/>
                <a:moveTo>
                  <a:pt x="5808554" y="2719699"/>
                </a:moveTo>
                <a:cubicBezTo>
                  <a:pt x="5807488" y="2722543"/>
                  <a:pt x="5806600" y="2725387"/>
                  <a:pt x="5805355" y="2728586"/>
                </a:cubicBezTo>
                <a:lnTo>
                  <a:pt x="5805355" y="2728586"/>
                </a:lnTo>
                <a:cubicBezTo>
                  <a:pt x="5806600" y="2725209"/>
                  <a:pt x="5807488" y="2722543"/>
                  <a:pt x="5808554" y="2719699"/>
                </a:cubicBezTo>
                <a:close/>
                <a:moveTo>
                  <a:pt x="5820640" y="2685219"/>
                </a:moveTo>
                <a:cubicBezTo>
                  <a:pt x="5816197" y="2696594"/>
                  <a:pt x="5813709" y="2704770"/>
                  <a:pt x="5810687" y="2713479"/>
                </a:cubicBezTo>
                <a:cubicBezTo>
                  <a:pt x="5813531" y="2704770"/>
                  <a:pt x="5816197" y="2696416"/>
                  <a:pt x="5820640" y="2685219"/>
                </a:cubicBezTo>
                <a:close/>
                <a:moveTo>
                  <a:pt x="5826683" y="2675088"/>
                </a:moveTo>
                <a:cubicBezTo>
                  <a:pt x="5826683" y="2672066"/>
                  <a:pt x="5824906" y="2663180"/>
                  <a:pt x="5822418" y="2653404"/>
                </a:cubicBezTo>
                <a:cubicBezTo>
                  <a:pt x="5824906" y="2663180"/>
                  <a:pt x="5826683" y="2672066"/>
                  <a:pt x="5826683" y="2675088"/>
                </a:cubicBezTo>
                <a:cubicBezTo>
                  <a:pt x="5826683" y="2676865"/>
                  <a:pt x="5825617" y="2678465"/>
                  <a:pt x="5824550" y="2679887"/>
                </a:cubicBezTo>
                <a:cubicBezTo>
                  <a:pt x="5825795" y="2678465"/>
                  <a:pt x="5826683" y="2677043"/>
                  <a:pt x="5826683" y="2675088"/>
                </a:cubicBezTo>
                <a:close/>
                <a:moveTo>
                  <a:pt x="7558888" y="719115"/>
                </a:moveTo>
                <a:cubicBezTo>
                  <a:pt x="7567241" y="719115"/>
                  <a:pt x="7627849" y="714672"/>
                  <a:pt x="7627849" y="702586"/>
                </a:cubicBezTo>
                <a:cubicBezTo>
                  <a:pt x="7627849" y="688900"/>
                  <a:pt x="7598878" y="679658"/>
                  <a:pt x="7587326" y="679658"/>
                </a:cubicBezTo>
                <a:cubicBezTo>
                  <a:pt x="7574173" y="679658"/>
                  <a:pt x="7551245" y="696188"/>
                  <a:pt x="7551245" y="709873"/>
                </a:cubicBezTo>
                <a:cubicBezTo>
                  <a:pt x="7551245" y="714494"/>
                  <a:pt x="7554267" y="719115"/>
                  <a:pt x="7558888" y="719115"/>
                </a:cubicBezTo>
                <a:close/>
                <a:moveTo>
                  <a:pt x="7341873" y="775991"/>
                </a:moveTo>
                <a:cubicBezTo>
                  <a:pt x="7345783" y="775991"/>
                  <a:pt x="7349516" y="771369"/>
                  <a:pt x="7349516" y="766926"/>
                </a:cubicBezTo>
                <a:cubicBezTo>
                  <a:pt x="7349516" y="761416"/>
                  <a:pt x="7344895" y="759461"/>
                  <a:pt x="7344184" y="755906"/>
                </a:cubicBezTo>
                <a:lnTo>
                  <a:pt x="7318768" y="755906"/>
                </a:lnTo>
                <a:cubicBezTo>
                  <a:pt x="7323389" y="766926"/>
                  <a:pt x="7331209" y="775991"/>
                  <a:pt x="7341873" y="775991"/>
                </a:cubicBezTo>
                <a:close/>
                <a:moveTo>
                  <a:pt x="6611916" y="484861"/>
                </a:moveTo>
                <a:cubicBezTo>
                  <a:pt x="6617426" y="484861"/>
                  <a:pt x="6618492" y="478107"/>
                  <a:pt x="6619381" y="472775"/>
                </a:cubicBezTo>
                <a:lnTo>
                  <a:pt x="6619559" y="472953"/>
                </a:lnTo>
                <a:lnTo>
                  <a:pt x="6619381" y="472597"/>
                </a:lnTo>
                <a:cubicBezTo>
                  <a:pt x="6619381" y="472064"/>
                  <a:pt x="6619559" y="471531"/>
                  <a:pt x="6619559" y="471175"/>
                </a:cubicBezTo>
                <a:lnTo>
                  <a:pt x="6617959" y="471175"/>
                </a:lnTo>
                <a:lnTo>
                  <a:pt x="6611916" y="463710"/>
                </a:lnTo>
                <a:cubicBezTo>
                  <a:pt x="6608717" y="468331"/>
                  <a:pt x="6605696" y="471886"/>
                  <a:pt x="6605696" y="477574"/>
                </a:cubicBezTo>
                <a:cubicBezTo>
                  <a:pt x="6605873" y="482906"/>
                  <a:pt x="6608184" y="484861"/>
                  <a:pt x="6611916" y="484861"/>
                </a:cubicBezTo>
                <a:close/>
                <a:moveTo>
                  <a:pt x="6107505" y="530716"/>
                </a:moveTo>
                <a:cubicBezTo>
                  <a:pt x="6099862" y="530716"/>
                  <a:pt x="6090620" y="535337"/>
                  <a:pt x="6090620" y="544402"/>
                </a:cubicBezTo>
                <a:cubicBezTo>
                  <a:pt x="6090620" y="552578"/>
                  <a:pt x="6099151" y="555422"/>
                  <a:pt x="6107505" y="555422"/>
                </a:cubicBezTo>
                <a:cubicBezTo>
                  <a:pt x="6113725" y="555422"/>
                  <a:pt x="6118524" y="552933"/>
                  <a:pt x="6123501" y="549912"/>
                </a:cubicBezTo>
                <a:cubicBezTo>
                  <a:pt x="6124389" y="548312"/>
                  <a:pt x="6125100" y="546713"/>
                  <a:pt x="6125100" y="544402"/>
                </a:cubicBezTo>
                <a:cubicBezTo>
                  <a:pt x="6125100" y="533560"/>
                  <a:pt x="6118169" y="530716"/>
                  <a:pt x="6107505" y="530716"/>
                </a:cubicBezTo>
                <a:close/>
                <a:moveTo>
                  <a:pt x="6125100" y="549023"/>
                </a:moveTo>
                <a:cubicBezTo>
                  <a:pt x="6124567" y="549379"/>
                  <a:pt x="6124034" y="549556"/>
                  <a:pt x="6123501" y="549912"/>
                </a:cubicBezTo>
                <a:cubicBezTo>
                  <a:pt x="6122256" y="552045"/>
                  <a:pt x="6120302" y="553822"/>
                  <a:pt x="6119057" y="555422"/>
                </a:cubicBezTo>
                <a:lnTo>
                  <a:pt x="6125100" y="549023"/>
                </a:lnTo>
                <a:close/>
                <a:moveTo>
                  <a:pt x="5819930" y="339651"/>
                </a:moveTo>
                <a:cubicBezTo>
                  <a:pt x="5819930" y="348894"/>
                  <a:pt x="5822240" y="353337"/>
                  <a:pt x="5831482" y="353337"/>
                </a:cubicBezTo>
                <a:lnTo>
                  <a:pt x="5872184" y="339651"/>
                </a:lnTo>
                <a:cubicBezTo>
                  <a:pt x="5872184" y="339651"/>
                  <a:pt x="5896000" y="335030"/>
                  <a:pt x="5899021" y="335030"/>
                </a:cubicBezTo>
                <a:cubicBezTo>
                  <a:pt x="5912885" y="337874"/>
                  <a:pt x="5952698" y="334142"/>
                  <a:pt x="5952698" y="312102"/>
                </a:cubicBezTo>
                <a:cubicBezTo>
                  <a:pt x="5952698" y="299306"/>
                  <a:pt x="5921238" y="275489"/>
                  <a:pt x="5910574" y="275489"/>
                </a:cubicBezTo>
                <a:cubicBezTo>
                  <a:pt x="5905242" y="275489"/>
                  <a:pt x="5902220" y="282776"/>
                  <a:pt x="5896711" y="284731"/>
                </a:cubicBezTo>
                <a:cubicBezTo>
                  <a:pt x="5902932" y="277444"/>
                  <a:pt x="5899021" y="277444"/>
                  <a:pt x="5899021" y="264470"/>
                </a:cubicBezTo>
                <a:lnTo>
                  <a:pt x="5889068" y="264470"/>
                </a:lnTo>
                <a:cubicBezTo>
                  <a:pt x="5858498" y="264470"/>
                  <a:pt x="5851566" y="298417"/>
                  <a:pt x="5833970" y="319567"/>
                </a:cubicBezTo>
                <a:cubicBezTo>
                  <a:pt x="5828994" y="324899"/>
                  <a:pt x="5819930" y="324899"/>
                  <a:pt x="5819930" y="339651"/>
                </a:cubicBezTo>
                <a:close/>
                <a:moveTo>
                  <a:pt x="5634374" y="229278"/>
                </a:moveTo>
                <a:cubicBezTo>
                  <a:pt x="5634374" y="237454"/>
                  <a:pt x="5645038" y="252206"/>
                  <a:pt x="5649659" y="252206"/>
                </a:cubicBezTo>
                <a:cubicBezTo>
                  <a:pt x="5658902" y="252206"/>
                  <a:pt x="5684140" y="250428"/>
                  <a:pt x="5685740" y="233899"/>
                </a:cubicBezTo>
                <a:cubicBezTo>
                  <a:pt x="5680408" y="232122"/>
                  <a:pt x="5658902" y="220036"/>
                  <a:pt x="5655169" y="220036"/>
                </a:cubicBezTo>
                <a:cubicBezTo>
                  <a:pt x="5650370" y="220214"/>
                  <a:pt x="5634374" y="220214"/>
                  <a:pt x="5634374" y="229278"/>
                </a:cubicBezTo>
                <a:close/>
                <a:moveTo>
                  <a:pt x="5739238" y="226612"/>
                </a:moveTo>
                <a:cubicBezTo>
                  <a:pt x="5714710" y="235854"/>
                  <a:pt x="5707068" y="245985"/>
                  <a:pt x="5681829" y="255938"/>
                </a:cubicBezTo>
                <a:cubicBezTo>
                  <a:pt x="5693382" y="263225"/>
                  <a:pt x="5713289" y="288997"/>
                  <a:pt x="5722531" y="288997"/>
                </a:cubicBezTo>
                <a:cubicBezTo>
                  <a:pt x="5750079" y="288997"/>
                  <a:pt x="5774607" y="305526"/>
                  <a:pt x="5808376" y="305526"/>
                </a:cubicBezTo>
                <a:cubicBezTo>
                  <a:pt x="5815308" y="305526"/>
                  <a:pt x="5823662" y="300016"/>
                  <a:pt x="5823662" y="291841"/>
                </a:cubicBezTo>
                <a:cubicBezTo>
                  <a:pt x="5823662" y="285442"/>
                  <a:pt x="5817619" y="282598"/>
                  <a:pt x="5812109" y="280643"/>
                </a:cubicBezTo>
                <a:cubicBezTo>
                  <a:pt x="5816730" y="278866"/>
                  <a:pt x="5827572" y="277977"/>
                  <a:pt x="5827572" y="268735"/>
                </a:cubicBezTo>
                <a:cubicBezTo>
                  <a:pt x="5827572" y="259493"/>
                  <a:pt x="5825973" y="257716"/>
                  <a:pt x="5833615" y="250428"/>
                </a:cubicBezTo>
                <a:cubicBezTo>
                  <a:pt x="5823662" y="238520"/>
                  <a:pt x="5823662" y="232122"/>
                  <a:pt x="5808376" y="232122"/>
                </a:cubicBezTo>
                <a:lnTo>
                  <a:pt x="5793092" y="232122"/>
                </a:lnTo>
                <a:cubicBezTo>
                  <a:pt x="5783850" y="232122"/>
                  <a:pt x="5779228" y="222880"/>
                  <a:pt x="5769986" y="222880"/>
                </a:cubicBezTo>
                <a:cubicBezTo>
                  <a:pt x="5763943" y="222880"/>
                  <a:pt x="5761633" y="220036"/>
                  <a:pt x="5753990" y="222880"/>
                </a:cubicBezTo>
                <a:cubicBezTo>
                  <a:pt x="5760210" y="219147"/>
                  <a:pt x="5768564" y="211682"/>
                  <a:pt x="5768564" y="206172"/>
                </a:cubicBezTo>
                <a:cubicBezTo>
                  <a:pt x="5768564" y="201551"/>
                  <a:pt x="5769275" y="198885"/>
                  <a:pt x="5768564" y="187866"/>
                </a:cubicBezTo>
                <a:cubicBezTo>
                  <a:pt x="5771586" y="188754"/>
                  <a:pt x="5769986" y="190532"/>
                  <a:pt x="5777806" y="186977"/>
                </a:cubicBezTo>
                <a:cubicBezTo>
                  <a:pt x="5765365" y="175958"/>
                  <a:pt x="5753279" y="151075"/>
                  <a:pt x="5731773" y="151075"/>
                </a:cubicBezTo>
                <a:cubicBezTo>
                  <a:pt x="5694982" y="151075"/>
                  <a:pt x="5683607" y="194264"/>
                  <a:pt x="5651259" y="205284"/>
                </a:cubicBezTo>
                <a:cubicBezTo>
                  <a:pt x="5671165" y="217192"/>
                  <a:pt x="5685740" y="224657"/>
                  <a:pt x="5707245" y="224657"/>
                </a:cubicBezTo>
                <a:cubicBezTo>
                  <a:pt x="5711689" y="224835"/>
                  <a:pt x="5731595" y="226612"/>
                  <a:pt x="5739238" y="226612"/>
                </a:cubicBezTo>
                <a:close/>
                <a:moveTo>
                  <a:pt x="5737816" y="413056"/>
                </a:moveTo>
                <a:cubicBezTo>
                  <a:pt x="5747058" y="413056"/>
                  <a:pt x="5751679" y="407546"/>
                  <a:pt x="5753101" y="394749"/>
                </a:cubicBezTo>
                <a:lnTo>
                  <a:pt x="5741549" y="394749"/>
                </a:lnTo>
                <a:cubicBezTo>
                  <a:pt x="5738527" y="397415"/>
                  <a:pt x="5734617" y="401148"/>
                  <a:pt x="5729996" y="403991"/>
                </a:cubicBezTo>
                <a:cubicBezTo>
                  <a:pt x="5730884" y="408435"/>
                  <a:pt x="5734083" y="413056"/>
                  <a:pt x="5737816" y="413056"/>
                </a:cubicBezTo>
                <a:close/>
                <a:moveTo>
                  <a:pt x="5645927" y="163161"/>
                </a:moveTo>
                <a:lnTo>
                  <a:pt x="5643616" y="155874"/>
                </a:lnTo>
                <a:lnTo>
                  <a:pt x="5615179" y="155874"/>
                </a:lnTo>
                <a:cubicBezTo>
                  <a:pt x="5619622" y="167782"/>
                  <a:pt x="5634374" y="165116"/>
                  <a:pt x="5645927" y="163161"/>
                </a:cubicBezTo>
                <a:close/>
                <a:moveTo>
                  <a:pt x="5992332" y="346939"/>
                </a:moveTo>
                <a:cubicBezTo>
                  <a:pt x="5997665" y="346939"/>
                  <a:pt x="6001575" y="339651"/>
                  <a:pt x="6002285" y="333253"/>
                </a:cubicBezTo>
                <a:cubicBezTo>
                  <a:pt x="5995354" y="336985"/>
                  <a:pt x="5993221" y="332364"/>
                  <a:pt x="5977047" y="335919"/>
                </a:cubicBezTo>
                <a:cubicBezTo>
                  <a:pt x="5979180" y="340540"/>
                  <a:pt x="5983268" y="346939"/>
                  <a:pt x="5992332" y="346939"/>
                </a:cubicBezTo>
                <a:close/>
                <a:moveTo>
                  <a:pt x="4746410" y="206350"/>
                </a:moveTo>
                <a:cubicBezTo>
                  <a:pt x="4744456" y="208128"/>
                  <a:pt x="4742678" y="209194"/>
                  <a:pt x="4741079" y="210083"/>
                </a:cubicBezTo>
                <a:lnTo>
                  <a:pt x="4741079" y="213815"/>
                </a:lnTo>
                <a:lnTo>
                  <a:pt x="4746410" y="206350"/>
                </a:lnTo>
                <a:close/>
                <a:moveTo>
                  <a:pt x="4665897" y="188044"/>
                </a:moveTo>
                <a:cubicBezTo>
                  <a:pt x="4672829" y="188044"/>
                  <a:pt x="4676561" y="193553"/>
                  <a:pt x="4683493" y="196219"/>
                </a:cubicBezTo>
                <a:cubicBezTo>
                  <a:pt x="4679760" y="199952"/>
                  <a:pt x="4675850" y="201729"/>
                  <a:pt x="4671940" y="204573"/>
                </a:cubicBezTo>
                <a:cubicBezTo>
                  <a:pt x="4675139" y="205462"/>
                  <a:pt x="4678871" y="206350"/>
                  <a:pt x="4685625" y="206350"/>
                </a:cubicBezTo>
                <a:cubicBezTo>
                  <a:pt x="4679583" y="208128"/>
                  <a:pt x="4675672" y="210083"/>
                  <a:pt x="4669629" y="213815"/>
                </a:cubicBezTo>
                <a:cubicBezTo>
                  <a:pt x="4671940" y="221991"/>
                  <a:pt x="4679583" y="224835"/>
                  <a:pt x="4691135" y="224835"/>
                </a:cubicBezTo>
                <a:lnTo>
                  <a:pt x="4690424" y="224835"/>
                </a:lnTo>
                <a:cubicBezTo>
                  <a:pt x="4692735" y="228389"/>
                  <a:pt x="4694867" y="233010"/>
                  <a:pt x="4698778" y="234077"/>
                </a:cubicBezTo>
                <a:cubicBezTo>
                  <a:pt x="4705710" y="234966"/>
                  <a:pt x="4707309" y="218436"/>
                  <a:pt x="4714063" y="213815"/>
                </a:cubicBezTo>
                <a:cubicBezTo>
                  <a:pt x="4724549" y="206706"/>
                  <a:pt x="4731126" y="214881"/>
                  <a:pt x="4740901" y="210083"/>
                </a:cubicBezTo>
                <a:lnTo>
                  <a:pt x="4740901" y="204573"/>
                </a:lnTo>
                <a:cubicBezTo>
                  <a:pt x="4743211" y="205462"/>
                  <a:pt x="4746233" y="205462"/>
                  <a:pt x="4748721" y="204573"/>
                </a:cubicBezTo>
                <a:cubicBezTo>
                  <a:pt x="4757786" y="196219"/>
                  <a:pt x="4767739" y="204573"/>
                  <a:pt x="4769338" y="188044"/>
                </a:cubicBezTo>
                <a:cubicBezTo>
                  <a:pt x="4764717" y="186266"/>
                  <a:pt x="4755475" y="178801"/>
                  <a:pt x="4746410" y="178801"/>
                </a:cubicBezTo>
                <a:cubicBezTo>
                  <a:pt x="4734858" y="178801"/>
                  <a:pt x="4729526" y="190710"/>
                  <a:pt x="4718151" y="190710"/>
                </a:cubicBezTo>
                <a:cubicBezTo>
                  <a:pt x="4703577" y="190710"/>
                  <a:pt x="4692735" y="178801"/>
                  <a:pt x="4673540" y="178801"/>
                </a:cubicBezTo>
                <a:cubicBezTo>
                  <a:pt x="4657543" y="178801"/>
                  <a:pt x="4621463" y="181467"/>
                  <a:pt x="4614531" y="196219"/>
                </a:cubicBezTo>
                <a:cubicBezTo>
                  <a:pt x="4620752" y="197108"/>
                  <a:pt x="4625196" y="199952"/>
                  <a:pt x="4631416" y="199952"/>
                </a:cubicBezTo>
                <a:cubicBezTo>
                  <a:pt x="4642969" y="199952"/>
                  <a:pt x="4657543" y="188044"/>
                  <a:pt x="4665897" y="188044"/>
                </a:cubicBezTo>
                <a:close/>
                <a:moveTo>
                  <a:pt x="5030076" y="183422"/>
                </a:moveTo>
                <a:cubicBezTo>
                  <a:pt x="5035408" y="183422"/>
                  <a:pt x="5065267" y="176135"/>
                  <a:pt x="5070599" y="171514"/>
                </a:cubicBezTo>
                <a:lnTo>
                  <a:pt x="5059935" y="142188"/>
                </a:lnTo>
                <a:cubicBezTo>
                  <a:pt x="5048560" y="142188"/>
                  <a:pt x="5016923" y="156940"/>
                  <a:pt x="5016923" y="169737"/>
                </a:cubicBezTo>
                <a:cubicBezTo>
                  <a:pt x="5017101" y="178801"/>
                  <a:pt x="5020833" y="183422"/>
                  <a:pt x="5030076" y="183422"/>
                </a:cubicBezTo>
                <a:close/>
                <a:moveTo>
                  <a:pt x="4987953" y="206350"/>
                </a:moveTo>
                <a:lnTo>
                  <a:pt x="4984220" y="195331"/>
                </a:lnTo>
                <a:cubicBezTo>
                  <a:pt x="4991152" y="195331"/>
                  <a:pt x="4998794" y="199063"/>
                  <a:pt x="5003416" y="190710"/>
                </a:cubicBezTo>
                <a:cubicBezTo>
                  <a:pt x="5003416" y="186977"/>
                  <a:pt x="5004126" y="185200"/>
                  <a:pt x="5003416" y="177024"/>
                </a:cubicBezTo>
                <a:cubicBezTo>
                  <a:pt x="4996484" y="178801"/>
                  <a:pt x="4983509" y="177913"/>
                  <a:pt x="4978888" y="177024"/>
                </a:cubicBezTo>
                <a:cubicBezTo>
                  <a:pt x="4980488" y="177024"/>
                  <a:pt x="4984931" y="174358"/>
                  <a:pt x="4986530" y="169737"/>
                </a:cubicBezTo>
                <a:lnTo>
                  <a:pt x="4961115" y="169737"/>
                </a:lnTo>
                <a:cubicBezTo>
                  <a:pt x="4961115" y="171514"/>
                  <a:pt x="4960403" y="174358"/>
                  <a:pt x="4961115" y="181645"/>
                </a:cubicBezTo>
                <a:cubicBezTo>
                  <a:pt x="4951872" y="185377"/>
                  <a:pt x="4945829" y="192665"/>
                  <a:pt x="4945829" y="206350"/>
                </a:cubicBezTo>
                <a:cubicBezTo>
                  <a:pt x="4945829" y="210971"/>
                  <a:pt x="4983331" y="209194"/>
                  <a:pt x="4987953" y="206350"/>
                </a:cubicBezTo>
                <a:close/>
                <a:moveTo>
                  <a:pt x="4907438" y="204573"/>
                </a:moveTo>
                <a:cubicBezTo>
                  <a:pt x="4899796" y="204573"/>
                  <a:pt x="4869048" y="210083"/>
                  <a:pt x="4869048" y="222880"/>
                </a:cubicBezTo>
                <a:cubicBezTo>
                  <a:pt x="4869048" y="226434"/>
                  <a:pt x="4872958" y="229278"/>
                  <a:pt x="4876690" y="229278"/>
                </a:cubicBezTo>
                <a:cubicBezTo>
                  <a:pt x="4883622" y="229278"/>
                  <a:pt x="4886644" y="229278"/>
                  <a:pt x="4888243" y="220036"/>
                </a:cubicBezTo>
                <a:cubicBezTo>
                  <a:pt x="4892864" y="220036"/>
                  <a:pt x="4898907" y="229278"/>
                  <a:pt x="4903529" y="229278"/>
                </a:cubicBezTo>
                <a:cubicBezTo>
                  <a:pt x="4914370" y="229278"/>
                  <a:pt x="4913482" y="215415"/>
                  <a:pt x="4928767" y="215415"/>
                </a:cubicBezTo>
                <a:cubicBezTo>
                  <a:pt x="4925034" y="209194"/>
                  <a:pt x="4917392" y="204573"/>
                  <a:pt x="4907438" y="204573"/>
                </a:cubicBezTo>
                <a:close/>
                <a:moveTo>
                  <a:pt x="4903529" y="186266"/>
                </a:moveTo>
                <a:cubicBezTo>
                  <a:pt x="4911882" y="186266"/>
                  <a:pt x="4920413" y="188044"/>
                  <a:pt x="4926456" y="182534"/>
                </a:cubicBezTo>
                <a:cubicBezTo>
                  <a:pt x="4909572" y="174358"/>
                  <a:pt x="4904239" y="172403"/>
                  <a:pt x="4882733" y="168670"/>
                </a:cubicBezTo>
                <a:cubicBezTo>
                  <a:pt x="4890376" y="159428"/>
                  <a:pt x="4905839" y="153918"/>
                  <a:pt x="4918102" y="144676"/>
                </a:cubicBezTo>
                <a:cubicBezTo>
                  <a:pt x="4918102" y="140055"/>
                  <a:pt x="4921835" y="135434"/>
                  <a:pt x="4925034" y="132768"/>
                </a:cubicBezTo>
                <a:cubicBezTo>
                  <a:pt x="4925034" y="129924"/>
                  <a:pt x="4924323" y="121571"/>
                  <a:pt x="4922724" y="121571"/>
                </a:cubicBezTo>
                <a:cubicBezTo>
                  <a:pt x="4915792" y="121571"/>
                  <a:pt x="4910460" y="129036"/>
                  <a:pt x="4909749" y="137211"/>
                </a:cubicBezTo>
                <a:cubicBezTo>
                  <a:pt x="4887532" y="137211"/>
                  <a:pt x="4886644" y="155518"/>
                  <a:pt x="4863716" y="155518"/>
                </a:cubicBezTo>
                <a:lnTo>
                  <a:pt x="4863716" y="167604"/>
                </a:lnTo>
                <a:cubicBezTo>
                  <a:pt x="4871358" y="162094"/>
                  <a:pt x="4868159" y="165649"/>
                  <a:pt x="4876690" y="169381"/>
                </a:cubicBezTo>
                <a:lnTo>
                  <a:pt x="4844520" y="169381"/>
                </a:lnTo>
                <a:cubicBezTo>
                  <a:pt x="4840610" y="172936"/>
                  <a:pt x="4839188" y="174891"/>
                  <a:pt x="4834567" y="179512"/>
                </a:cubicBezTo>
                <a:cubicBezTo>
                  <a:pt x="4836167" y="180401"/>
                  <a:pt x="4867448" y="196930"/>
                  <a:pt x="4872958" y="196930"/>
                </a:cubicBezTo>
                <a:cubicBezTo>
                  <a:pt x="4882022" y="197286"/>
                  <a:pt x="4894464" y="186266"/>
                  <a:pt x="4903529" y="186266"/>
                </a:cubicBezTo>
                <a:close/>
                <a:moveTo>
                  <a:pt x="3902881" y="287220"/>
                </a:moveTo>
                <a:cubicBezTo>
                  <a:pt x="3905191" y="287220"/>
                  <a:pt x="3906791" y="289886"/>
                  <a:pt x="3908924" y="290952"/>
                </a:cubicBezTo>
                <a:cubicBezTo>
                  <a:pt x="3905902" y="305704"/>
                  <a:pt x="3917455" y="312991"/>
                  <a:pt x="3930430" y="321345"/>
                </a:cubicBezTo>
                <a:cubicBezTo>
                  <a:pt x="3928119" y="321345"/>
                  <a:pt x="3926697" y="322233"/>
                  <a:pt x="3924387" y="323300"/>
                </a:cubicBezTo>
                <a:cubicBezTo>
                  <a:pt x="3928119" y="332364"/>
                  <a:pt x="3936473" y="337874"/>
                  <a:pt x="3948914" y="337874"/>
                </a:cubicBezTo>
                <a:cubicBezTo>
                  <a:pt x="3965088" y="337874"/>
                  <a:pt x="3965088" y="317790"/>
                  <a:pt x="3971842" y="313169"/>
                </a:cubicBezTo>
                <a:lnTo>
                  <a:pt x="3978063" y="313169"/>
                </a:lnTo>
                <a:cubicBezTo>
                  <a:pt x="3981084" y="315835"/>
                  <a:pt x="3987838" y="321345"/>
                  <a:pt x="3989438" y="321345"/>
                </a:cubicBezTo>
                <a:lnTo>
                  <a:pt x="4009344" y="321345"/>
                </a:lnTo>
                <a:cubicBezTo>
                  <a:pt x="4000990" y="329520"/>
                  <a:pt x="3980195" y="340540"/>
                  <a:pt x="3970242" y="344272"/>
                </a:cubicBezTo>
                <a:cubicBezTo>
                  <a:pt x="3966332" y="345161"/>
                  <a:pt x="3948736" y="345161"/>
                  <a:pt x="3948736" y="353515"/>
                </a:cubicBezTo>
                <a:cubicBezTo>
                  <a:pt x="3948736" y="375554"/>
                  <a:pt x="3968643" y="365423"/>
                  <a:pt x="3977885" y="365423"/>
                </a:cubicBezTo>
                <a:cubicBezTo>
                  <a:pt x="3983217" y="365423"/>
                  <a:pt x="4007744" y="366312"/>
                  <a:pt x="4012188" y="370044"/>
                </a:cubicBezTo>
                <a:cubicBezTo>
                  <a:pt x="4002946" y="372710"/>
                  <a:pt x="3994592" y="370044"/>
                  <a:pt x="3986949" y="377509"/>
                </a:cubicBezTo>
                <a:cubicBezTo>
                  <a:pt x="3986949" y="377509"/>
                  <a:pt x="3969354" y="374843"/>
                  <a:pt x="3958512" y="376620"/>
                </a:cubicBezTo>
                <a:cubicBezTo>
                  <a:pt x="3958512" y="407902"/>
                  <a:pt x="3999924" y="419810"/>
                  <a:pt x="4018231" y="434384"/>
                </a:cubicBezTo>
                <a:cubicBezTo>
                  <a:pt x="4029073" y="421587"/>
                  <a:pt x="4027473" y="395816"/>
                  <a:pt x="4040448" y="383907"/>
                </a:cubicBezTo>
                <a:cubicBezTo>
                  <a:pt x="4044358" y="380353"/>
                  <a:pt x="4050401" y="382130"/>
                  <a:pt x="4052000" y="376620"/>
                </a:cubicBezTo>
                <a:cubicBezTo>
                  <a:pt x="4059643" y="352804"/>
                  <a:pt x="4067997" y="312280"/>
                  <a:pt x="4094124" y="312280"/>
                </a:cubicBezTo>
                <a:cubicBezTo>
                  <a:pt x="4094124" y="312280"/>
                  <a:pt x="4100344" y="324188"/>
                  <a:pt x="4112608" y="326144"/>
                </a:cubicBezTo>
                <a:cubicBezTo>
                  <a:pt x="4108698" y="326144"/>
                  <a:pt x="4105676" y="327032"/>
                  <a:pt x="4101944" y="327921"/>
                </a:cubicBezTo>
                <a:cubicBezTo>
                  <a:pt x="4104965" y="335208"/>
                  <a:pt x="4111897" y="351737"/>
                  <a:pt x="4117229" y="353692"/>
                </a:cubicBezTo>
                <a:cubicBezTo>
                  <a:pt x="4115807" y="367556"/>
                  <a:pt x="4107276" y="362935"/>
                  <a:pt x="4105676" y="379464"/>
                </a:cubicBezTo>
                <a:cubicBezTo>
                  <a:pt x="4115629" y="380353"/>
                  <a:pt x="4131803" y="379464"/>
                  <a:pt x="4140868" y="381241"/>
                </a:cubicBezTo>
                <a:cubicBezTo>
                  <a:pt x="4138557" y="385862"/>
                  <a:pt x="4138557" y="390484"/>
                  <a:pt x="4140157" y="397771"/>
                </a:cubicBezTo>
                <a:cubicBezTo>
                  <a:pt x="4159352" y="390484"/>
                  <a:pt x="4167706" y="374843"/>
                  <a:pt x="4188501" y="366489"/>
                </a:cubicBezTo>
                <a:cubicBezTo>
                  <a:pt x="4181569" y="354581"/>
                  <a:pt x="4159352" y="361868"/>
                  <a:pt x="4159352" y="333431"/>
                </a:cubicBezTo>
                <a:lnTo>
                  <a:pt x="4134825" y="333431"/>
                </a:lnTo>
                <a:cubicBezTo>
                  <a:pt x="4137135" y="329698"/>
                  <a:pt x="4136424" y="324188"/>
                  <a:pt x="4134825" y="319745"/>
                </a:cubicBezTo>
                <a:cubicBezTo>
                  <a:pt x="4129493" y="320634"/>
                  <a:pt x="4127182" y="321522"/>
                  <a:pt x="4120961" y="319745"/>
                </a:cubicBezTo>
                <a:cubicBezTo>
                  <a:pt x="4123272" y="319745"/>
                  <a:pt x="4126294" y="319745"/>
                  <a:pt x="4128604" y="318856"/>
                </a:cubicBezTo>
                <a:cubicBezTo>
                  <a:pt x="4120961" y="307837"/>
                  <a:pt x="4080260" y="280288"/>
                  <a:pt x="4067285" y="280288"/>
                </a:cubicBezTo>
                <a:cubicBezTo>
                  <a:pt x="4064975" y="280288"/>
                  <a:pt x="4061953" y="279399"/>
                  <a:pt x="4059643" y="279399"/>
                </a:cubicBezTo>
                <a:cubicBezTo>
                  <a:pt x="4061065" y="272112"/>
                  <a:pt x="4062664" y="257360"/>
                  <a:pt x="4050401" y="257360"/>
                </a:cubicBezTo>
                <a:cubicBezTo>
                  <a:pt x="4044358" y="257360"/>
                  <a:pt x="4042758" y="265536"/>
                  <a:pt x="4036715" y="269268"/>
                </a:cubicBezTo>
                <a:cubicBezTo>
                  <a:pt x="4036715" y="262870"/>
                  <a:pt x="4038848" y="257360"/>
                  <a:pt x="4038848" y="250962"/>
                </a:cubicBezTo>
                <a:cubicBezTo>
                  <a:pt x="4038848" y="241719"/>
                  <a:pt x="4018231" y="232655"/>
                  <a:pt x="4008278" y="232655"/>
                </a:cubicBezTo>
                <a:cubicBezTo>
                  <a:pt x="3998324" y="232655"/>
                  <a:pt x="3992992" y="232655"/>
                  <a:pt x="3992992" y="246341"/>
                </a:cubicBezTo>
                <a:cubicBezTo>
                  <a:pt x="3992992" y="263759"/>
                  <a:pt x="3997436" y="272112"/>
                  <a:pt x="4002234" y="286864"/>
                </a:cubicBezTo>
                <a:cubicBezTo>
                  <a:pt x="3983039" y="278511"/>
                  <a:pt x="3988371" y="246341"/>
                  <a:pt x="3967576" y="246341"/>
                </a:cubicBezTo>
                <a:cubicBezTo>
                  <a:pt x="3960822" y="246341"/>
                  <a:pt x="3954602" y="253628"/>
                  <a:pt x="3954602" y="261981"/>
                </a:cubicBezTo>
                <a:cubicBezTo>
                  <a:pt x="3954602" y="267491"/>
                  <a:pt x="3956912" y="272112"/>
                  <a:pt x="3959934" y="273889"/>
                </a:cubicBezTo>
                <a:cubicBezTo>
                  <a:pt x="3954602" y="267491"/>
                  <a:pt x="3946959" y="267491"/>
                  <a:pt x="3939316" y="260204"/>
                </a:cubicBezTo>
                <a:cubicBezTo>
                  <a:pt x="3941627" y="255583"/>
                  <a:pt x="3944648" y="252739"/>
                  <a:pt x="3948559" y="247229"/>
                </a:cubicBezTo>
                <a:cubicBezTo>
                  <a:pt x="3930963" y="243675"/>
                  <a:pt x="3922432" y="243675"/>
                  <a:pt x="3910168" y="243675"/>
                </a:cubicBezTo>
                <a:cubicBezTo>
                  <a:pt x="3902525" y="243675"/>
                  <a:pt x="3886529" y="261093"/>
                  <a:pt x="3883330" y="265714"/>
                </a:cubicBezTo>
                <a:cubicBezTo>
                  <a:pt x="3889017" y="271579"/>
                  <a:pt x="3897549" y="287220"/>
                  <a:pt x="3902881" y="287220"/>
                </a:cubicBezTo>
                <a:close/>
                <a:moveTo>
                  <a:pt x="4054666" y="237632"/>
                </a:moveTo>
                <a:cubicBezTo>
                  <a:pt x="4053067" y="258782"/>
                  <a:pt x="4068530" y="247762"/>
                  <a:pt x="4081504" y="247762"/>
                </a:cubicBezTo>
                <a:cubicBezTo>
                  <a:pt x="4083104" y="247762"/>
                  <a:pt x="4114385" y="250606"/>
                  <a:pt x="4117584" y="250606"/>
                </a:cubicBezTo>
                <a:cubicBezTo>
                  <a:pt x="4113674" y="252384"/>
                  <a:pt x="4105321" y="252384"/>
                  <a:pt x="4098389" y="255227"/>
                </a:cubicBezTo>
                <a:cubicBezTo>
                  <a:pt x="4096790" y="255227"/>
                  <a:pt x="4088436" y="255227"/>
                  <a:pt x="4083104" y="256116"/>
                </a:cubicBezTo>
                <a:cubicBezTo>
                  <a:pt x="4083993" y="263403"/>
                  <a:pt x="4086125" y="268202"/>
                  <a:pt x="4093057" y="270868"/>
                </a:cubicBezTo>
                <a:lnTo>
                  <a:pt x="4136780" y="270868"/>
                </a:lnTo>
                <a:cubicBezTo>
                  <a:pt x="4142290" y="281888"/>
                  <a:pt x="4149932" y="287397"/>
                  <a:pt x="4163618" y="287397"/>
                </a:cubicBezTo>
                <a:cubicBezTo>
                  <a:pt x="4185835" y="287397"/>
                  <a:pt x="4224226" y="255227"/>
                  <a:pt x="4242710" y="240475"/>
                </a:cubicBezTo>
                <a:cubicBezTo>
                  <a:pt x="4238089" y="229456"/>
                  <a:pt x="4223515" y="215592"/>
                  <a:pt x="4208052" y="215592"/>
                </a:cubicBezTo>
                <a:lnTo>
                  <a:pt x="4182813" y="215592"/>
                </a:lnTo>
                <a:cubicBezTo>
                  <a:pt x="4171260" y="215592"/>
                  <a:pt x="4166639" y="224835"/>
                  <a:pt x="4159708" y="224835"/>
                </a:cubicBezTo>
                <a:cubicBezTo>
                  <a:pt x="4158108" y="218436"/>
                  <a:pt x="4159708" y="213815"/>
                  <a:pt x="4159708" y="201907"/>
                </a:cubicBezTo>
                <a:lnTo>
                  <a:pt x="4150466" y="201907"/>
                </a:lnTo>
                <a:cubicBezTo>
                  <a:pt x="4146733" y="205639"/>
                  <a:pt x="4140512" y="223057"/>
                  <a:pt x="4131270" y="223057"/>
                </a:cubicBezTo>
                <a:cubicBezTo>
                  <a:pt x="4127360" y="223057"/>
                  <a:pt x="4105143" y="210083"/>
                  <a:pt x="4100522" y="204573"/>
                </a:cubicBezTo>
                <a:lnTo>
                  <a:pt x="4079194" y="204573"/>
                </a:lnTo>
                <a:lnTo>
                  <a:pt x="4082926" y="213815"/>
                </a:lnTo>
                <a:lnTo>
                  <a:pt x="4070129" y="213815"/>
                </a:lnTo>
                <a:lnTo>
                  <a:pt x="4070129" y="218258"/>
                </a:lnTo>
                <a:cubicBezTo>
                  <a:pt x="4065508" y="221102"/>
                  <a:pt x="4059287" y="219147"/>
                  <a:pt x="4054666" y="215592"/>
                </a:cubicBezTo>
                <a:lnTo>
                  <a:pt x="4043113" y="215592"/>
                </a:lnTo>
                <a:cubicBezTo>
                  <a:pt x="4044002" y="224835"/>
                  <a:pt x="4048623" y="232122"/>
                  <a:pt x="4054666" y="237632"/>
                </a:cubicBezTo>
                <a:close/>
                <a:moveTo>
                  <a:pt x="3909812" y="337696"/>
                </a:moveTo>
                <a:cubicBezTo>
                  <a:pt x="3904658" y="318145"/>
                  <a:pt x="3894349" y="314058"/>
                  <a:pt x="3884574" y="299483"/>
                </a:cubicBezTo>
                <a:cubicBezTo>
                  <a:pt x="3873199" y="308192"/>
                  <a:pt x="3895060" y="333431"/>
                  <a:pt x="3909812" y="337696"/>
                </a:cubicBezTo>
                <a:close/>
                <a:moveTo>
                  <a:pt x="3885996" y="298239"/>
                </a:moveTo>
                <a:cubicBezTo>
                  <a:pt x="3885463" y="298595"/>
                  <a:pt x="3885107" y="298950"/>
                  <a:pt x="3884752" y="299483"/>
                </a:cubicBezTo>
                <a:lnTo>
                  <a:pt x="3885996" y="301083"/>
                </a:lnTo>
                <a:lnTo>
                  <a:pt x="3885996" y="298239"/>
                </a:lnTo>
                <a:close/>
                <a:moveTo>
                  <a:pt x="3883685" y="298239"/>
                </a:moveTo>
                <a:cubicBezTo>
                  <a:pt x="3884041" y="298772"/>
                  <a:pt x="3884218" y="298950"/>
                  <a:pt x="3884574" y="299483"/>
                </a:cubicBezTo>
                <a:cubicBezTo>
                  <a:pt x="3884574" y="299483"/>
                  <a:pt x="3884574" y="299483"/>
                  <a:pt x="3884752" y="299483"/>
                </a:cubicBezTo>
                <a:lnTo>
                  <a:pt x="3883685" y="298239"/>
                </a:lnTo>
                <a:close/>
                <a:moveTo>
                  <a:pt x="3438282" y="1492618"/>
                </a:moveTo>
                <a:cubicBezTo>
                  <a:pt x="3438282" y="1503815"/>
                  <a:pt x="3448235" y="1513768"/>
                  <a:pt x="3457477" y="1513768"/>
                </a:cubicBezTo>
                <a:cubicBezTo>
                  <a:pt x="3462098" y="1513768"/>
                  <a:pt x="3468319" y="1512879"/>
                  <a:pt x="3472051" y="1510213"/>
                </a:cubicBezTo>
                <a:cubicBezTo>
                  <a:pt x="3478272" y="1505592"/>
                  <a:pt x="3487337" y="1489952"/>
                  <a:pt x="3499778" y="1489952"/>
                </a:cubicBezTo>
                <a:cubicBezTo>
                  <a:pt x="3507421" y="1489952"/>
                  <a:pt x="3515063" y="1490840"/>
                  <a:pt x="3519684" y="1485330"/>
                </a:cubicBezTo>
                <a:cubicBezTo>
                  <a:pt x="3525727" y="1477866"/>
                  <a:pt x="3520395" y="1466846"/>
                  <a:pt x="3520395" y="1459559"/>
                </a:cubicBezTo>
                <a:lnTo>
                  <a:pt x="3520395" y="1428278"/>
                </a:lnTo>
                <a:cubicBezTo>
                  <a:pt x="3520395" y="1420990"/>
                  <a:pt x="3534259" y="1421879"/>
                  <a:pt x="3534259" y="1414414"/>
                </a:cubicBezTo>
                <a:cubicBezTo>
                  <a:pt x="3534259" y="1398774"/>
                  <a:pt x="3525727" y="1376735"/>
                  <a:pt x="3508132" y="1376735"/>
                </a:cubicBezTo>
                <a:lnTo>
                  <a:pt x="3495157" y="1376735"/>
                </a:lnTo>
                <a:cubicBezTo>
                  <a:pt x="3487514" y="1376735"/>
                  <a:pt x="3472051" y="1387754"/>
                  <a:pt x="3472051" y="1394152"/>
                </a:cubicBezTo>
                <a:cubicBezTo>
                  <a:pt x="3472051" y="1398774"/>
                  <a:pt x="3473651" y="1400551"/>
                  <a:pt x="3476672" y="1406061"/>
                </a:cubicBezTo>
                <a:cubicBezTo>
                  <a:pt x="3472051" y="1411571"/>
                  <a:pt x="3459077" y="1416192"/>
                  <a:pt x="3454456" y="1416192"/>
                </a:cubicBezTo>
                <a:cubicBezTo>
                  <a:pt x="3452145" y="1416192"/>
                  <a:pt x="3445924" y="1414414"/>
                  <a:pt x="3445924" y="1426322"/>
                </a:cubicBezTo>
                <a:cubicBezTo>
                  <a:pt x="3445924" y="1435565"/>
                  <a:pt x="3452856" y="1441074"/>
                  <a:pt x="3460499" y="1445518"/>
                </a:cubicBezTo>
                <a:cubicBezTo>
                  <a:pt x="3457299" y="1467912"/>
                  <a:pt x="3438282" y="1469690"/>
                  <a:pt x="3438282" y="1492618"/>
                </a:cubicBezTo>
                <a:close/>
                <a:moveTo>
                  <a:pt x="3507243" y="1281291"/>
                </a:moveTo>
                <a:cubicBezTo>
                  <a:pt x="3515774" y="1281291"/>
                  <a:pt x="3521817" y="1270271"/>
                  <a:pt x="3521817" y="1260140"/>
                </a:cubicBezTo>
                <a:cubicBezTo>
                  <a:pt x="3515774" y="1260140"/>
                  <a:pt x="3502622" y="1264762"/>
                  <a:pt x="3502622" y="1270271"/>
                </a:cubicBezTo>
                <a:cubicBezTo>
                  <a:pt x="3502622" y="1274004"/>
                  <a:pt x="3504932" y="1281291"/>
                  <a:pt x="3507243" y="1281291"/>
                </a:cubicBezTo>
                <a:close/>
                <a:moveTo>
                  <a:pt x="3531770" y="1307951"/>
                </a:moveTo>
                <a:lnTo>
                  <a:pt x="3531770" y="1315238"/>
                </a:lnTo>
                <a:cubicBezTo>
                  <a:pt x="3531770" y="1316127"/>
                  <a:pt x="3526438" y="1322525"/>
                  <a:pt x="3526438" y="1327146"/>
                </a:cubicBezTo>
                <a:cubicBezTo>
                  <a:pt x="3526438" y="1330879"/>
                  <a:pt x="3533370" y="1333723"/>
                  <a:pt x="3537991" y="1334611"/>
                </a:cubicBezTo>
                <a:lnTo>
                  <a:pt x="3537991" y="1342787"/>
                </a:lnTo>
                <a:cubicBezTo>
                  <a:pt x="3535680" y="1344564"/>
                  <a:pt x="3534969" y="1346520"/>
                  <a:pt x="3534969" y="1349186"/>
                </a:cubicBezTo>
                <a:lnTo>
                  <a:pt x="3534969" y="1363938"/>
                </a:lnTo>
                <a:lnTo>
                  <a:pt x="3541190" y="1363938"/>
                </a:lnTo>
                <a:cubicBezTo>
                  <a:pt x="3539768" y="1360205"/>
                  <a:pt x="3537280" y="1357539"/>
                  <a:pt x="3541190" y="1350074"/>
                </a:cubicBezTo>
                <a:cubicBezTo>
                  <a:pt x="3543501" y="1351852"/>
                  <a:pt x="3548122" y="1354695"/>
                  <a:pt x="3554165" y="1354695"/>
                </a:cubicBezTo>
                <a:cubicBezTo>
                  <a:pt x="3551854" y="1361983"/>
                  <a:pt x="3554165" y="1363938"/>
                  <a:pt x="3554165" y="1372113"/>
                </a:cubicBezTo>
                <a:cubicBezTo>
                  <a:pt x="3554165" y="1379400"/>
                  <a:pt x="3546522" y="1384022"/>
                  <a:pt x="3546522" y="1391486"/>
                </a:cubicBezTo>
                <a:cubicBezTo>
                  <a:pt x="3546522" y="1398774"/>
                  <a:pt x="3551854" y="1398774"/>
                  <a:pt x="3558786" y="1398774"/>
                </a:cubicBezTo>
                <a:cubicBezTo>
                  <a:pt x="3565007" y="1398774"/>
                  <a:pt x="3568739" y="1394330"/>
                  <a:pt x="3576382" y="1394330"/>
                </a:cubicBezTo>
                <a:cubicBezTo>
                  <a:pt x="3578692" y="1394330"/>
                  <a:pt x="3581003" y="1395219"/>
                  <a:pt x="3583313" y="1395219"/>
                </a:cubicBezTo>
                <a:cubicBezTo>
                  <a:pt x="3581714" y="1398951"/>
                  <a:pt x="3577981" y="1400729"/>
                  <a:pt x="3577981" y="1408016"/>
                </a:cubicBezTo>
                <a:cubicBezTo>
                  <a:pt x="3577981" y="1417258"/>
                  <a:pt x="3588646" y="1419213"/>
                  <a:pt x="3596466" y="1418147"/>
                </a:cubicBezTo>
                <a:lnTo>
                  <a:pt x="3596466" y="1432010"/>
                </a:lnTo>
                <a:cubicBezTo>
                  <a:pt x="3592556" y="1441252"/>
                  <a:pt x="3575671" y="1449428"/>
                  <a:pt x="3561985" y="1449428"/>
                </a:cubicBezTo>
                <a:cubicBezTo>
                  <a:pt x="3561985" y="1459559"/>
                  <a:pt x="3568206" y="1464180"/>
                  <a:pt x="3568206" y="1476088"/>
                </a:cubicBezTo>
                <a:cubicBezTo>
                  <a:pt x="3568206" y="1489774"/>
                  <a:pt x="3546700" y="1490840"/>
                  <a:pt x="3546700" y="1504526"/>
                </a:cubicBezTo>
                <a:cubicBezTo>
                  <a:pt x="3546700" y="1506303"/>
                  <a:pt x="3549010" y="1509147"/>
                  <a:pt x="3550432" y="1509147"/>
                </a:cubicBezTo>
                <a:cubicBezTo>
                  <a:pt x="3554343" y="1509147"/>
                  <a:pt x="3553454" y="1504526"/>
                  <a:pt x="3558075" y="1504526"/>
                </a:cubicBezTo>
                <a:cubicBezTo>
                  <a:pt x="3566429" y="1504526"/>
                  <a:pt x="3569628" y="1515545"/>
                  <a:pt x="3579581" y="1515545"/>
                </a:cubicBezTo>
                <a:cubicBezTo>
                  <a:pt x="3584913" y="1515545"/>
                  <a:pt x="3590245" y="1511813"/>
                  <a:pt x="3593444" y="1506303"/>
                </a:cubicBezTo>
                <a:cubicBezTo>
                  <a:pt x="3593444" y="1508081"/>
                  <a:pt x="3595044" y="1510924"/>
                  <a:pt x="3595044" y="1512702"/>
                </a:cubicBezTo>
                <a:cubicBezTo>
                  <a:pt x="3595044" y="1525499"/>
                  <a:pt x="3579759" y="1521055"/>
                  <a:pt x="3568917" y="1524610"/>
                </a:cubicBezTo>
                <a:cubicBezTo>
                  <a:pt x="3566606" y="1525499"/>
                  <a:pt x="3543679" y="1554825"/>
                  <a:pt x="3542079" y="1558557"/>
                </a:cubicBezTo>
                <a:lnTo>
                  <a:pt x="3542079" y="1564067"/>
                </a:lnTo>
                <a:lnTo>
                  <a:pt x="3547411" y="1564067"/>
                </a:lnTo>
                <a:cubicBezTo>
                  <a:pt x="3550432" y="1560335"/>
                  <a:pt x="3552743" y="1556780"/>
                  <a:pt x="3558253" y="1556780"/>
                </a:cubicBezTo>
                <a:lnTo>
                  <a:pt x="3568917" y="1556780"/>
                </a:lnTo>
                <a:cubicBezTo>
                  <a:pt x="3568917" y="1549315"/>
                  <a:pt x="3573538" y="1541139"/>
                  <a:pt x="3581181" y="1541139"/>
                </a:cubicBezTo>
                <a:cubicBezTo>
                  <a:pt x="3586513" y="1541139"/>
                  <a:pt x="3589712" y="1546649"/>
                  <a:pt x="3595044" y="1546649"/>
                </a:cubicBezTo>
                <a:cubicBezTo>
                  <a:pt x="3606597" y="1546649"/>
                  <a:pt x="3627214" y="1538473"/>
                  <a:pt x="3634856" y="1538473"/>
                </a:cubicBezTo>
                <a:lnTo>
                  <a:pt x="3665427" y="1538473"/>
                </a:lnTo>
                <a:cubicBezTo>
                  <a:pt x="3674669" y="1538473"/>
                  <a:pt x="3680001" y="1532963"/>
                  <a:pt x="3686933" y="1524610"/>
                </a:cubicBezTo>
                <a:lnTo>
                  <a:pt x="3686933" y="1518211"/>
                </a:lnTo>
                <a:cubicBezTo>
                  <a:pt x="3682312" y="1518211"/>
                  <a:pt x="3679290" y="1517145"/>
                  <a:pt x="3671648" y="1514479"/>
                </a:cubicBezTo>
                <a:cubicBezTo>
                  <a:pt x="3677868" y="1502571"/>
                  <a:pt x="3696353" y="1494217"/>
                  <a:pt x="3696353" y="1477688"/>
                </a:cubicBezTo>
                <a:cubicBezTo>
                  <a:pt x="3696353" y="1468623"/>
                  <a:pt x="3689421" y="1460270"/>
                  <a:pt x="3680179" y="1460270"/>
                </a:cubicBezTo>
                <a:cubicBezTo>
                  <a:pt x="3673958" y="1460270"/>
                  <a:pt x="3675558" y="1459381"/>
                  <a:pt x="3670226" y="1464002"/>
                </a:cubicBezTo>
                <a:lnTo>
                  <a:pt x="3674136" y="1460270"/>
                </a:lnTo>
                <a:cubicBezTo>
                  <a:pt x="3671114" y="1462047"/>
                  <a:pt x="3670226" y="1464891"/>
                  <a:pt x="3664894" y="1466668"/>
                </a:cubicBezTo>
                <a:lnTo>
                  <a:pt x="3664894" y="1460270"/>
                </a:lnTo>
                <a:cubicBezTo>
                  <a:pt x="3667204" y="1459381"/>
                  <a:pt x="3668626" y="1456537"/>
                  <a:pt x="3668626" y="1453694"/>
                </a:cubicBezTo>
                <a:cubicBezTo>
                  <a:pt x="3668626" y="1446407"/>
                  <a:pt x="3660273" y="1441785"/>
                  <a:pt x="3660273" y="1434321"/>
                </a:cubicBezTo>
                <a:cubicBezTo>
                  <a:pt x="3660273" y="1412459"/>
                  <a:pt x="3640366" y="1405883"/>
                  <a:pt x="3628103" y="1391131"/>
                </a:cubicBezTo>
                <a:cubicBezTo>
                  <a:pt x="3618860" y="1380111"/>
                  <a:pt x="3621171" y="1358072"/>
                  <a:pt x="3606597" y="1352563"/>
                </a:cubicBezTo>
                <a:cubicBezTo>
                  <a:pt x="3600376" y="1350785"/>
                  <a:pt x="3596644" y="1354340"/>
                  <a:pt x="3588823" y="1351674"/>
                </a:cubicBezTo>
                <a:cubicBezTo>
                  <a:pt x="3589712" y="1348119"/>
                  <a:pt x="3592023" y="1345275"/>
                  <a:pt x="3595044" y="1344387"/>
                </a:cubicBezTo>
                <a:cubicBezTo>
                  <a:pt x="3595044" y="1325014"/>
                  <a:pt x="3618683" y="1313994"/>
                  <a:pt x="3615661" y="1288400"/>
                </a:cubicBezTo>
                <a:lnTo>
                  <a:pt x="3570339" y="1288400"/>
                </a:lnTo>
                <a:cubicBezTo>
                  <a:pt x="3568917" y="1285734"/>
                  <a:pt x="3568028" y="1283779"/>
                  <a:pt x="3568028" y="1281113"/>
                </a:cubicBezTo>
                <a:cubicBezTo>
                  <a:pt x="3570339" y="1268316"/>
                  <a:pt x="3587224" y="1270094"/>
                  <a:pt x="3587224" y="1257297"/>
                </a:cubicBezTo>
                <a:cubicBezTo>
                  <a:pt x="3587224" y="1255519"/>
                  <a:pt x="3582603" y="1248943"/>
                  <a:pt x="3579581" y="1248943"/>
                </a:cubicBezTo>
                <a:lnTo>
                  <a:pt x="3557364" y="1248943"/>
                </a:lnTo>
                <a:cubicBezTo>
                  <a:pt x="3552743" y="1248943"/>
                  <a:pt x="3545101" y="1256230"/>
                  <a:pt x="3545101" y="1260851"/>
                </a:cubicBezTo>
                <a:cubicBezTo>
                  <a:pt x="3545101" y="1265472"/>
                  <a:pt x="3542079" y="1269205"/>
                  <a:pt x="3542079" y="1276492"/>
                </a:cubicBezTo>
                <a:cubicBezTo>
                  <a:pt x="3536747" y="1276492"/>
                  <a:pt x="3531415" y="1280224"/>
                  <a:pt x="3531415" y="1287512"/>
                </a:cubicBezTo>
                <a:cubicBezTo>
                  <a:pt x="3531415" y="1289289"/>
                  <a:pt x="3533725" y="1292133"/>
                  <a:pt x="3535147" y="1293021"/>
                </a:cubicBezTo>
                <a:cubicBezTo>
                  <a:pt x="3535147" y="1294799"/>
                  <a:pt x="3533725" y="1298531"/>
                  <a:pt x="3532126" y="1298531"/>
                </a:cubicBezTo>
                <a:cubicBezTo>
                  <a:pt x="3530704" y="1298531"/>
                  <a:pt x="3526794" y="1295865"/>
                  <a:pt x="3526794" y="1290355"/>
                </a:cubicBezTo>
                <a:lnTo>
                  <a:pt x="3514530" y="1290355"/>
                </a:lnTo>
                <a:cubicBezTo>
                  <a:pt x="3514175" y="1302441"/>
                  <a:pt x="3520217" y="1305285"/>
                  <a:pt x="3531770" y="1307951"/>
                </a:cubicBezTo>
                <a:close/>
                <a:moveTo>
                  <a:pt x="3557897" y="1411748"/>
                </a:moveTo>
                <a:cubicBezTo>
                  <a:pt x="3553276" y="1414592"/>
                  <a:pt x="3552565" y="1418147"/>
                  <a:pt x="3552565" y="1422768"/>
                </a:cubicBezTo>
                <a:lnTo>
                  <a:pt x="3561097" y="1422768"/>
                </a:lnTo>
                <a:cubicBezTo>
                  <a:pt x="3561097" y="1418147"/>
                  <a:pt x="3561807" y="1414592"/>
                  <a:pt x="3561807" y="1411748"/>
                </a:cubicBezTo>
                <a:lnTo>
                  <a:pt x="3557897" y="1411748"/>
                </a:lnTo>
                <a:close/>
                <a:moveTo>
                  <a:pt x="6684787" y="521652"/>
                </a:moveTo>
                <a:cubicBezTo>
                  <a:pt x="6692430" y="521652"/>
                  <a:pt x="6696340" y="513298"/>
                  <a:pt x="6701672" y="507789"/>
                </a:cubicBezTo>
                <a:cubicBezTo>
                  <a:pt x="6705582" y="513298"/>
                  <a:pt x="6708604" y="516853"/>
                  <a:pt x="6715536" y="516853"/>
                </a:cubicBezTo>
                <a:cubicBezTo>
                  <a:pt x="6723178" y="516853"/>
                  <a:pt x="6727799" y="509566"/>
                  <a:pt x="6732421" y="509566"/>
                </a:cubicBezTo>
                <a:cubicBezTo>
                  <a:pt x="6738641" y="509566"/>
                  <a:pt x="6741663" y="503167"/>
                  <a:pt x="6747706" y="503167"/>
                </a:cubicBezTo>
                <a:cubicBezTo>
                  <a:pt x="6753038" y="503167"/>
                  <a:pt x="6756237" y="512410"/>
                  <a:pt x="6761569" y="512410"/>
                </a:cubicBezTo>
                <a:cubicBezTo>
                  <a:pt x="6770633" y="512410"/>
                  <a:pt x="6774544" y="503167"/>
                  <a:pt x="6780587" y="503167"/>
                </a:cubicBezTo>
                <a:lnTo>
                  <a:pt x="6801382" y="503167"/>
                </a:lnTo>
                <a:cubicBezTo>
                  <a:pt x="6801382" y="495880"/>
                  <a:pt x="6812045" y="485749"/>
                  <a:pt x="6815067" y="472953"/>
                </a:cubicBezTo>
                <a:cubicBezTo>
                  <a:pt x="6799071" y="467443"/>
                  <a:pt x="6753748" y="448070"/>
                  <a:pt x="6740063" y="448070"/>
                </a:cubicBezTo>
                <a:cubicBezTo>
                  <a:pt x="6730821" y="448070"/>
                  <a:pt x="6727088" y="459089"/>
                  <a:pt x="6727088" y="472953"/>
                </a:cubicBezTo>
                <a:cubicBezTo>
                  <a:pt x="6706294" y="472953"/>
                  <a:pt x="6704694" y="443626"/>
                  <a:pt x="6681055" y="443626"/>
                </a:cubicBezTo>
                <a:cubicBezTo>
                  <a:pt x="6664881" y="443626"/>
                  <a:pt x="6646574" y="459267"/>
                  <a:pt x="6646574" y="480240"/>
                </a:cubicBezTo>
                <a:cubicBezTo>
                  <a:pt x="6646397" y="502279"/>
                  <a:pt x="6664881" y="521652"/>
                  <a:pt x="6684787" y="521652"/>
                </a:cubicBezTo>
                <a:close/>
                <a:moveTo>
                  <a:pt x="3985705" y="1948685"/>
                </a:moveTo>
                <a:cubicBezTo>
                  <a:pt x="3974153" y="1945842"/>
                  <a:pt x="3969531" y="1954728"/>
                  <a:pt x="3959578" y="1954728"/>
                </a:cubicBezTo>
                <a:cubicBezTo>
                  <a:pt x="3948736" y="1954728"/>
                  <a:pt x="3941805" y="1942642"/>
                  <a:pt x="3925809" y="1951885"/>
                </a:cubicBezTo>
                <a:lnTo>
                  <a:pt x="3925809" y="1958283"/>
                </a:lnTo>
                <a:cubicBezTo>
                  <a:pt x="3928119" y="1962904"/>
                  <a:pt x="3934162" y="1962016"/>
                  <a:pt x="3936473" y="1962904"/>
                </a:cubicBezTo>
                <a:cubicBezTo>
                  <a:pt x="3948736" y="1967525"/>
                  <a:pt x="3958689" y="1983166"/>
                  <a:pt x="3971842" y="1986898"/>
                </a:cubicBezTo>
                <a:cubicBezTo>
                  <a:pt x="3971842" y="1989564"/>
                  <a:pt x="3975752" y="1990631"/>
                  <a:pt x="3978063" y="1990631"/>
                </a:cubicBezTo>
                <a:cubicBezTo>
                  <a:pt x="3980373" y="1990631"/>
                  <a:pt x="3982684" y="1986898"/>
                  <a:pt x="3982684" y="1984232"/>
                </a:cubicBezTo>
                <a:cubicBezTo>
                  <a:pt x="3982684" y="1976945"/>
                  <a:pt x="3978774" y="1976056"/>
                  <a:pt x="3978774" y="1969480"/>
                </a:cubicBezTo>
                <a:cubicBezTo>
                  <a:pt x="3978774" y="1965748"/>
                  <a:pt x="3982684" y="1959527"/>
                  <a:pt x="3982684" y="1959527"/>
                </a:cubicBezTo>
                <a:lnTo>
                  <a:pt x="3985705" y="1948685"/>
                </a:lnTo>
                <a:close/>
                <a:moveTo>
                  <a:pt x="3856137" y="1846310"/>
                </a:moveTo>
                <a:cubicBezTo>
                  <a:pt x="3858447" y="1840800"/>
                  <a:pt x="3860758" y="1820538"/>
                  <a:pt x="3863068" y="1809519"/>
                </a:cubicBezTo>
                <a:cubicBezTo>
                  <a:pt x="3860758" y="1808452"/>
                  <a:pt x="3859869" y="1804009"/>
                  <a:pt x="3859869" y="1799388"/>
                </a:cubicBezTo>
                <a:cubicBezTo>
                  <a:pt x="3856137" y="1800277"/>
                  <a:pt x="3853115" y="1808630"/>
                  <a:pt x="3847605" y="1808630"/>
                </a:cubicBezTo>
                <a:cubicBezTo>
                  <a:pt x="3846006" y="1808630"/>
                  <a:pt x="3843695" y="1810408"/>
                  <a:pt x="3842273" y="1810408"/>
                </a:cubicBezTo>
                <a:cubicBezTo>
                  <a:pt x="3846183" y="1817873"/>
                  <a:pt x="3848494" y="1844533"/>
                  <a:pt x="3856137" y="1846310"/>
                </a:cubicBezTo>
                <a:close/>
                <a:moveTo>
                  <a:pt x="3844584" y="1884168"/>
                </a:moveTo>
                <a:cubicBezTo>
                  <a:pt x="3844584" y="1890566"/>
                  <a:pt x="3840851" y="1895009"/>
                  <a:pt x="3839963" y="1902474"/>
                </a:cubicBezTo>
                <a:cubicBezTo>
                  <a:pt x="3839963" y="1909761"/>
                  <a:pt x="3839963" y="1921670"/>
                  <a:pt x="3847605" y="1921670"/>
                </a:cubicBezTo>
                <a:cubicBezTo>
                  <a:pt x="3853648" y="1921670"/>
                  <a:pt x="3867689" y="1908695"/>
                  <a:pt x="3867689" y="1895898"/>
                </a:cubicBezTo>
                <a:cubicBezTo>
                  <a:pt x="3867689" y="1881146"/>
                  <a:pt x="3869644" y="1872970"/>
                  <a:pt x="3862890" y="1858218"/>
                </a:cubicBezTo>
                <a:cubicBezTo>
                  <a:pt x="3860580" y="1858218"/>
                  <a:pt x="3858269" y="1852709"/>
                  <a:pt x="3852937" y="1852709"/>
                </a:cubicBezTo>
                <a:cubicBezTo>
                  <a:pt x="3846006" y="1852709"/>
                  <a:pt x="3845295" y="1861773"/>
                  <a:pt x="3836763" y="1864617"/>
                </a:cubicBezTo>
                <a:cubicBezTo>
                  <a:pt x="3837830" y="1872082"/>
                  <a:pt x="3844584" y="1876703"/>
                  <a:pt x="3844584" y="1884168"/>
                </a:cubicBezTo>
                <a:close/>
                <a:moveTo>
                  <a:pt x="3729589" y="1904252"/>
                </a:moveTo>
                <a:cubicBezTo>
                  <a:pt x="3729589" y="1901408"/>
                  <a:pt x="3725679" y="1895898"/>
                  <a:pt x="3725679" y="1894121"/>
                </a:cubicBezTo>
                <a:cubicBezTo>
                  <a:pt x="3721058" y="1895009"/>
                  <a:pt x="3718036" y="1897675"/>
                  <a:pt x="3713415" y="1900519"/>
                </a:cubicBezTo>
                <a:cubicBezTo>
                  <a:pt x="3714126" y="1901408"/>
                  <a:pt x="3720347" y="1908695"/>
                  <a:pt x="3723369" y="1908695"/>
                </a:cubicBezTo>
                <a:cubicBezTo>
                  <a:pt x="3725679" y="1908873"/>
                  <a:pt x="3729589" y="1906918"/>
                  <a:pt x="3729589" y="1904252"/>
                </a:cubicBezTo>
                <a:close/>
                <a:moveTo>
                  <a:pt x="3892217" y="1384377"/>
                </a:moveTo>
                <a:cubicBezTo>
                  <a:pt x="3892217" y="1375135"/>
                  <a:pt x="3886885" y="1376912"/>
                  <a:pt x="3886885" y="1365893"/>
                </a:cubicBezTo>
                <a:lnTo>
                  <a:pt x="3872310" y="1365893"/>
                </a:lnTo>
                <a:lnTo>
                  <a:pt x="3872310" y="1374957"/>
                </a:lnTo>
                <a:cubicBezTo>
                  <a:pt x="3872310" y="1384199"/>
                  <a:pt x="3880842" y="1387043"/>
                  <a:pt x="3889906" y="1387043"/>
                </a:cubicBezTo>
                <a:lnTo>
                  <a:pt x="3889906" y="1394330"/>
                </a:lnTo>
                <a:cubicBezTo>
                  <a:pt x="3890617" y="1389709"/>
                  <a:pt x="3892217" y="1391664"/>
                  <a:pt x="3892217" y="1384377"/>
                </a:cubicBezTo>
                <a:close/>
                <a:moveTo>
                  <a:pt x="3901281" y="1393442"/>
                </a:moveTo>
                <a:lnTo>
                  <a:pt x="3899859" y="1389709"/>
                </a:lnTo>
                <a:cubicBezTo>
                  <a:pt x="3898970" y="1390598"/>
                  <a:pt x="3896838" y="1392375"/>
                  <a:pt x="3895949" y="1394330"/>
                </a:cubicBezTo>
                <a:cubicBezTo>
                  <a:pt x="3896660" y="1395219"/>
                  <a:pt x="3901281" y="1399840"/>
                  <a:pt x="3906791" y="1399840"/>
                </a:cubicBezTo>
                <a:cubicBezTo>
                  <a:pt x="3923676" y="1399840"/>
                  <a:pt x="3917633" y="1367670"/>
                  <a:pt x="3930607" y="1363049"/>
                </a:cubicBezTo>
                <a:cubicBezTo>
                  <a:pt x="3926875" y="1347586"/>
                  <a:pt x="3925986" y="1339232"/>
                  <a:pt x="3910701" y="1339232"/>
                </a:cubicBezTo>
                <a:cubicBezTo>
                  <a:pt x="3905369" y="1339232"/>
                  <a:pt x="3896127" y="1363049"/>
                  <a:pt x="3896127" y="1366781"/>
                </a:cubicBezTo>
                <a:cubicBezTo>
                  <a:pt x="3896127" y="1372291"/>
                  <a:pt x="3904658" y="1379578"/>
                  <a:pt x="3912301" y="1381533"/>
                </a:cubicBezTo>
                <a:cubicBezTo>
                  <a:pt x="3912123" y="1386154"/>
                  <a:pt x="3906791" y="1392553"/>
                  <a:pt x="3901281" y="1393442"/>
                </a:cubicBezTo>
                <a:close/>
                <a:moveTo>
                  <a:pt x="4066219" y="1272049"/>
                </a:moveTo>
                <a:cubicBezTo>
                  <a:pt x="4052533" y="1273115"/>
                  <a:pt x="4048623" y="1289467"/>
                  <a:pt x="4048623" y="1294976"/>
                </a:cubicBezTo>
                <a:cubicBezTo>
                  <a:pt x="4048623" y="1299598"/>
                  <a:pt x="4046313" y="1303330"/>
                  <a:pt x="4048623" y="1307062"/>
                </a:cubicBezTo>
                <a:cubicBezTo>
                  <a:pt x="4054133" y="1298709"/>
                  <a:pt x="4060176" y="1294265"/>
                  <a:pt x="4060176" y="1284135"/>
                </a:cubicBezTo>
                <a:cubicBezTo>
                  <a:pt x="4060176" y="1279514"/>
                  <a:pt x="4064620" y="1275781"/>
                  <a:pt x="4066219" y="1272049"/>
                </a:cubicBezTo>
                <a:close/>
                <a:moveTo>
                  <a:pt x="4135180" y="1267605"/>
                </a:moveTo>
                <a:cubicBezTo>
                  <a:pt x="4138202" y="1267605"/>
                  <a:pt x="4148155" y="1261029"/>
                  <a:pt x="4148155" y="1258363"/>
                </a:cubicBezTo>
                <a:lnTo>
                  <a:pt x="4148155" y="1247343"/>
                </a:lnTo>
                <a:cubicBezTo>
                  <a:pt x="4149754" y="1246455"/>
                  <a:pt x="4153665" y="1240056"/>
                  <a:pt x="4154376" y="1235435"/>
                </a:cubicBezTo>
                <a:cubicBezTo>
                  <a:pt x="4151354" y="1233658"/>
                  <a:pt x="4149754" y="1231703"/>
                  <a:pt x="4145844" y="1226193"/>
                </a:cubicBezTo>
                <a:cubicBezTo>
                  <a:pt x="4145844" y="1226193"/>
                  <a:pt x="4139091" y="1230814"/>
                  <a:pt x="4139091" y="1235435"/>
                </a:cubicBezTo>
                <a:cubicBezTo>
                  <a:pt x="4139091" y="1240056"/>
                  <a:pt x="4142112" y="1242900"/>
                  <a:pt x="4144422" y="1246455"/>
                </a:cubicBezTo>
                <a:cubicBezTo>
                  <a:pt x="4138202" y="1247343"/>
                  <a:pt x="4133581" y="1252853"/>
                  <a:pt x="4127538" y="1253742"/>
                </a:cubicBezTo>
                <a:cubicBezTo>
                  <a:pt x="4127538" y="1259252"/>
                  <a:pt x="4128249" y="1267605"/>
                  <a:pt x="4135180" y="1267605"/>
                </a:cubicBezTo>
                <a:close/>
                <a:moveTo>
                  <a:pt x="4223515" y="2037375"/>
                </a:moveTo>
                <a:cubicBezTo>
                  <a:pt x="4210362" y="2032754"/>
                  <a:pt x="4192055" y="2028311"/>
                  <a:pt x="4175171" y="2031865"/>
                </a:cubicBezTo>
                <a:cubicBezTo>
                  <a:pt x="4183702" y="2037375"/>
                  <a:pt x="4198276" y="2039152"/>
                  <a:pt x="4204319" y="2039152"/>
                </a:cubicBezTo>
                <a:cubicBezTo>
                  <a:pt x="4209651" y="2039330"/>
                  <a:pt x="4213384" y="2043951"/>
                  <a:pt x="4223515" y="2037375"/>
                </a:cubicBezTo>
                <a:close/>
                <a:moveTo>
                  <a:pt x="4404449" y="2021024"/>
                </a:moveTo>
                <a:cubicBezTo>
                  <a:pt x="4391474" y="2023689"/>
                  <a:pt x="4371390" y="2032932"/>
                  <a:pt x="4360015" y="2039330"/>
                </a:cubicBezTo>
                <a:cubicBezTo>
                  <a:pt x="4360015" y="2041107"/>
                  <a:pt x="4362326" y="2043951"/>
                  <a:pt x="4363748" y="2043951"/>
                </a:cubicBezTo>
                <a:cubicBezTo>
                  <a:pt x="4363748" y="2046617"/>
                  <a:pt x="4366769" y="2048572"/>
                  <a:pt x="4369080" y="2048572"/>
                </a:cubicBezTo>
                <a:cubicBezTo>
                  <a:pt x="4376011" y="2048572"/>
                  <a:pt x="4390585" y="2043951"/>
                  <a:pt x="4392896" y="2038441"/>
                </a:cubicBezTo>
                <a:cubicBezTo>
                  <a:pt x="4393607" y="2035598"/>
                  <a:pt x="4392007" y="2030088"/>
                  <a:pt x="4394318" y="2029199"/>
                </a:cubicBezTo>
                <a:cubicBezTo>
                  <a:pt x="4398939" y="2026355"/>
                  <a:pt x="4402849" y="2030088"/>
                  <a:pt x="4404449" y="2021024"/>
                </a:cubicBezTo>
                <a:close/>
                <a:moveTo>
                  <a:pt x="4823014" y="2679709"/>
                </a:moveTo>
                <a:cubicBezTo>
                  <a:pt x="4829058" y="2679709"/>
                  <a:pt x="4835278" y="2672244"/>
                  <a:pt x="4836700" y="2668689"/>
                </a:cubicBezTo>
                <a:cubicBezTo>
                  <a:pt x="4826924" y="2668689"/>
                  <a:pt x="4821415" y="2670467"/>
                  <a:pt x="4814483" y="2673310"/>
                </a:cubicBezTo>
                <a:cubicBezTo>
                  <a:pt x="4815372" y="2677754"/>
                  <a:pt x="4820704" y="2679709"/>
                  <a:pt x="4823014" y="2679709"/>
                </a:cubicBezTo>
                <a:close/>
                <a:moveTo>
                  <a:pt x="4706598" y="794475"/>
                </a:moveTo>
                <a:cubicBezTo>
                  <a:pt x="4704998" y="794475"/>
                  <a:pt x="4696645" y="811893"/>
                  <a:pt x="4696645" y="815625"/>
                </a:cubicBezTo>
                <a:cubicBezTo>
                  <a:pt x="4696645" y="824868"/>
                  <a:pt x="4701088" y="826645"/>
                  <a:pt x="4710508" y="826645"/>
                </a:cubicBezTo>
                <a:cubicBezTo>
                  <a:pt x="4723483" y="826645"/>
                  <a:pt x="4732725" y="817403"/>
                  <a:pt x="4742678" y="811182"/>
                </a:cubicBezTo>
                <a:lnTo>
                  <a:pt x="4742678" y="799096"/>
                </a:lnTo>
                <a:cubicBezTo>
                  <a:pt x="4732014" y="797319"/>
                  <a:pt x="4726504" y="785410"/>
                  <a:pt x="4715840" y="785410"/>
                </a:cubicBezTo>
                <a:cubicBezTo>
                  <a:pt x="4711752" y="785233"/>
                  <a:pt x="4710330" y="794475"/>
                  <a:pt x="4706598" y="794475"/>
                </a:cubicBezTo>
                <a:close/>
                <a:moveTo>
                  <a:pt x="4926456" y="755906"/>
                </a:moveTo>
                <a:cubicBezTo>
                  <a:pt x="4926456" y="766926"/>
                  <a:pt x="4943341" y="778834"/>
                  <a:pt x="4953294" y="778834"/>
                </a:cubicBezTo>
                <a:cubicBezTo>
                  <a:pt x="4953294" y="778834"/>
                  <a:pt x="4963247" y="780612"/>
                  <a:pt x="4963247" y="774213"/>
                </a:cubicBezTo>
                <a:cubicBezTo>
                  <a:pt x="4963425" y="755906"/>
                  <a:pt x="4926456" y="737422"/>
                  <a:pt x="4926456" y="755906"/>
                </a:cubicBezTo>
                <a:close/>
                <a:moveTo>
                  <a:pt x="5208699" y="607853"/>
                </a:moveTo>
                <a:cubicBezTo>
                  <a:pt x="5201057" y="600566"/>
                  <a:pt x="5198746" y="590258"/>
                  <a:pt x="5189681" y="590258"/>
                </a:cubicBezTo>
                <a:cubicBezTo>
                  <a:pt x="5182750" y="590258"/>
                  <a:pt x="5178129" y="600388"/>
                  <a:pt x="5178129" y="608742"/>
                </a:cubicBezTo>
                <a:cubicBezTo>
                  <a:pt x="5178129" y="611586"/>
                  <a:pt x="5175818" y="617984"/>
                  <a:pt x="5178129" y="617984"/>
                </a:cubicBezTo>
                <a:cubicBezTo>
                  <a:pt x="5187193" y="617984"/>
                  <a:pt x="5204967" y="611586"/>
                  <a:pt x="5208699" y="607853"/>
                </a:cubicBezTo>
                <a:close/>
                <a:moveTo>
                  <a:pt x="6762991" y="599500"/>
                </a:moveTo>
                <a:lnTo>
                  <a:pt x="6785918" y="599500"/>
                </a:lnTo>
                <a:cubicBezTo>
                  <a:pt x="6785208" y="578527"/>
                  <a:pt x="6769745" y="562709"/>
                  <a:pt x="6749838" y="562709"/>
                </a:cubicBezTo>
                <a:cubicBezTo>
                  <a:pt x="6732243" y="562709"/>
                  <a:pt x="6722290" y="575683"/>
                  <a:pt x="6713048" y="590258"/>
                </a:cubicBezTo>
                <a:lnTo>
                  <a:pt x="6716958" y="585637"/>
                </a:lnTo>
                <a:cubicBezTo>
                  <a:pt x="6731532" y="592213"/>
                  <a:pt x="6749305" y="590435"/>
                  <a:pt x="6762991" y="599500"/>
                </a:cubicBezTo>
                <a:close/>
                <a:moveTo>
                  <a:pt x="6914776" y="518630"/>
                </a:moveTo>
                <a:cubicBezTo>
                  <a:pt x="6927218" y="518630"/>
                  <a:pt x="6949257" y="515076"/>
                  <a:pt x="6949257" y="504945"/>
                </a:cubicBezTo>
                <a:cubicBezTo>
                  <a:pt x="6949257" y="500324"/>
                  <a:pt x="6946236" y="495703"/>
                  <a:pt x="6941614" y="495703"/>
                </a:cubicBezTo>
                <a:cubicBezTo>
                  <a:pt x="6938593" y="495703"/>
                  <a:pt x="6858079" y="483794"/>
                  <a:pt x="6851147" y="477396"/>
                </a:cubicBezTo>
                <a:lnTo>
                  <a:pt x="6858790" y="484683"/>
                </a:lnTo>
                <a:cubicBezTo>
                  <a:pt x="6858790" y="507789"/>
                  <a:pt x="6894870" y="518630"/>
                  <a:pt x="6914776" y="518630"/>
                </a:cubicBezTo>
                <a:close/>
                <a:moveTo>
                  <a:pt x="6732243" y="550978"/>
                </a:moveTo>
                <a:cubicBezTo>
                  <a:pt x="6732243" y="538181"/>
                  <a:pt x="6711625" y="536226"/>
                  <a:pt x="6711625" y="550978"/>
                </a:cubicBezTo>
                <a:cubicBezTo>
                  <a:pt x="6711625" y="559332"/>
                  <a:pt x="6712336" y="562886"/>
                  <a:pt x="6720868" y="562886"/>
                </a:cubicBezTo>
                <a:cubicBezTo>
                  <a:pt x="6726200" y="562886"/>
                  <a:pt x="6732243" y="558265"/>
                  <a:pt x="6732243" y="550978"/>
                </a:cubicBezTo>
                <a:close/>
                <a:moveTo>
                  <a:pt x="3359367" y="991050"/>
                </a:moveTo>
                <a:lnTo>
                  <a:pt x="3360789" y="989272"/>
                </a:lnTo>
                <a:cubicBezTo>
                  <a:pt x="3360789" y="963679"/>
                  <a:pt x="3332352" y="970077"/>
                  <a:pt x="3332352" y="943417"/>
                </a:cubicBezTo>
                <a:cubicBezTo>
                  <a:pt x="3332352" y="940573"/>
                  <a:pt x="3334662" y="937018"/>
                  <a:pt x="3336973" y="935063"/>
                </a:cubicBezTo>
                <a:cubicBezTo>
                  <a:pt x="3330041" y="935063"/>
                  <a:pt x="3325420" y="939684"/>
                  <a:pt x="3318666" y="939684"/>
                </a:cubicBezTo>
                <a:cubicBezTo>
                  <a:pt x="3311023" y="939684"/>
                  <a:pt x="3304803" y="938796"/>
                  <a:pt x="3304803" y="927776"/>
                </a:cubicBezTo>
                <a:cubicBezTo>
                  <a:pt x="3301781" y="930620"/>
                  <a:pt x="3301781" y="929553"/>
                  <a:pt x="3296272" y="927776"/>
                </a:cubicBezTo>
                <a:cubicBezTo>
                  <a:pt x="3294672" y="931509"/>
                  <a:pt x="3293250" y="934175"/>
                  <a:pt x="3293250" y="941462"/>
                </a:cubicBezTo>
                <a:cubicBezTo>
                  <a:pt x="3286318" y="933108"/>
                  <a:pt x="3277076" y="944128"/>
                  <a:pt x="3267123" y="944128"/>
                </a:cubicBezTo>
                <a:cubicBezTo>
                  <a:pt x="3260191" y="944128"/>
                  <a:pt x="3254148" y="941462"/>
                  <a:pt x="3242596" y="941462"/>
                </a:cubicBezTo>
                <a:cubicBezTo>
                  <a:pt x="3242596" y="944128"/>
                  <a:pt x="3241885" y="947860"/>
                  <a:pt x="3242596" y="950704"/>
                </a:cubicBezTo>
                <a:cubicBezTo>
                  <a:pt x="3239574" y="948927"/>
                  <a:pt x="3237974" y="946083"/>
                  <a:pt x="3231931" y="944306"/>
                </a:cubicBezTo>
                <a:lnTo>
                  <a:pt x="3213447" y="949815"/>
                </a:lnTo>
                <a:cubicBezTo>
                  <a:pt x="3208826" y="949815"/>
                  <a:pt x="3206515" y="945194"/>
                  <a:pt x="3203494" y="941462"/>
                </a:cubicBezTo>
                <a:cubicBezTo>
                  <a:pt x="3201183" y="945194"/>
                  <a:pt x="3201894" y="946971"/>
                  <a:pt x="3203494" y="953370"/>
                </a:cubicBezTo>
                <a:cubicBezTo>
                  <a:pt x="3199584" y="954259"/>
                  <a:pt x="3194963" y="958880"/>
                  <a:pt x="3189808" y="958880"/>
                </a:cubicBezTo>
                <a:cubicBezTo>
                  <a:pt x="3184476" y="958880"/>
                  <a:pt x="3177545" y="946971"/>
                  <a:pt x="3178256" y="940395"/>
                </a:cubicBezTo>
                <a:cubicBezTo>
                  <a:pt x="3177367" y="934886"/>
                  <a:pt x="3174346" y="932220"/>
                  <a:pt x="3173634" y="926710"/>
                </a:cubicBezTo>
                <a:lnTo>
                  <a:pt x="3167414" y="926710"/>
                </a:lnTo>
                <a:cubicBezTo>
                  <a:pt x="3161371" y="926710"/>
                  <a:pt x="3159771" y="936841"/>
                  <a:pt x="3153550" y="936841"/>
                </a:cubicBezTo>
                <a:lnTo>
                  <a:pt x="3153550" y="944128"/>
                </a:lnTo>
                <a:cubicBezTo>
                  <a:pt x="3148929" y="941462"/>
                  <a:pt x="3145019" y="939684"/>
                  <a:pt x="3138265" y="942350"/>
                </a:cubicBezTo>
                <a:cubicBezTo>
                  <a:pt x="3139687" y="952481"/>
                  <a:pt x="3168125" y="962612"/>
                  <a:pt x="3177367" y="962612"/>
                </a:cubicBezTo>
                <a:cubicBezTo>
                  <a:pt x="3177367" y="965456"/>
                  <a:pt x="3178256" y="968122"/>
                  <a:pt x="3180566" y="969899"/>
                </a:cubicBezTo>
                <a:cubicBezTo>
                  <a:pt x="3172212" y="973632"/>
                  <a:pt x="3152129" y="978253"/>
                  <a:pt x="3140576" y="978253"/>
                </a:cubicBezTo>
                <a:cubicBezTo>
                  <a:pt x="3148396" y="987495"/>
                  <a:pt x="3161371" y="978253"/>
                  <a:pt x="3173634" y="981985"/>
                </a:cubicBezTo>
                <a:cubicBezTo>
                  <a:pt x="3172035" y="992116"/>
                  <a:pt x="3169724" y="997626"/>
                  <a:pt x="3169724" y="1009534"/>
                </a:cubicBezTo>
                <a:cubicBezTo>
                  <a:pt x="3167414" y="1009534"/>
                  <a:pt x="3165103" y="1012200"/>
                  <a:pt x="3162793" y="1014155"/>
                </a:cubicBezTo>
                <a:cubicBezTo>
                  <a:pt x="3179677" y="1014155"/>
                  <a:pt x="3185721" y="1026952"/>
                  <a:pt x="3196562" y="1030685"/>
                </a:cubicBezTo>
                <a:cubicBezTo>
                  <a:pt x="3217179" y="1039038"/>
                  <a:pt x="3237264" y="1047214"/>
                  <a:pt x="3265523" y="1047214"/>
                </a:cubicBezTo>
                <a:cubicBezTo>
                  <a:pt x="3291650" y="1047214"/>
                  <a:pt x="3306225" y="1031573"/>
                  <a:pt x="3324531" y="1024108"/>
                </a:cubicBezTo>
                <a:cubicBezTo>
                  <a:pt x="3334662" y="1020376"/>
                  <a:pt x="3353147" y="1003847"/>
                  <a:pt x="3359367" y="991050"/>
                </a:cubicBezTo>
                <a:close/>
                <a:moveTo>
                  <a:pt x="2036487" y="2471048"/>
                </a:moveTo>
                <a:cubicBezTo>
                  <a:pt x="2031154" y="2468382"/>
                  <a:pt x="2027244" y="2455585"/>
                  <a:pt x="2018891" y="2452742"/>
                </a:cubicBezTo>
                <a:lnTo>
                  <a:pt x="2007338" y="2451853"/>
                </a:lnTo>
                <a:cubicBezTo>
                  <a:pt x="2006627" y="2450075"/>
                  <a:pt x="2007338" y="2447232"/>
                  <a:pt x="2007338" y="2445454"/>
                </a:cubicBezTo>
                <a:cubicBezTo>
                  <a:pt x="1989742" y="2445454"/>
                  <a:pt x="1970547" y="2435323"/>
                  <a:pt x="1959705" y="2422527"/>
                </a:cubicBezTo>
                <a:cubicBezTo>
                  <a:pt x="1958283" y="2420749"/>
                  <a:pt x="1952062" y="2411507"/>
                  <a:pt x="1946730" y="2411507"/>
                </a:cubicBezTo>
                <a:cubicBezTo>
                  <a:pt x="1921492" y="2411507"/>
                  <a:pt x="1905318" y="2388579"/>
                  <a:pt x="1871549" y="2388579"/>
                </a:cubicBezTo>
                <a:cubicBezTo>
                  <a:pt x="1837068" y="2388579"/>
                  <a:pt x="1820894" y="2404220"/>
                  <a:pt x="1808630" y="2428925"/>
                </a:cubicBezTo>
                <a:lnTo>
                  <a:pt x="1815562" y="2428925"/>
                </a:lnTo>
                <a:cubicBezTo>
                  <a:pt x="1823205" y="2419861"/>
                  <a:pt x="1844000" y="2406886"/>
                  <a:pt x="1858574" y="2406886"/>
                </a:cubicBezTo>
                <a:cubicBezTo>
                  <a:pt x="1862484" y="2406886"/>
                  <a:pt x="1866216" y="2405997"/>
                  <a:pt x="1869238" y="2409730"/>
                </a:cubicBezTo>
                <a:cubicBezTo>
                  <a:pt x="1866927" y="2412573"/>
                  <a:pt x="1866216" y="2416128"/>
                  <a:pt x="1870838" y="2419861"/>
                </a:cubicBezTo>
                <a:lnTo>
                  <a:pt x="1893054" y="2419861"/>
                </a:lnTo>
                <a:cubicBezTo>
                  <a:pt x="1903719" y="2419861"/>
                  <a:pt x="1909228" y="2433546"/>
                  <a:pt x="1919892" y="2433546"/>
                </a:cubicBezTo>
                <a:cubicBezTo>
                  <a:pt x="1925935" y="2433546"/>
                  <a:pt x="1929846" y="2430880"/>
                  <a:pt x="1936066" y="2434613"/>
                </a:cubicBezTo>
                <a:cubicBezTo>
                  <a:pt x="1939088" y="2436390"/>
                  <a:pt x="1938377" y="2442789"/>
                  <a:pt x="1944420" y="2442789"/>
                </a:cubicBezTo>
                <a:cubicBezTo>
                  <a:pt x="1946730" y="2456652"/>
                  <a:pt x="1958994" y="2455585"/>
                  <a:pt x="1970547" y="2462162"/>
                </a:cubicBezTo>
                <a:cubicBezTo>
                  <a:pt x="1969836" y="2466783"/>
                  <a:pt x="1966637" y="2470337"/>
                  <a:pt x="1962904" y="2470337"/>
                </a:cubicBezTo>
                <a:lnTo>
                  <a:pt x="1962904" y="2475847"/>
                </a:lnTo>
                <a:cubicBezTo>
                  <a:pt x="1977479" y="2475847"/>
                  <a:pt x="1989742" y="2482245"/>
                  <a:pt x="2007338" y="2482245"/>
                </a:cubicBezTo>
                <a:cubicBezTo>
                  <a:pt x="2016580" y="2482068"/>
                  <a:pt x="2031154" y="2482068"/>
                  <a:pt x="2036487" y="2471048"/>
                </a:cubicBezTo>
                <a:close/>
                <a:moveTo>
                  <a:pt x="1847199" y="2423415"/>
                </a:moveTo>
                <a:lnTo>
                  <a:pt x="1847199" y="2429636"/>
                </a:lnTo>
                <a:cubicBezTo>
                  <a:pt x="1844888" y="2429636"/>
                  <a:pt x="1840267" y="2431591"/>
                  <a:pt x="1840267" y="2437990"/>
                </a:cubicBezTo>
                <a:cubicBezTo>
                  <a:pt x="1840267" y="2439767"/>
                  <a:pt x="1850220" y="2437990"/>
                  <a:pt x="1850931" y="2437990"/>
                </a:cubicBezTo>
                <a:cubicBezTo>
                  <a:pt x="1852531" y="2433368"/>
                  <a:pt x="1851642" y="2428925"/>
                  <a:pt x="1850931" y="2424304"/>
                </a:cubicBezTo>
                <a:lnTo>
                  <a:pt x="1848621" y="2423415"/>
                </a:lnTo>
                <a:lnTo>
                  <a:pt x="1847199" y="2423415"/>
                </a:lnTo>
                <a:close/>
                <a:moveTo>
                  <a:pt x="1954551" y="2521703"/>
                </a:moveTo>
                <a:cubicBezTo>
                  <a:pt x="1954551" y="2529168"/>
                  <a:pt x="1960771" y="2535566"/>
                  <a:pt x="1966815" y="2535566"/>
                </a:cubicBezTo>
                <a:cubicBezTo>
                  <a:pt x="1976057" y="2535566"/>
                  <a:pt x="1982988" y="2532011"/>
                  <a:pt x="1992053" y="2530056"/>
                </a:cubicBezTo>
                <a:cubicBezTo>
                  <a:pt x="1991342" y="2526324"/>
                  <a:pt x="1989742" y="2523480"/>
                  <a:pt x="1985121" y="2521703"/>
                </a:cubicBezTo>
                <a:lnTo>
                  <a:pt x="1986721" y="2523480"/>
                </a:lnTo>
                <a:cubicBezTo>
                  <a:pt x="1982100" y="2521703"/>
                  <a:pt x="1971436" y="2516015"/>
                  <a:pt x="1962193" y="2516015"/>
                </a:cubicBezTo>
                <a:cubicBezTo>
                  <a:pt x="1959172" y="2516015"/>
                  <a:pt x="1954551" y="2517970"/>
                  <a:pt x="1954551" y="2521703"/>
                </a:cubicBezTo>
                <a:close/>
                <a:moveTo>
                  <a:pt x="2196092" y="2519925"/>
                </a:moveTo>
                <a:cubicBezTo>
                  <a:pt x="2196092" y="2529168"/>
                  <a:pt x="2206046" y="2530056"/>
                  <a:pt x="2215288" y="2530056"/>
                </a:cubicBezTo>
                <a:cubicBezTo>
                  <a:pt x="2219909" y="2530056"/>
                  <a:pt x="2225241" y="2530056"/>
                  <a:pt x="2227552" y="2524546"/>
                </a:cubicBezTo>
                <a:cubicBezTo>
                  <a:pt x="2225241" y="2519037"/>
                  <a:pt x="2206757" y="2514238"/>
                  <a:pt x="2204624" y="2514238"/>
                </a:cubicBezTo>
                <a:cubicBezTo>
                  <a:pt x="2202136" y="2514238"/>
                  <a:pt x="2196092" y="2515126"/>
                  <a:pt x="2196092" y="2519925"/>
                </a:cubicBezTo>
                <a:close/>
                <a:moveTo>
                  <a:pt x="2038086" y="2516015"/>
                </a:moveTo>
                <a:cubicBezTo>
                  <a:pt x="2038086" y="2521525"/>
                  <a:pt x="2042707" y="2529878"/>
                  <a:pt x="2047328" y="2530767"/>
                </a:cubicBezTo>
                <a:cubicBezTo>
                  <a:pt x="2047328" y="2528101"/>
                  <a:pt x="2048039" y="2526324"/>
                  <a:pt x="2048039" y="2523480"/>
                </a:cubicBezTo>
                <a:cubicBezTo>
                  <a:pt x="2051949" y="2526324"/>
                  <a:pt x="2051949" y="2523480"/>
                  <a:pt x="2057282" y="2523480"/>
                </a:cubicBezTo>
                <a:cubicBezTo>
                  <a:pt x="2066524" y="2523480"/>
                  <a:pt x="2084830" y="2520636"/>
                  <a:pt x="2091762" y="2526324"/>
                </a:cubicBezTo>
                <a:cubicBezTo>
                  <a:pt x="2095672" y="2528990"/>
                  <a:pt x="2094073" y="2538054"/>
                  <a:pt x="2101004" y="2538054"/>
                </a:cubicBezTo>
                <a:cubicBezTo>
                  <a:pt x="2109358" y="2538054"/>
                  <a:pt x="2108647" y="2521525"/>
                  <a:pt x="2118600" y="2521525"/>
                </a:cubicBezTo>
                <a:cubicBezTo>
                  <a:pt x="2122510" y="2521525"/>
                  <a:pt x="2121622" y="2526146"/>
                  <a:pt x="2126243" y="2526146"/>
                </a:cubicBezTo>
                <a:cubicBezTo>
                  <a:pt x="2131575" y="2526146"/>
                  <a:pt x="2134596" y="2522414"/>
                  <a:pt x="2140106" y="2518681"/>
                </a:cubicBezTo>
                <a:lnTo>
                  <a:pt x="2168366" y="2518681"/>
                </a:lnTo>
                <a:cubicBezTo>
                  <a:pt x="2163034" y="2509439"/>
                  <a:pt x="2155391" y="2505707"/>
                  <a:pt x="2147749" y="2498419"/>
                </a:cubicBezTo>
                <a:lnTo>
                  <a:pt x="2151481" y="2502152"/>
                </a:lnTo>
                <a:cubicBezTo>
                  <a:pt x="2137795" y="2493976"/>
                  <a:pt x="2132997" y="2478335"/>
                  <a:pt x="2108647" y="2478335"/>
                </a:cubicBezTo>
                <a:cubicBezTo>
                  <a:pt x="2100293" y="2478335"/>
                  <a:pt x="2095672" y="2482068"/>
                  <a:pt x="2085719" y="2482068"/>
                </a:cubicBezTo>
                <a:cubicBezTo>
                  <a:pt x="2078787" y="2482068"/>
                  <a:pt x="2074166" y="2475669"/>
                  <a:pt x="2067235" y="2475669"/>
                </a:cubicBezTo>
                <a:cubicBezTo>
                  <a:pt x="2064924" y="2475669"/>
                  <a:pt x="2061192" y="2479224"/>
                  <a:pt x="2061192" y="2482068"/>
                </a:cubicBezTo>
                <a:cubicBezTo>
                  <a:pt x="2061192" y="2487578"/>
                  <a:pt x="2066524" y="2492199"/>
                  <a:pt x="2071145" y="2492199"/>
                </a:cubicBezTo>
                <a:cubicBezTo>
                  <a:pt x="2071145" y="2499486"/>
                  <a:pt x="2071856" y="2505884"/>
                  <a:pt x="2076477" y="2511394"/>
                </a:cubicBezTo>
                <a:cubicBezTo>
                  <a:pt x="2067235" y="2516904"/>
                  <a:pt x="2059592" y="2512283"/>
                  <a:pt x="2041996" y="2512283"/>
                </a:cubicBezTo>
                <a:cubicBezTo>
                  <a:pt x="2041108" y="2513349"/>
                  <a:pt x="2039686" y="2516015"/>
                  <a:pt x="2038086" y="2516015"/>
                </a:cubicBezTo>
                <a:close/>
                <a:moveTo>
                  <a:pt x="2314820" y="2744938"/>
                </a:moveTo>
                <a:cubicBezTo>
                  <a:pt x="2314820" y="2747781"/>
                  <a:pt x="2319441" y="2744938"/>
                  <a:pt x="2321751" y="2744938"/>
                </a:cubicBezTo>
                <a:cubicBezTo>
                  <a:pt x="2326372" y="2744938"/>
                  <a:pt x="2329394" y="2736762"/>
                  <a:pt x="2330816" y="2733029"/>
                </a:cubicBezTo>
                <a:lnTo>
                  <a:pt x="2330816" y="2726631"/>
                </a:lnTo>
                <a:lnTo>
                  <a:pt x="2324062" y="2726631"/>
                </a:lnTo>
                <a:cubicBezTo>
                  <a:pt x="2319441" y="2726453"/>
                  <a:pt x="2314820" y="2735696"/>
                  <a:pt x="2314820" y="2744938"/>
                </a:cubicBezTo>
                <a:close/>
                <a:moveTo>
                  <a:pt x="2568625" y="3004075"/>
                </a:moveTo>
                <a:cubicBezTo>
                  <a:pt x="2559383" y="3004075"/>
                  <a:pt x="2553340" y="3013140"/>
                  <a:pt x="2553340" y="3027003"/>
                </a:cubicBezTo>
                <a:cubicBezTo>
                  <a:pt x="2553340" y="3035357"/>
                  <a:pt x="2573246" y="3051708"/>
                  <a:pt x="2584799" y="3051708"/>
                </a:cubicBezTo>
                <a:cubicBezTo>
                  <a:pt x="2594041" y="3051708"/>
                  <a:pt x="2605594" y="3030558"/>
                  <a:pt x="2605594" y="3022382"/>
                </a:cubicBezTo>
                <a:cubicBezTo>
                  <a:pt x="2605594" y="3020605"/>
                  <a:pt x="2603283" y="3014206"/>
                  <a:pt x="2600262" y="3014206"/>
                </a:cubicBezTo>
                <a:cubicBezTo>
                  <a:pt x="2596352" y="3014206"/>
                  <a:pt x="2589598" y="3024337"/>
                  <a:pt x="2587998" y="3012429"/>
                </a:cubicBezTo>
                <a:cubicBezTo>
                  <a:pt x="2581955" y="3012429"/>
                  <a:pt x="2576445" y="3007808"/>
                  <a:pt x="2572002" y="3004075"/>
                </a:cubicBezTo>
                <a:cubicBezTo>
                  <a:pt x="2571824" y="3004786"/>
                  <a:pt x="2569514" y="3004075"/>
                  <a:pt x="2568625" y="3004075"/>
                </a:cubicBezTo>
                <a:close/>
                <a:moveTo>
                  <a:pt x="2051061" y="4238799"/>
                </a:moveTo>
                <a:lnTo>
                  <a:pt x="2057992" y="4238799"/>
                </a:lnTo>
                <a:lnTo>
                  <a:pt x="2057992" y="4211251"/>
                </a:lnTo>
                <a:cubicBezTo>
                  <a:pt x="2058703" y="4208407"/>
                  <a:pt x="2061014" y="4206629"/>
                  <a:pt x="2061014" y="4200942"/>
                </a:cubicBezTo>
                <a:cubicBezTo>
                  <a:pt x="2061014" y="4193655"/>
                  <a:pt x="2058703" y="4186368"/>
                  <a:pt x="2051772" y="4186368"/>
                </a:cubicBezTo>
                <a:cubicBezTo>
                  <a:pt x="2047151" y="4186368"/>
                  <a:pt x="2042529" y="4213917"/>
                  <a:pt x="2042529" y="4213917"/>
                </a:cubicBezTo>
                <a:lnTo>
                  <a:pt x="2042529" y="4225825"/>
                </a:lnTo>
                <a:cubicBezTo>
                  <a:pt x="2042707" y="4229735"/>
                  <a:pt x="2046440" y="4237911"/>
                  <a:pt x="2051061" y="4238799"/>
                </a:cubicBezTo>
                <a:close/>
                <a:moveTo>
                  <a:pt x="969899" y="1602991"/>
                </a:moveTo>
                <a:lnTo>
                  <a:pt x="969899" y="1602991"/>
                </a:lnTo>
                <a:lnTo>
                  <a:pt x="969899" y="1602991"/>
                </a:lnTo>
                <a:lnTo>
                  <a:pt x="969899" y="1602991"/>
                </a:lnTo>
                <a:close/>
                <a:moveTo>
                  <a:pt x="2904544" y="3185009"/>
                </a:moveTo>
                <a:cubicBezTo>
                  <a:pt x="2904544" y="3252904"/>
                  <a:pt x="2873440" y="3271033"/>
                  <a:pt x="2852645" y="3308713"/>
                </a:cubicBezTo>
                <a:cubicBezTo>
                  <a:pt x="2848024" y="3316889"/>
                  <a:pt x="2844647" y="3319199"/>
                  <a:pt x="2840026" y="3327553"/>
                </a:cubicBezTo>
                <a:cubicBezTo>
                  <a:pt x="2832383" y="3341416"/>
                  <a:pt x="2823852" y="3343193"/>
                  <a:pt x="2816210" y="3352436"/>
                </a:cubicBezTo>
                <a:cubicBezTo>
                  <a:pt x="2804834" y="3366121"/>
                  <a:pt x="2816032" y="3395981"/>
                  <a:pt x="2816032" y="3417842"/>
                </a:cubicBezTo>
                <a:cubicBezTo>
                  <a:pt x="2816032" y="3434371"/>
                  <a:pt x="2810877" y="3449834"/>
                  <a:pt x="2810877" y="3461742"/>
                </a:cubicBezTo>
                <a:cubicBezTo>
                  <a:pt x="2810877" y="3466364"/>
                  <a:pt x="2807856" y="3470096"/>
                  <a:pt x="2807145" y="3472584"/>
                </a:cubicBezTo>
                <a:cubicBezTo>
                  <a:pt x="2804124" y="3477205"/>
                  <a:pt x="2797192" y="3486448"/>
                  <a:pt x="2797192" y="3493913"/>
                </a:cubicBezTo>
                <a:cubicBezTo>
                  <a:pt x="2797192" y="3502977"/>
                  <a:pt x="2794881" y="3521461"/>
                  <a:pt x="2793282" y="3525194"/>
                </a:cubicBezTo>
                <a:cubicBezTo>
                  <a:pt x="2781729" y="3546344"/>
                  <a:pt x="2777997" y="3555587"/>
                  <a:pt x="2766444" y="3573893"/>
                </a:cubicBezTo>
                <a:cubicBezTo>
                  <a:pt x="2763422" y="3579225"/>
                  <a:pt x="2764133" y="3590423"/>
                  <a:pt x="2762534" y="3593977"/>
                </a:cubicBezTo>
                <a:cubicBezTo>
                  <a:pt x="2758090" y="3605175"/>
                  <a:pt x="2741916" y="3617971"/>
                  <a:pt x="2728942" y="3617971"/>
                </a:cubicBezTo>
                <a:cubicBezTo>
                  <a:pt x="2714368" y="3617971"/>
                  <a:pt x="2702815" y="3617083"/>
                  <a:pt x="2691440" y="3623481"/>
                </a:cubicBezTo>
                <a:cubicBezTo>
                  <a:pt x="2686819" y="3626325"/>
                  <a:pt x="2686108" y="3630946"/>
                  <a:pt x="2683797" y="3633612"/>
                </a:cubicBezTo>
                <a:cubicBezTo>
                  <a:pt x="2665490" y="3655651"/>
                  <a:pt x="2646117" y="3642854"/>
                  <a:pt x="2632432" y="3668448"/>
                </a:cubicBezTo>
                <a:cubicBezTo>
                  <a:pt x="2626211" y="3680534"/>
                  <a:pt x="2616258" y="3680534"/>
                  <a:pt x="2610215" y="3687821"/>
                </a:cubicBezTo>
                <a:cubicBezTo>
                  <a:pt x="2600262" y="3699729"/>
                  <a:pt x="2601861" y="3712704"/>
                  <a:pt x="2601861" y="3730300"/>
                </a:cubicBezTo>
                <a:lnTo>
                  <a:pt x="2601861" y="3773490"/>
                </a:lnTo>
                <a:cubicBezTo>
                  <a:pt x="2586398" y="3782554"/>
                  <a:pt x="2578756" y="3798195"/>
                  <a:pt x="2571113" y="3817568"/>
                </a:cubicBezTo>
                <a:lnTo>
                  <a:pt x="2571113" y="3816679"/>
                </a:lnTo>
                <a:cubicBezTo>
                  <a:pt x="2565781" y="3828587"/>
                  <a:pt x="2566492" y="3834986"/>
                  <a:pt x="2560271" y="3846894"/>
                </a:cubicBezTo>
                <a:cubicBezTo>
                  <a:pt x="2546408" y="3871599"/>
                  <a:pt x="2531123" y="3874443"/>
                  <a:pt x="2518148" y="3898259"/>
                </a:cubicBezTo>
                <a:cubicBezTo>
                  <a:pt x="2502863" y="3925986"/>
                  <a:pt x="2496998" y="3971842"/>
                  <a:pt x="2461628" y="3971842"/>
                </a:cubicBezTo>
                <a:cubicBezTo>
                  <a:pt x="2449365" y="3971842"/>
                  <a:pt x="2432302" y="3961888"/>
                  <a:pt x="2426792" y="3961888"/>
                </a:cubicBezTo>
                <a:cubicBezTo>
                  <a:pt x="2416128" y="3961888"/>
                  <a:pt x="2406175" y="3950869"/>
                  <a:pt x="2394622" y="3950869"/>
                </a:cubicBezTo>
                <a:cubicBezTo>
                  <a:pt x="2392312" y="3950869"/>
                  <a:pt x="2388579" y="3952646"/>
                  <a:pt x="2388579" y="3955490"/>
                </a:cubicBezTo>
                <a:cubicBezTo>
                  <a:pt x="2388579" y="3963843"/>
                  <a:pt x="2400132" y="3968287"/>
                  <a:pt x="2402265" y="3970953"/>
                </a:cubicBezTo>
                <a:cubicBezTo>
                  <a:pt x="2408486" y="3978418"/>
                  <a:pt x="2408486" y="3988371"/>
                  <a:pt x="2411507" y="3999390"/>
                </a:cubicBezTo>
                <a:cubicBezTo>
                  <a:pt x="2413818" y="4009521"/>
                  <a:pt x="2426081" y="4009521"/>
                  <a:pt x="2426081" y="4019475"/>
                </a:cubicBezTo>
                <a:cubicBezTo>
                  <a:pt x="2426081" y="4030672"/>
                  <a:pt x="2426081" y="4036715"/>
                  <a:pt x="2422349" y="4044002"/>
                </a:cubicBezTo>
                <a:cubicBezTo>
                  <a:pt x="2415417" y="4056977"/>
                  <a:pt x="2410085" y="4062664"/>
                  <a:pt x="2402265" y="4072084"/>
                </a:cubicBezTo>
                <a:cubicBezTo>
                  <a:pt x="2389290" y="4087547"/>
                  <a:pt x="2373117" y="4083104"/>
                  <a:pt x="2354810" y="4090568"/>
                </a:cubicBezTo>
                <a:cubicBezTo>
                  <a:pt x="2342546" y="4095012"/>
                  <a:pt x="2317308" y="4084881"/>
                  <a:pt x="2310376" y="4093235"/>
                </a:cubicBezTo>
                <a:cubicBezTo>
                  <a:pt x="2300423" y="4105143"/>
                  <a:pt x="2308066" y="4132692"/>
                  <a:pt x="2302733" y="4145666"/>
                </a:cubicBezTo>
                <a:lnTo>
                  <a:pt x="2302733" y="4154908"/>
                </a:lnTo>
                <a:cubicBezTo>
                  <a:pt x="2302733" y="4159530"/>
                  <a:pt x="2290470" y="4165928"/>
                  <a:pt x="2285138" y="4165928"/>
                </a:cubicBezTo>
                <a:cubicBezTo>
                  <a:pt x="2268964" y="4165928"/>
                  <a:pt x="2265942" y="4153131"/>
                  <a:pt x="2250657" y="4153131"/>
                </a:cubicBezTo>
                <a:cubicBezTo>
                  <a:pt x="2245325" y="4153131"/>
                  <a:pt x="2243014" y="4159530"/>
                  <a:pt x="2243014" y="4164151"/>
                </a:cubicBezTo>
                <a:cubicBezTo>
                  <a:pt x="2243014" y="4176948"/>
                  <a:pt x="2252257" y="4200942"/>
                  <a:pt x="2259011" y="4200942"/>
                </a:cubicBezTo>
                <a:cubicBezTo>
                  <a:pt x="2262921" y="4200942"/>
                  <a:pt x="2267542" y="4195254"/>
                  <a:pt x="2269852" y="4194544"/>
                </a:cubicBezTo>
                <a:cubicBezTo>
                  <a:pt x="2272874" y="4198276"/>
                  <a:pt x="2276784" y="4199165"/>
                  <a:pt x="2276784" y="4203786"/>
                </a:cubicBezTo>
                <a:cubicBezTo>
                  <a:pt x="2276784" y="4209296"/>
                  <a:pt x="2270741" y="4215694"/>
                  <a:pt x="2269142" y="4215694"/>
                </a:cubicBezTo>
                <a:cubicBezTo>
                  <a:pt x="2260077" y="4215694"/>
                  <a:pt x="2256878" y="4207341"/>
                  <a:pt x="2249235" y="4207341"/>
                </a:cubicBezTo>
                <a:cubicBezTo>
                  <a:pt x="2249235" y="4217471"/>
                  <a:pt x="2253856" y="4219249"/>
                  <a:pt x="2257589" y="4221204"/>
                </a:cubicBezTo>
                <a:cubicBezTo>
                  <a:pt x="2243903" y="4237733"/>
                  <a:pt x="2243903" y="4254263"/>
                  <a:pt x="2239282" y="4277190"/>
                </a:cubicBezTo>
                <a:cubicBezTo>
                  <a:pt x="2237683" y="4287321"/>
                  <a:pt x="2223997" y="4288210"/>
                  <a:pt x="2218665" y="4289098"/>
                </a:cubicBezTo>
                <a:cubicBezTo>
                  <a:pt x="2206401" y="4292831"/>
                  <a:pt x="2195737" y="4305628"/>
                  <a:pt x="2195737" y="4321268"/>
                </a:cubicBezTo>
                <a:cubicBezTo>
                  <a:pt x="2195737" y="4356993"/>
                  <a:pt x="2230218" y="4344374"/>
                  <a:pt x="2230218" y="4372812"/>
                </a:cubicBezTo>
                <a:cubicBezTo>
                  <a:pt x="2230218" y="4398583"/>
                  <a:pt x="2211022" y="4401249"/>
                  <a:pt x="2200358" y="4414046"/>
                </a:cubicBezTo>
                <a:cubicBezTo>
                  <a:pt x="2194137" y="4421511"/>
                  <a:pt x="2196448" y="4433241"/>
                  <a:pt x="2191827" y="4445328"/>
                </a:cubicBezTo>
                <a:cubicBezTo>
                  <a:pt x="2186495" y="4458124"/>
                  <a:pt x="2174231" y="4452614"/>
                  <a:pt x="2167300" y="4460968"/>
                </a:cubicBezTo>
                <a:cubicBezTo>
                  <a:pt x="2158057" y="4471988"/>
                  <a:pt x="2154325" y="4484785"/>
                  <a:pt x="2154325" y="4502203"/>
                </a:cubicBezTo>
                <a:cubicBezTo>
                  <a:pt x="2154325" y="4511445"/>
                  <a:pt x="2161256" y="4522464"/>
                  <a:pt x="2165878" y="4523353"/>
                </a:cubicBezTo>
                <a:cubicBezTo>
                  <a:pt x="2179741" y="4532595"/>
                  <a:pt x="2178852" y="4574896"/>
                  <a:pt x="2188805" y="4586804"/>
                </a:cubicBezTo>
                <a:cubicBezTo>
                  <a:pt x="2205690" y="4607066"/>
                  <a:pt x="2226307" y="4615420"/>
                  <a:pt x="2247102" y="4627328"/>
                </a:cubicBezTo>
                <a:cubicBezTo>
                  <a:pt x="2244081" y="4632660"/>
                  <a:pt x="2239460" y="4629994"/>
                  <a:pt x="2234839" y="4629994"/>
                </a:cubicBezTo>
                <a:cubicBezTo>
                  <a:pt x="2223286" y="4629994"/>
                  <a:pt x="2204091" y="4647412"/>
                  <a:pt x="2197337" y="4647412"/>
                </a:cubicBezTo>
                <a:lnTo>
                  <a:pt x="2188805" y="4647412"/>
                </a:lnTo>
                <a:cubicBezTo>
                  <a:pt x="2186495" y="4647412"/>
                  <a:pt x="2183473" y="4651144"/>
                  <a:pt x="2181163" y="4651144"/>
                </a:cubicBezTo>
                <a:lnTo>
                  <a:pt x="2159657" y="4651144"/>
                </a:lnTo>
                <a:cubicBezTo>
                  <a:pt x="2141883" y="4651144"/>
                  <a:pt x="2148104" y="4626262"/>
                  <a:pt x="2135840" y="4621640"/>
                </a:cubicBezTo>
                <a:cubicBezTo>
                  <a:pt x="2124288" y="4617020"/>
                  <a:pt x="2107403" y="4617020"/>
                  <a:pt x="2107403" y="4600668"/>
                </a:cubicBezTo>
                <a:lnTo>
                  <a:pt x="2092828" y="4600668"/>
                </a:lnTo>
                <a:cubicBezTo>
                  <a:pt x="2086786" y="4600668"/>
                  <a:pt x="2085186" y="4593203"/>
                  <a:pt x="2084297" y="4588582"/>
                </a:cubicBezTo>
                <a:cubicBezTo>
                  <a:pt x="2062791" y="4588582"/>
                  <a:pt x="2056748" y="4575785"/>
                  <a:pt x="2046795" y="4563876"/>
                </a:cubicBezTo>
                <a:cubicBezTo>
                  <a:pt x="2044485" y="4561033"/>
                  <a:pt x="2039863" y="4556412"/>
                  <a:pt x="2039863" y="4554634"/>
                </a:cubicBezTo>
                <a:cubicBezTo>
                  <a:pt x="2039863" y="4546459"/>
                  <a:pt x="2053549" y="4547347"/>
                  <a:pt x="2054438" y="4538994"/>
                </a:cubicBezTo>
                <a:cubicBezTo>
                  <a:pt x="2052127" y="4538105"/>
                  <a:pt x="2050705" y="4536150"/>
                  <a:pt x="2048395" y="4534373"/>
                </a:cubicBezTo>
                <a:cubicBezTo>
                  <a:pt x="2050705" y="4529752"/>
                  <a:pt x="2053727" y="4524242"/>
                  <a:pt x="2053727" y="4518910"/>
                </a:cubicBezTo>
                <a:cubicBezTo>
                  <a:pt x="2053727" y="4496871"/>
                  <a:pt x="2033110" y="4500425"/>
                  <a:pt x="2033110" y="4481052"/>
                </a:cubicBezTo>
                <a:lnTo>
                  <a:pt x="2033110" y="4468255"/>
                </a:lnTo>
                <a:cubicBezTo>
                  <a:pt x="2033110" y="4448171"/>
                  <a:pt x="2021557" y="4415824"/>
                  <a:pt x="2021557" y="4400183"/>
                </a:cubicBezTo>
                <a:cubicBezTo>
                  <a:pt x="2021557" y="4383654"/>
                  <a:pt x="2039330" y="4377255"/>
                  <a:pt x="2039330" y="4362503"/>
                </a:cubicBezTo>
                <a:cubicBezTo>
                  <a:pt x="2039330" y="4355216"/>
                  <a:pt x="2030088" y="4340464"/>
                  <a:pt x="2028666" y="4330511"/>
                </a:cubicBezTo>
                <a:lnTo>
                  <a:pt x="2028666" y="4321268"/>
                </a:lnTo>
                <a:lnTo>
                  <a:pt x="2029377" y="4321268"/>
                </a:lnTo>
                <a:cubicBezTo>
                  <a:pt x="2029377" y="4315759"/>
                  <a:pt x="2032399" y="4311138"/>
                  <a:pt x="2036309" y="4311138"/>
                </a:cubicBezTo>
                <a:cubicBezTo>
                  <a:pt x="2050172" y="4311138"/>
                  <a:pt x="2044840" y="4327667"/>
                  <a:pt x="2056215" y="4327667"/>
                </a:cubicBezTo>
                <a:lnTo>
                  <a:pt x="2081453" y="4191700"/>
                </a:lnTo>
                <a:lnTo>
                  <a:pt x="2081453" y="4177836"/>
                </a:lnTo>
                <a:cubicBezTo>
                  <a:pt x="2079321" y="4177836"/>
                  <a:pt x="2076832" y="4176948"/>
                  <a:pt x="2074522" y="4177836"/>
                </a:cubicBezTo>
                <a:cubicBezTo>
                  <a:pt x="2069190" y="4180680"/>
                  <a:pt x="2068301" y="4187967"/>
                  <a:pt x="2062969" y="4187967"/>
                </a:cubicBezTo>
                <a:cubicBezTo>
                  <a:pt x="2056926" y="4187967"/>
                  <a:pt x="2052305" y="4166817"/>
                  <a:pt x="2052305" y="4156686"/>
                </a:cubicBezTo>
                <a:cubicBezTo>
                  <a:pt x="2052305" y="4139268"/>
                  <a:pt x="2057637" y="4131803"/>
                  <a:pt x="2059948" y="4115452"/>
                </a:cubicBezTo>
                <a:cubicBezTo>
                  <a:pt x="2065280" y="4115452"/>
                  <a:pt x="2067590" y="4112608"/>
                  <a:pt x="2067590" y="4109942"/>
                </a:cubicBezTo>
                <a:cubicBezTo>
                  <a:pt x="2067590" y="4104432"/>
                  <a:pt x="2062969" y="4099988"/>
                  <a:pt x="2062969" y="4099988"/>
                </a:cubicBezTo>
                <a:cubicBezTo>
                  <a:pt x="2059948" y="4099988"/>
                  <a:pt x="2059059" y="4074217"/>
                  <a:pt x="2059059" y="4067818"/>
                </a:cubicBezTo>
                <a:cubicBezTo>
                  <a:pt x="2059059" y="4046668"/>
                  <a:pt x="2069901" y="4025517"/>
                  <a:pt x="2076655" y="4012721"/>
                </a:cubicBezTo>
                <a:cubicBezTo>
                  <a:pt x="2079676" y="4006322"/>
                  <a:pt x="2081276" y="3993347"/>
                  <a:pt x="2085008" y="3986949"/>
                </a:cubicBezTo>
                <a:cubicBezTo>
                  <a:pt x="2087319" y="3983394"/>
                  <a:pt x="2091229" y="3984283"/>
                  <a:pt x="2091940" y="3980551"/>
                </a:cubicBezTo>
                <a:cubicBezTo>
                  <a:pt x="2097272" y="3959400"/>
                  <a:pt x="2097272" y="3943937"/>
                  <a:pt x="2101893" y="3921720"/>
                </a:cubicBezTo>
                <a:lnTo>
                  <a:pt x="2101004" y="3852759"/>
                </a:lnTo>
                <a:cubicBezTo>
                  <a:pt x="2096383" y="3836230"/>
                  <a:pt x="2104915" y="3823255"/>
                  <a:pt x="2104915" y="3808681"/>
                </a:cubicBezTo>
                <a:cubicBezTo>
                  <a:pt x="2104915" y="3773845"/>
                  <a:pt x="2122510" y="3750739"/>
                  <a:pt x="2122510" y="3719458"/>
                </a:cubicBezTo>
                <a:lnTo>
                  <a:pt x="2122510" y="3711282"/>
                </a:lnTo>
                <a:cubicBezTo>
                  <a:pt x="2122510" y="3704884"/>
                  <a:pt x="2126420" y="3688354"/>
                  <a:pt x="2127842" y="3679112"/>
                </a:cubicBezTo>
                <a:lnTo>
                  <a:pt x="2127842" y="3638766"/>
                </a:lnTo>
                <a:cubicBezTo>
                  <a:pt x="2127842" y="3625792"/>
                  <a:pt x="2134774" y="3601087"/>
                  <a:pt x="2134774" y="3586335"/>
                </a:cubicBezTo>
                <a:cubicBezTo>
                  <a:pt x="2134774" y="3577092"/>
                  <a:pt x="2131042" y="3522883"/>
                  <a:pt x="2128731" y="3512752"/>
                </a:cubicBezTo>
                <a:cubicBezTo>
                  <a:pt x="2121799" y="3490713"/>
                  <a:pt x="2109536" y="3477028"/>
                  <a:pt x="2095672" y="3468674"/>
                </a:cubicBezTo>
                <a:cubicBezTo>
                  <a:pt x="2084120" y="3462276"/>
                  <a:pt x="2075766" y="3464053"/>
                  <a:pt x="2067235" y="3453922"/>
                </a:cubicBezTo>
                <a:cubicBezTo>
                  <a:pt x="2057992" y="3442903"/>
                  <a:pt x="2053371" y="3439170"/>
                  <a:pt x="2042707" y="3435438"/>
                </a:cubicBezTo>
                <a:cubicBezTo>
                  <a:pt x="2021201" y="3427262"/>
                  <a:pt x="2010537" y="3414287"/>
                  <a:pt x="1996674" y="3397758"/>
                </a:cubicBezTo>
                <a:cubicBezTo>
                  <a:pt x="1990453" y="3390471"/>
                  <a:pt x="1993652" y="3380340"/>
                  <a:pt x="1993652" y="3369320"/>
                </a:cubicBezTo>
                <a:cubicBezTo>
                  <a:pt x="1993652" y="3354568"/>
                  <a:pt x="1982277" y="3347281"/>
                  <a:pt x="1979078" y="3334484"/>
                </a:cubicBezTo>
                <a:cubicBezTo>
                  <a:pt x="1972857" y="3312268"/>
                  <a:pt x="1957572" y="3295738"/>
                  <a:pt x="1952240" y="3275654"/>
                </a:cubicBezTo>
                <a:cubicBezTo>
                  <a:pt x="1946908" y="3254504"/>
                  <a:pt x="1942287" y="3242773"/>
                  <a:pt x="1935355" y="3225177"/>
                </a:cubicBezTo>
                <a:cubicBezTo>
                  <a:pt x="1933045" y="3219668"/>
                  <a:pt x="1927713" y="3221445"/>
                  <a:pt x="1925402" y="3218779"/>
                </a:cubicBezTo>
                <a:cubicBezTo>
                  <a:pt x="1920070" y="3212203"/>
                  <a:pt x="1918471" y="3199406"/>
                  <a:pt x="1916160" y="3193007"/>
                </a:cubicBezTo>
                <a:cubicBezTo>
                  <a:pt x="1913849" y="3187498"/>
                  <a:pt x="1907629" y="3189453"/>
                  <a:pt x="1904607" y="3185720"/>
                </a:cubicBezTo>
                <a:cubicBezTo>
                  <a:pt x="1896254" y="3175589"/>
                  <a:pt x="1885412" y="3157283"/>
                  <a:pt x="1885412" y="3140753"/>
                </a:cubicBezTo>
                <a:cubicBezTo>
                  <a:pt x="1885412" y="3129734"/>
                  <a:pt x="1890744" y="3116759"/>
                  <a:pt x="1893765" y="3113204"/>
                </a:cubicBezTo>
                <a:cubicBezTo>
                  <a:pt x="1900697" y="3099341"/>
                  <a:pt x="1914560" y="3095786"/>
                  <a:pt x="1917582" y="3080857"/>
                </a:cubicBezTo>
                <a:cubicBezTo>
                  <a:pt x="1910650" y="3075525"/>
                  <a:pt x="1911539" y="3079968"/>
                  <a:pt x="1906207" y="3079968"/>
                </a:cubicBezTo>
                <a:cubicBezTo>
                  <a:pt x="1895543" y="3079968"/>
                  <a:pt x="1893943" y="3061661"/>
                  <a:pt x="1893943" y="3048864"/>
                </a:cubicBezTo>
                <a:cubicBezTo>
                  <a:pt x="1893943" y="3027714"/>
                  <a:pt x="1913316" y="3031446"/>
                  <a:pt x="1910117" y="2990923"/>
                </a:cubicBezTo>
                <a:cubicBezTo>
                  <a:pt x="1930734" y="2990923"/>
                  <a:pt x="1936244" y="2966218"/>
                  <a:pt x="1942287" y="2951288"/>
                </a:cubicBezTo>
                <a:cubicBezTo>
                  <a:pt x="1950818" y="2931204"/>
                  <a:pt x="1970725" y="2937602"/>
                  <a:pt x="1975346" y="2912897"/>
                </a:cubicBezTo>
                <a:cubicBezTo>
                  <a:pt x="1971613" y="2911120"/>
                  <a:pt x="1967703" y="2906499"/>
                  <a:pt x="1967703" y="2903655"/>
                </a:cubicBezTo>
                <a:lnTo>
                  <a:pt x="1970725" y="2896368"/>
                </a:lnTo>
                <a:lnTo>
                  <a:pt x="1970725" y="2891747"/>
                </a:lnTo>
                <a:cubicBezTo>
                  <a:pt x="1970725" y="2884460"/>
                  <a:pt x="1966104" y="2878950"/>
                  <a:pt x="1966104" y="2871485"/>
                </a:cubicBezTo>
                <a:cubicBezTo>
                  <a:pt x="1966104" y="2860465"/>
                  <a:pt x="1970014" y="2856911"/>
                  <a:pt x="1970014" y="2847846"/>
                </a:cubicBezTo>
                <a:cubicBezTo>
                  <a:pt x="1970014" y="2828473"/>
                  <a:pt x="1956150" y="2831139"/>
                  <a:pt x="1956150" y="2814610"/>
                </a:cubicBezTo>
                <a:cubicBezTo>
                  <a:pt x="1956150" y="2812477"/>
                  <a:pt x="1956683" y="2810522"/>
                  <a:pt x="1957394" y="2808922"/>
                </a:cubicBezTo>
                <a:cubicBezTo>
                  <a:pt x="1956506" y="2809633"/>
                  <a:pt x="1955795" y="2809989"/>
                  <a:pt x="1955617" y="2809811"/>
                </a:cubicBezTo>
                <a:cubicBezTo>
                  <a:pt x="1954018" y="2808033"/>
                  <a:pt x="1946908" y="2805368"/>
                  <a:pt x="1946908" y="2802524"/>
                </a:cubicBezTo>
                <a:cubicBezTo>
                  <a:pt x="1946908" y="2798791"/>
                  <a:pt x="1949930" y="2797014"/>
                  <a:pt x="1951529" y="2793281"/>
                </a:cubicBezTo>
                <a:cubicBezTo>
                  <a:pt x="1943176" y="2788660"/>
                  <a:pt x="1940865" y="2776752"/>
                  <a:pt x="1932334" y="2776752"/>
                </a:cubicBezTo>
                <a:cubicBezTo>
                  <a:pt x="1927002" y="2776752"/>
                  <a:pt x="1905496" y="2795237"/>
                  <a:pt x="1905496" y="2800569"/>
                </a:cubicBezTo>
                <a:cubicBezTo>
                  <a:pt x="1905496" y="2804301"/>
                  <a:pt x="1910117" y="2808033"/>
                  <a:pt x="1911717" y="2808922"/>
                </a:cubicBezTo>
                <a:cubicBezTo>
                  <a:pt x="1910117" y="2818165"/>
                  <a:pt x="1906207" y="2822786"/>
                  <a:pt x="1900164" y="2822786"/>
                </a:cubicBezTo>
                <a:cubicBezTo>
                  <a:pt x="1887900" y="2822786"/>
                  <a:pt x="1880258" y="2805190"/>
                  <a:pt x="1874037" y="2797903"/>
                </a:cubicBezTo>
                <a:cubicBezTo>
                  <a:pt x="1868705" y="2791504"/>
                  <a:pt x="1856441" y="2797014"/>
                  <a:pt x="1850931" y="2797014"/>
                </a:cubicBezTo>
                <a:cubicBezTo>
                  <a:pt x="1849509" y="2797014"/>
                  <a:pt x="1847199" y="2793281"/>
                  <a:pt x="1847199" y="2791504"/>
                </a:cubicBezTo>
                <a:cubicBezTo>
                  <a:pt x="1836535" y="2788660"/>
                  <a:pt x="1836535" y="2779596"/>
                  <a:pt x="1833336" y="2772131"/>
                </a:cubicBezTo>
                <a:cubicBezTo>
                  <a:pt x="1831025" y="2766621"/>
                  <a:pt x="1804898" y="2747426"/>
                  <a:pt x="1804187" y="2747426"/>
                </a:cubicBezTo>
                <a:cubicBezTo>
                  <a:pt x="1802587" y="2750270"/>
                  <a:pt x="1802587" y="2753825"/>
                  <a:pt x="1804187" y="2755602"/>
                </a:cubicBezTo>
                <a:lnTo>
                  <a:pt x="1796544" y="2755602"/>
                </a:lnTo>
                <a:cubicBezTo>
                  <a:pt x="1784992" y="2746359"/>
                  <a:pt x="1792634" y="2733563"/>
                  <a:pt x="1788902" y="2719877"/>
                </a:cubicBezTo>
                <a:cubicBezTo>
                  <a:pt x="1786591" y="2710635"/>
                  <a:pt x="1782681" y="2708680"/>
                  <a:pt x="1778949" y="2704236"/>
                </a:cubicBezTo>
                <a:cubicBezTo>
                  <a:pt x="1766685" y="2689484"/>
                  <a:pt x="1753710" y="2681131"/>
                  <a:pt x="1749089" y="2659269"/>
                </a:cubicBezTo>
                <a:lnTo>
                  <a:pt x="1744468" y="2659269"/>
                </a:lnTo>
                <a:cubicBezTo>
                  <a:pt x="1739136" y="2659269"/>
                  <a:pt x="1735226" y="2663890"/>
                  <a:pt x="1729894" y="2663890"/>
                </a:cubicBezTo>
                <a:cubicBezTo>
                  <a:pt x="1715320" y="2663890"/>
                  <a:pt x="1707677" y="2653760"/>
                  <a:pt x="1697724" y="2648250"/>
                </a:cubicBezTo>
                <a:cubicBezTo>
                  <a:pt x="1683149" y="2640074"/>
                  <a:pt x="1672485" y="2644517"/>
                  <a:pt x="1657023" y="2635453"/>
                </a:cubicBezTo>
                <a:cubicBezTo>
                  <a:pt x="1633206" y="2621590"/>
                  <a:pt x="1630185" y="2600439"/>
                  <a:pt x="1609567" y="2588531"/>
                </a:cubicBezTo>
                <a:lnTo>
                  <a:pt x="1604946" y="2588531"/>
                </a:lnTo>
                <a:cubicBezTo>
                  <a:pt x="1598725" y="2584088"/>
                  <a:pt x="1594282" y="2581244"/>
                  <a:pt x="1588061" y="2581244"/>
                </a:cubicBezTo>
                <a:cubicBezTo>
                  <a:pt x="1574198" y="2581244"/>
                  <a:pt x="1571888" y="2599728"/>
                  <a:pt x="1558913" y="2599728"/>
                </a:cubicBezTo>
                <a:cubicBezTo>
                  <a:pt x="1552870" y="2599728"/>
                  <a:pt x="1546649" y="2593152"/>
                  <a:pt x="1543628" y="2591375"/>
                </a:cubicBezTo>
                <a:cubicBezTo>
                  <a:pt x="1537585" y="2587642"/>
                  <a:pt x="1532075" y="2589420"/>
                  <a:pt x="1526032" y="2589420"/>
                </a:cubicBezTo>
                <a:cubicBezTo>
                  <a:pt x="1516790" y="2589420"/>
                  <a:pt x="1490840" y="2567381"/>
                  <a:pt x="1483020" y="2562760"/>
                </a:cubicBezTo>
                <a:cubicBezTo>
                  <a:pt x="1474489" y="2558138"/>
                  <a:pt x="1469157" y="2563648"/>
                  <a:pt x="1460803" y="2560804"/>
                </a:cubicBezTo>
                <a:cubicBezTo>
                  <a:pt x="1450139" y="2557250"/>
                  <a:pt x="1447829" y="2546230"/>
                  <a:pt x="1436987" y="2539654"/>
                </a:cubicBezTo>
                <a:cubicBezTo>
                  <a:pt x="1427034" y="2534144"/>
                  <a:pt x="1421701" y="2535921"/>
                  <a:pt x="1411748" y="2530589"/>
                </a:cubicBezTo>
                <a:cubicBezTo>
                  <a:pt x="1407127" y="2527746"/>
                  <a:pt x="1405705" y="2526857"/>
                  <a:pt x="1403395" y="2524191"/>
                </a:cubicBezTo>
                <a:cubicBezTo>
                  <a:pt x="1394153" y="2512994"/>
                  <a:pt x="1370336" y="2506595"/>
                  <a:pt x="1368026" y="2494687"/>
                </a:cubicBezTo>
                <a:cubicBezTo>
                  <a:pt x="1361094" y="2494687"/>
                  <a:pt x="1356473" y="2484556"/>
                  <a:pt x="1356473" y="2476380"/>
                </a:cubicBezTo>
                <a:cubicBezTo>
                  <a:pt x="1356473" y="2466249"/>
                  <a:pt x="1364115" y="2460740"/>
                  <a:pt x="1364115" y="2450609"/>
                </a:cubicBezTo>
                <a:cubicBezTo>
                  <a:pt x="1364115" y="2438523"/>
                  <a:pt x="1357895" y="2435857"/>
                  <a:pt x="1356473" y="2429458"/>
                </a:cubicBezTo>
                <a:cubicBezTo>
                  <a:pt x="1347231" y="2396400"/>
                  <a:pt x="1321281" y="2369739"/>
                  <a:pt x="1304396" y="2349478"/>
                </a:cubicBezTo>
                <a:cubicBezTo>
                  <a:pt x="1296754" y="2340235"/>
                  <a:pt x="1284490" y="2336503"/>
                  <a:pt x="1276670" y="2327438"/>
                </a:cubicBezTo>
                <a:cubicBezTo>
                  <a:pt x="1270627" y="2320151"/>
                  <a:pt x="1275959" y="2310909"/>
                  <a:pt x="1272049" y="2300778"/>
                </a:cubicBezTo>
                <a:cubicBezTo>
                  <a:pt x="1265117" y="2284249"/>
                  <a:pt x="1241301" y="2282472"/>
                  <a:pt x="1241301" y="2260432"/>
                </a:cubicBezTo>
                <a:cubicBezTo>
                  <a:pt x="1234369" y="2258655"/>
                  <a:pt x="1235258" y="2257766"/>
                  <a:pt x="1232947" y="2260432"/>
                </a:cubicBezTo>
                <a:cubicBezTo>
                  <a:pt x="1222994" y="2248524"/>
                  <a:pt x="1215351" y="2238393"/>
                  <a:pt x="1206820" y="2228440"/>
                </a:cubicBezTo>
                <a:cubicBezTo>
                  <a:pt x="1199888" y="2220087"/>
                  <a:pt x="1202199" y="2204446"/>
                  <a:pt x="1195267" y="2196270"/>
                </a:cubicBezTo>
                <a:cubicBezTo>
                  <a:pt x="1188336" y="2188094"/>
                  <a:pt x="1189935" y="2167832"/>
                  <a:pt x="1183714" y="2164100"/>
                </a:cubicBezTo>
                <a:cubicBezTo>
                  <a:pt x="1170740" y="2156635"/>
                  <a:pt x="1158476" y="2157702"/>
                  <a:pt x="1148345" y="2145793"/>
                </a:cubicBezTo>
                <a:cubicBezTo>
                  <a:pt x="1146035" y="2149348"/>
                  <a:pt x="1146746" y="2154858"/>
                  <a:pt x="1146746" y="2157702"/>
                </a:cubicBezTo>
                <a:cubicBezTo>
                  <a:pt x="1146746" y="2176897"/>
                  <a:pt x="1154388" y="2188805"/>
                  <a:pt x="1160431" y="2204446"/>
                </a:cubicBezTo>
                <a:cubicBezTo>
                  <a:pt x="1165763" y="2218131"/>
                  <a:pt x="1175894" y="2218309"/>
                  <a:pt x="1183537" y="2227551"/>
                </a:cubicBezTo>
                <a:cubicBezTo>
                  <a:pt x="1194201" y="2240348"/>
                  <a:pt x="1195800" y="2249591"/>
                  <a:pt x="1199533" y="2265231"/>
                </a:cubicBezTo>
                <a:cubicBezTo>
                  <a:pt x="1204865" y="2286382"/>
                  <a:pt x="1220328" y="2296513"/>
                  <a:pt x="1225660" y="2315708"/>
                </a:cubicBezTo>
                <a:cubicBezTo>
                  <a:pt x="1231881" y="2337747"/>
                  <a:pt x="1236502" y="2361741"/>
                  <a:pt x="1250187" y="2372761"/>
                </a:cubicBezTo>
                <a:cubicBezTo>
                  <a:pt x="1256408" y="2365474"/>
                  <a:pt x="1265472" y="2381114"/>
                  <a:pt x="1265472" y="2388401"/>
                </a:cubicBezTo>
                <a:cubicBezTo>
                  <a:pt x="1265472" y="2393023"/>
                  <a:pt x="1262451" y="2402265"/>
                  <a:pt x="1260141" y="2402265"/>
                </a:cubicBezTo>
                <a:cubicBezTo>
                  <a:pt x="1258719" y="2402265"/>
                  <a:pt x="1248410" y="2386446"/>
                  <a:pt x="1247699" y="2382714"/>
                </a:cubicBezTo>
                <a:cubicBezTo>
                  <a:pt x="1234013" y="2382714"/>
                  <a:pt x="1226549" y="2360853"/>
                  <a:pt x="1218017" y="2354454"/>
                </a:cubicBezTo>
                <a:cubicBezTo>
                  <a:pt x="1213396" y="2350722"/>
                  <a:pt x="1212685" y="2350722"/>
                  <a:pt x="1210375" y="2346278"/>
                </a:cubicBezTo>
                <a:lnTo>
                  <a:pt x="1210375" y="2322284"/>
                </a:lnTo>
                <a:cubicBezTo>
                  <a:pt x="1202021" y="2312153"/>
                  <a:pt x="1195800" y="2302022"/>
                  <a:pt x="1188158" y="2292958"/>
                </a:cubicBezTo>
                <a:cubicBezTo>
                  <a:pt x="1177494" y="2279983"/>
                  <a:pt x="1160609" y="2282827"/>
                  <a:pt x="1152966" y="2268964"/>
                </a:cubicBezTo>
                <a:cubicBezTo>
                  <a:pt x="1156876" y="2268964"/>
                  <a:pt x="1175005" y="2272341"/>
                  <a:pt x="1168252" y="2260788"/>
                </a:cubicBezTo>
                <a:cubicBezTo>
                  <a:pt x="1156876" y="2241415"/>
                  <a:pt x="1144257" y="2221686"/>
                  <a:pt x="1130927" y="2211378"/>
                </a:cubicBezTo>
                <a:cubicBezTo>
                  <a:pt x="1121863" y="2204446"/>
                  <a:pt x="1122396" y="2178852"/>
                  <a:pt x="1117775" y="2167832"/>
                </a:cubicBezTo>
                <a:cubicBezTo>
                  <a:pt x="1110843" y="2151303"/>
                  <a:pt x="1104089" y="2145793"/>
                  <a:pt x="1098579" y="2124643"/>
                </a:cubicBezTo>
                <a:lnTo>
                  <a:pt x="1098579" y="2118244"/>
                </a:lnTo>
                <a:lnTo>
                  <a:pt x="1100179" y="2118244"/>
                </a:lnTo>
                <a:cubicBezTo>
                  <a:pt x="1088626" y="2090696"/>
                  <a:pt x="1049525" y="2071322"/>
                  <a:pt x="1021976" y="2058525"/>
                </a:cubicBezTo>
                <a:cubicBezTo>
                  <a:pt x="1015755" y="2055860"/>
                  <a:pt x="1018066" y="2045551"/>
                  <a:pt x="1015755" y="2038264"/>
                </a:cubicBezTo>
                <a:cubicBezTo>
                  <a:pt x="1005091" y="2006094"/>
                  <a:pt x="983585" y="1995074"/>
                  <a:pt x="987495" y="1957394"/>
                </a:cubicBezTo>
                <a:cubicBezTo>
                  <a:pt x="971499" y="1954728"/>
                  <a:pt x="954614" y="1913849"/>
                  <a:pt x="941462" y="1886656"/>
                </a:cubicBezTo>
                <a:cubicBezTo>
                  <a:pt x="937729" y="1878658"/>
                  <a:pt x="944483" y="1872793"/>
                  <a:pt x="949104" y="1869238"/>
                </a:cubicBezTo>
                <a:cubicBezTo>
                  <a:pt x="940751" y="1848976"/>
                  <a:pt x="948749" y="1815206"/>
                  <a:pt x="941462" y="1792101"/>
                </a:cubicBezTo>
                <a:cubicBezTo>
                  <a:pt x="934352" y="1769884"/>
                  <a:pt x="954436" y="1717630"/>
                  <a:pt x="954436" y="1689192"/>
                </a:cubicBezTo>
                <a:cubicBezTo>
                  <a:pt x="954436" y="1668931"/>
                  <a:pt x="935241" y="1660755"/>
                  <a:pt x="935241" y="1640493"/>
                </a:cubicBezTo>
                <a:cubicBezTo>
                  <a:pt x="935241" y="1634983"/>
                  <a:pt x="943772" y="1634095"/>
                  <a:pt x="946794" y="1634095"/>
                </a:cubicBezTo>
                <a:cubicBezTo>
                  <a:pt x="958347" y="1634095"/>
                  <a:pt x="965101" y="1641382"/>
                  <a:pt x="969011" y="1649735"/>
                </a:cubicBezTo>
                <a:cubicBezTo>
                  <a:pt x="972743" y="1644048"/>
                  <a:pt x="979853" y="1633028"/>
                  <a:pt x="979853" y="1624852"/>
                </a:cubicBezTo>
                <a:cubicBezTo>
                  <a:pt x="979853" y="1615788"/>
                  <a:pt x="972921" y="1612944"/>
                  <a:pt x="969899" y="1603702"/>
                </a:cubicBezTo>
                <a:lnTo>
                  <a:pt x="969899" y="1603702"/>
                </a:lnTo>
                <a:lnTo>
                  <a:pt x="969899" y="1603702"/>
                </a:lnTo>
                <a:cubicBezTo>
                  <a:pt x="966878" y="1601925"/>
                  <a:pt x="962968" y="1599970"/>
                  <a:pt x="961546" y="1598192"/>
                </a:cubicBezTo>
                <a:cubicBezTo>
                  <a:pt x="953903" y="1588950"/>
                  <a:pt x="934708" y="1587173"/>
                  <a:pt x="932397" y="1577930"/>
                </a:cubicBezTo>
                <a:cubicBezTo>
                  <a:pt x="926354" y="1554114"/>
                  <a:pt x="899516" y="1566022"/>
                  <a:pt x="895606" y="1547715"/>
                </a:cubicBezTo>
                <a:cubicBezTo>
                  <a:pt x="869479" y="1547715"/>
                  <a:pt x="868057" y="1522833"/>
                  <a:pt x="862547" y="1501860"/>
                </a:cubicBezTo>
                <a:cubicBezTo>
                  <a:pt x="861837" y="1499016"/>
                  <a:pt x="841930" y="1484442"/>
                  <a:pt x="841930" y="1484442"/>
                </a:cubicBezTo>
                <a:cubicBezTo>
                  <a:pt x="832688" y="1477155"/>
                  <a:pt x="841219" y="1465069"/>
                  <a:pt x="834288" y="1456893"/>
                </a:cubicBezTo>
                <a:cubicBezTo>
                  <a:pt x="829667" y="1451383"/>
                  <a:pt x="823624" y="1451383"/>
                  <a:pt x="817403" y="1449606"/>
                </a:cubicBezTo>
                <a:cubicBezTo>
                  <a:pt x="806739" y="1445873"/>
                  <a:pt x="809760" y="1421168"/>
                  <a:pt x="809760" y="1409082"/>
                </a:cubicBezTo>
                <a:cubicBezTo>
                  <a:pt x="809760" y="1403572"/>
                  <a:pt x="805139" y="1400906"/>
                  <a:pt x="805139" y="1396285"/>
                </a:cubicBezTo>
                <a:cubicBezTo>
                  <a:pt x="805139" y="1389887"/>
                  <a:pt x="815803" y="1388110"/>
                  <a:pt x="815803" y="1377979"/>
                </a:cubicBezTo>
                <a:cubicBezTo>
                  <a:pt x="815803" y="1360383"/>
                  <a:pt x="804961" y="1354873"/>
                  <a:pt x="797852" y="1347941"/>
                </a:cubicBezTo>
                <a:cubicBezTo>
                  <a:pt x="804961" y="1355051"/>
                  <a:pt x="815803" y="1360383"/>
                  <a:pt x="815803" y="1377979"/>
                </a:cubicBezTo>
                <a:cubicBezTo>
                  <a:pt x="815803" y="1388110"/>
                  <a:pt x="805139" y="1389887"/>
                  <a:pt x="805139" y="1396285"/>
                </a:cubicBezTo>
                <a:cubicBezTo>
                  <a:pt x="801229" y="1396285"/>
                  <a:pt x="801229" y="1397174"/>
                  <a:pt x="797496" y="1397174"/>
                </a:cubicBezTo>
                <a:cubicBezTo>
                  <a:pt x="784522" y="1397174"/>
                  <a:pt x="765327" y="1379756"/>
                  <a:pt x="765327" y="1369625"/>
                </a:cubicBezTo>
                <a:lnTo>
                  <a:pt x="765327" y="1355762"/>
                </a:lnTo>
                <a:cubicBezTo>
                  <a:pt x="765327" y="1341898"/>
                  <a:pt x="756084" y="1341898"/>
                  <a:pt x="742221" y="1341898"/>
                </a:cubicBezTo>
                <a:cubicBezTo>
                  <a:pt x="731557" y="1341898"/>
                  <a:pt x="728535" y="1333723"/>
                  <a:pt x="728535" y="1328035"/>
                </a:cubicBezTo>
                <a:cubicBezTo>
                  <a:pt x="728535" y="1320748"/>
                  <a:pt x="740088" y="1319859"/>
                  <a:pt x="740088" y="1312394"/>
                </a:cubicBezTo>
                <a:lnTo>
                  <a:pt x="740088" y="1300486"/>
                </a:lnTo>
                <a:cubicBezTo>
                  <a:pt x="725514" y="1301375"/>
                  <a:pt x="729424" y="1312394"/>
                  <a:pt x="719293" y="1312394"/>
                </a:cubicBezTo>
                <a:cubicBezTo>
                  <a:pt x="716272" y="1312394"/>
                  <a:pt x="707740" y="1304041"/>
                  <a:pt x="707740" y="1298531"/>
                </a:cubicBezTo>
                <a:cubicBezTo>
                  <a:pt x="707740" y="1287512"/>
                  <a:pt x="713072" y="1283779"/>
                  <a:pt x="715383" y="1279158"/>
                </a:cubicBezTo>
                <a:cubicBezTo>
                  <a:pt x="711473" y="1274537"/>
                  <a:pt x="704541" y="1266361"/>
                  <a:pt x="701520" y="1272760"/>
                </a:cubicBezTo>
                <a:cubicBezTo>
                  <a:pt x="689967" y="1272760"/>
                  <a:pt x="684635" y="1266361"/>
                  <a:pt x="678414" y="1259074"/>
                </a:cubicBezTo>
                <a:cubicBezTo>
                  <a:pt x="676104" y="1266361"/>
                  <a:pt x="673082" y="1275603"/>
                  <a:pt x="666861" y="1275603"/>
                </a:cubicBezTo>
                <a:cubicBezTo>
                  <a:pt x="650688" y="1275603"/>
                  <a:pt x="640023" y="1248943"/>
                  <a:pt x="630781" y="1240767"/>
                </a:cubicBezTo>
                <a:cubicBezTo>
                  <a:pt x="610875" y="1223171"/>
                  <a:pt x="584748" y="1224238"/>
                  <a:pt x="561820" y="1208597"/>
                </a:cubicBezTo>
                <a:lnTo>
                  <a:pt x="519519" y="1208597"/>
                </a:lnTo>
                <a:cubicBezTo>
                  <a:pt x="494281" y="1198466"/>
                  <a:pt x="460511" y="1194912"/>
                  <a:pt x="447536" y="1162564"/>
                </a:cubicBezTo>
                <a:cubicBezTo>
                  <a:pt x="438294" y="1167185"/>
                  <a:pt x="423009" y="1171628"/>
                  <a:pt x="416077" y="1176427"/>
                </a:cubicBezTo>
                <a:cubicBezTo>
                  <a:pt x="418388" y="1183003"/>
                  <a:pt x="419810" y="1185670"/>
                  <a:pt x="423720" y="1189402"/>
                </a:cubicBezTo>
                <a:cubicBezTo>
                  <a:pt x="413767" y="1207709"/>
                  <a:pt x="364712" y="1240945"/>
                  <a:pt x="347116" y="1240945"/>
                </a:cubicBezTo>
                <a:cubicBezTo>
                  <a:pt x="344095" y="1240945"/>
                  <a:pt x="339474" y="1238101"/>
                  <a:pt x="339474" y="1234369"/>
                </a:cubicBezTo>
                <a:cubicBezTo>
                  <a:pt x="339474" y="1228859"/>
                  <a:pt x="344095" y="1227970"/>
                  <a:pt x="345517" y="1227082"/>
                </a:cubicBezTo>
                <a:cubicBezTo>
                  <a:pt x="341784" y="1220683"/>
                  <a:pt x="344806" y="1220683"/>
                  <a:pt x="344806" y="1216062"/>
                </a:cubicBezTo>
                <a:cubicBezTo>
                  <a:pt x="344806" y="1195978"/>
                  <a:pt x="356358" y="1180160"/>
                  <a:pt x="378575" y="1171984"/>
                </a:cubicBezTo>
                <a:cubicBezTo>
                  <a:pt x="378575" y="1169318"/>
                  <a:pt x="379286" y="1165585"/>
                  <a:pt x="379286" y="1162919"/>
                </a:cubicBezTo>
                <a:lnTo>
                  <a:pt x="370044" y="1162919"/>
                </a:lnTo>
                <a:cubicBezTo>
                  <a:pt x="351560" y="1162919"/>
                  <a:pt x="301083" y="1213574"/>
                  <a:pt x="301083" y="1243789"/>
                </a:cubicBezTo>
                <a:lnTo>
                  <a:pt x="301083" y="1257474"/>
                </a:lnTo>
                <a:cubicBezTo>
                  <a:pt x="301083" y="1278625"/>
                  <a:pt x="284198" y="1285912"/>
                  <a:pt x="266602" y="1294265"/>
                </a:cubicBezTo>
                <a:cubicBezTo>
                  <a:pt x="256649" y="1298887"/>
                  <a:pt x="253628" y="1307951"/>
                  <a:pt x="247407" y="1317193"/>
                </a:cubicBezTo>
                <a:cubicBezTo>
                  <a:pt x="235854" y="1334611"/>
                  <a:pt x="209905" y="1343853"/>
                  <a:pt x="197463" y="1358606"/>
                </a:cubicBezTo>
                <a:cubicBezTo>
                  <a:pt x="185911" y="1372291"/>
                  <a:pt x="158362" y="1382422"/>
                  <a:pt x="136145" y="1386154"/>
                </a:cubicBezTo>
                <a:cubicBezTo>
                  <a:pt x="108596" y="1391664"/>
                  <a:pt x="93133" y="1430233"/>
                  <a:pt x="60963" y="1419213"/>
                </a:cubicBezTo>
                <a:cubicBezTo>
                  <a:pt x="70028" y="1401795"/>
                  <a:pt x="84780" y="1409082"/>
                  <a:pt x="97754" y="1399840"/>
                </a:cubicBezTo>
                <a:cubicBezTo>
                  <a:pt x="106996" y="1393442"/>
                  <a:pt x="113928" y="1375135"/>
                  <a:pt x="122282" y="1369625"/>
                </a:cubicBezTo>
                <a:cubicBezTo>
                  <a:pt x="135256" y="1360383"/>
                  <a:pt x="149831" y="1369625"/>
                  <a:pt x="159073" y="1355762"/>
                </a:cubicBezTo>
                <a:cubicBezTo>
                  <a:pt x="172047" y="1335500"/>
                  <a:pt x="201907" y="1320037"/>
                  <a:pt x="220391" y="1305285"/>
                </a:cubicBezTo>
                <a:cubicBezTo>
                  <a:pt x="237987" y="1291600"/>
                  <a:pt x="237987" y="1263873"/>
                  <a:pt x="256471" y="1250187"/>
                </a:cubicBezTo>
                <a:lnTo>
                  <a:pt x="245274" y="1250187"/>
                </a:lnTo>
                <a:cubicBezTo>
                  <a:pt x="233721" y="1255519"/>
                  <a:pt x="228389" y="1262095"/>
                  <a:pt x="217014" y="1262095"/>
                </a:cubicBezTo>
                <a:cubicBezTo>
                  <a:pt x="207772" y="1262095"/>
                  <a:pt x="203862" y="1257652"/>
                  <a:pt x="196219" y="1254808"/>
                </a:cubicBezTo>
                <a:cubicBezTo>
                  <a:pt x="193909" y="1262095"/>
                  <a:pt x="191598" y="1264939"/>
                  <a:pt x="190887" y="1271338"/>
                </a:cubicBezTo>
                <a:cubicBezTo>
                  <a:pt x="172403" y="1262984"/>
                  <a:pt x="167071" y="1257474"/>
                  <a:pt x="153918" y="1245566"/>
                </a:cubicBezTo>
                <a:cubicBezTo>
                  <a:pt x="152497" y="1251076"/>
                  <a:pt x="153207" y="1255519"/>
                  <a:pt x="153207" y="1259429"/>
                </a:cubicBezTo>
                <a:lnTo>
                  <a:pt x="144143" y="1259429"/>
                </a:lnTo>
                <a:cubicBezTo>
                  <a:pt x="139522" y="1259429"/>
                  <a:pt x="135612" y="1266717"/>
                  <a:pt x="132590" y="1266717"/>
                </a:cubicBezTo>
                <a:cubicBezTo>
                  <a:pt x="127969" y="1266717"/>
                  <a:pt x="124948" y="1251076"/>
                  <a:pt x="124948" y="1243789"/>
                </a:cubicBezTo>
                <a:lnTo>
                  <a:pt x="124948" y="1225304"/>
                </a:lnTo>
                <a:cubicBezTo>
                  <a:pt x="124948" y="1222638"/>
                  <a:pt x="125659" y="1211619"/>
                  <a:pt x="118727" y="1211619"/>
                </a:cubicBezTo>
                <a:cubicBezTo>
                  <a:pt x="112684" y="1211619"/>
                  <a:pt x="106463" y="1227259"/>
                  <a:pt x="103442" y="1227259"/>
                </a:cubicBezTo>
                <a:cubicBezTo>
                  <a:pt x="93489" y="1227259"/>
                  <a:pt x="57408" y="1193312"/>
                  <a:pt x="52076" y="1184959"/>
                </a:cubicBezTo>
                <a:cubicBezTo>
                  <a:pt x="55986" y="1184959"/>
                  <a:pt x="59719" y="1182115"/>
                  <a:pt x="63629" y="1182115"/>
                </a:cubicBezTo>
                <a:cubicBezTo>
                  <a:pt x="57586" y="1161853"/>
                  <a:pt x="33059" y="1157410"/>
                  <a:pt x="33059" y="1142658"/>
                </a:cubicBezTo>
                <a:cubicBezTo>
                  <a:pt x="33059" y="1115109"/>
                  <a:pt x="74471" y="1092181"/>
                  <a:pt x="90467" y="1092181"/>
                </a:cubicBezTo>
                <a:cubicBezTo>
                  <a:pt x="97399" y="1092181"/>
                  <a:pt x="149475" y="1067298"/>
                  <a:pt x="149475" y="1055390"/>
                </a:cubicBezTo>
                <a:cubicBezTo>
                  <a:pt x="149475" y="1048991"/>
                  <a:pt x="137211" y="1036017"/>
                  <a:pt x="136500" y="1033351"/>
                </a:cubicBezTo>
                <a:cubicBezTo>
                  <a:pt x="144321" y="1027841"/>
                  <a:pt x="142721" y="1028730"/>
                  <a:pt x="148053" y="1032462"/>
                </a:cubicBezTo>
                <a:lnTo>
                  <a:pt x="148053" y="1018599"/>
                </a:lnTo>
                <a:cubicBezTo>
                  <a:pt x="141122" y="1017710"/>
                  <a:pt x="141122" y="1018599"/>
                  <a:pt x="136500" y="1018599"/>
                </a:cubicBezTo>
                <a:cubicBezTo>
                  <a:pt x="124237" y="1018599"/>
                  <a:pt x="119616" y="1034239"/>
                  <a:pt x="103619" y="1034239"/>
                </a:cubicBezTo>
                <a:cubicBezTo>
                  <a:pt x="88157" y="1034239"/>
                  <a:pt x="82824" y="1024997"/>
                  <a:pt x="71272" y="1027841"/>
                </a:cubicBezTo>
                <a:lnTo>
                  <a:pt x="30570" y="1027841"/>
                </a:lnTo>
                <a:cubicBezTo>
                  <a:pt x="29859" y="1014155"/>
                  <a:pt x="20617" y="1010423"/>
                  <a:pt x="20617" y="1002069"/>
                </a:cubicBezTo>
                <a:cubicBezTo>
                  <a:pt x="20617" y="999403"/>
                  <a:pt x="22039" y="995671"/>
                  <a:pt x="22928" y="992827"/>
                </a:cubicBezTo>
                <a:cubicBezTo>
                  <a:pt x="10664" y="991938"/>
                  <a:pt x="3732" y="986429"/>
                  <a:pt x="0" y="977186"/>
                </a:cubicBezTo>
                <a:cubicBezTo>
                  <a:pt x="19195" y="963501"/>
                  <a:pt x="50654" y="951593"/>
                  <a:pt x="68961" y="936841"/>
                </a:cubicBezTo>
                <a:lnTo>
                  <a:pt x="82647" y="936841"/>
                </a:lnTo>
                <a:cubicBezTo>
                  <a:pt x="82647" y="966345"/>
                  <a:pt x="94910" y="957991"/>
                  <a:pt x="111084" y="957991"/>
                </a:cubicBezTo>
                <a:cubicBezTo>
                  <a:pt x="121748" y="957991"/>
                  <a:pt x="123348" y="960835"/>
                  <a:pt x="132590" y="957991"/>
                </a:cubicBezTo>
                <a:cubicBezTo>
                  <a:pt x="124948" y="928487"/>
                  <a:pt x="108951" y="926710"/>
                  <a:pt x="86557" y="913735"/>
                </a:cubicBezTo>
                <a:cubicBezTo>
                  <a:pt x="80514" y="910180"/>
                  <a:pt x="71272" y="882631"/>
                  <a:pt x="63629" y="877122"/>
                </a:cubicBezTo>
                <a:cubicBezTo>
                  <a:pt x="54387" y="870546"/>
                  <a:pt x="23106" y="863258"/>
                  <a:pt x="23106" y="856860"/>
                </a:cubicBezTo>
                <a:cubicBezTo>
                  <a:pt x="23106" y="856860"/>
                  <a:pt x="33770" y="833932"/>
                  <a:pt x="34481" y="831088"/>
                </a:cubicBezTo>
                <a:lnTo>
                  <a:pt x="76604" y="831088"/>
                </a:lnTo>
                <a:cubicBezTo>
                  <a:pt x="99532" y="794297"/>
                  <a:pt x="134190" y="759461"/>
                  <a:pt x="174713" y="743821"/>
                </a:cubicBezTo>
                <a:cubicBezTo>
                  <a:pt x="185378" y="740266"/>
                  <a:pt x="192309" y="746664"/>
                  <a:pt x="202973" y="742043"/>
                </a:cubicBezTo>
                <a:cubicBezTo>
                  <a:pt x="215237" y="736533"/>
                  <a:pt x="222880" y="716272"/>
                  <a:pt x="235854" y="716272"/>
                </a:cubicBezTo>
                <a:cubicBezTo>
                  <a:pt x="245807" y="716272"/>
                  <a:pt x="249718" y="726402"/>
                  <a:pt x="259671" y="730135"/>
                </a:cubicBezTo>
                <a:cubicBezTo>
                  <a:pt x="255938" y="735645"/>
                  <a:pt x="255050" y="737422"/>
                  <a:pt x="252739" y="742043"/>
                </a:cubicBezTo>
                <a:cubicBezTo>
                  <a:pt x="260382" y="743821"/>
                  <a:pt x="268024" y="737422"/>
                  <a:pt x="271934" y="730135"/>
                </a:cubicBezTo>
                <a:cubicBezTo>
                  <a:pt x="280288" y="733867"/>
                  <a:pt x="282598" y="736533"/>
                  <a:pt x="289530" y="739377"/>
                </a:cubicBezTo>
                <a:lnTo>
                  <a:pt x="327921" y="739377"/>
                </a:lnTo>
                <a:cubicBezTo>
                  <a:pt x="337163" y="746664"/>
                  <a:pt x="340185" y="751285"/>
                  <a:pt x="350849" y="757684"/>
                </a:cubicBezTo>
                <a:lnTo>
                  <a:pt x="409857" y="757684"/>
                </a:lnTo>
                <a:cubicBezTo>
                  <a:pt x="425142" y="775991"/>
                  <a:pt x="472775" y="780612"/>
                  <a:pt x="496414" y="780612"/>
                </a:cubicBezTo>
                <a:cubicBezTo>
                  <a:pt x="510277" y="780612"/>
                  <a:pt x="518630" y="774213"/>
                  <a:pt x="532494" y="774213"/>
                </a:cubicBezTo>
                <a:cubicBezTo>
                  <a:pt x="554711" y="774213"/>
                  <a:pt x="561642" y="785233"/>
                  <a:pt x="580838" y="792520"/>
                </a:cubicBezTo>
                <a:lnTo>
                  <a:pt x="580838" y="791631"/>
                </a:lnTo>
                <a:cubicBezTo>
                  <a:pt x="588480" y="793586"/>
                  <a:pt x="584570" y="795364"/>
                  <a:pt x="589902" y="791631"/>
                </a:cubicBezTo>
                <a:cubicBezTo>
                  <a:pt x="589902" y="794475"/>
                  <a:pt x="599322" y="802651"/>
                  <a:pt x="600744" y="803539"/>
                </a:cubicBezTo>
                <a:cubicBezTo>
                  <a:pt x="632203" y="826467"/>
                  <a:pt x="666684" y="831088"/>
                  <a:pt x="685879" y="831088"/>
                </a:cubicBezTo>
                <a:cubicBezTo>
                  <a:pt x="692811" y="831088"/>
                  <a:pt x="658152" y="809405"/>
                  <a:pt x="708096" y="807094"/>
                </a:cubicBezTo>
                <a:cubicBezTo>
                  <a:pt x="715383" y="806916"/>
                  <a:pt x="711828" y="778123"/>
                  <a:pt x="731912" y="800696"/>
                </a:cubicBezTo>
                <a:cubicBezTo>
                  <a:pt x="738666" y="808161"/>
                  <a:pt x="758750" y="790565"/>
                  <a:pt x="767104" y="788610"/>
                </a:cubicBezTo>
                <a:cubicBezTo>
                  <a:pt x="788610" y="778657"/>
                  <a:pt x="796963" y="776702"/>
                  <a:pt x="820780" y="770303"/>
                </a:cubicBezTo>
                <a:cubicBezTo>
                  <a:pt x="823090" y="777590"/>
                  <a:pt x="828422" y="783100"/>
                  <a:pt x="834643" y="783100"/>
                </a:cubicBezTo>
                <a:cubicBezTo>
                  <a:pt x="850639" y="783100"/>
                  <a:pt x="845307" y="756617"/>
                  <a:pt x="860770" y="756617"/>
                </a:cubicBezTo>
                <a:cubicBezTo>
                  <a:pt x="865391" y="756617"/>
                  <a:pt x="886008" y="797852"/>
                  <a:pt x="900583" y="797852"/>
                </a:cubicBezTo>
                <a:cubicBezTo>
                  <a:pt x="915868" y="797852"/>
                  <a:pt x="915868" y="777590"/>
                  <a:pt x="930442" y="773858"/>
                </a:cubicBezTo>
                <a:cubicBezTo>
                  <a:pt x="931864" y="781145"/>
                  <a:pt x="940395" y="798741"/>
                  <a:pt x="948927" y="798741"/>
                </a:cubicBezTo>
                <a:cubicBezTo>
                  <a:pt x="961190" y="798741"/>
                  <a:pt x="967411" y="786832"/>
                  <a:pt x="981808" y="786832"/>
                </a:cubicBezTo>
                <a:cubicBezTo>
                  <a:pt x="1028552" y="786832"/>
                  <a:pt x="1051657" y="832510"/>
                  <a:pt x="1098402" y="828245"/>
                </a:cubicBezTo>
                <a:cubicBezTo>
                  <a:pt x="1142302" y="824157"/>
                  <a:pt x="1138392" y="818469"/>
                  <a:pt x="1159720" y="854016"/>
                </a:cubicBezTo>
                <a:cubicBezTo>
                  <a:pt x="1155099" y="859526"/>
                  <a:pt x="1131638" y="856149"/>
                  <a:pt x="1131638" y="864325"/>
                </a:cubicBezTo>
                <a:cubicBezTo>
                  <a:pt x="1131638" y="867169"/>
                  <a:pt x="1131638" y="880499"/>
                  <a:pt x="1162031" y="878721"/>
                </a:cubicBezTo>
                <a:cubicBezTo>
                  <a:pt x="1178916" y="877833"/>
                  <a:pt x="1188869" y="870368"/>
                  <a:pt x="1204154" y="870368"/>
                </a:cubicBezTo>
                <a:lnTo>
                  <a:pt x="1253209" y="870368"/>
                </a:lnTo>
                <a:lnTo>
                  <a:pt x="1264762" y="876944"/>
                </a:lnTo>
                <a:cubicBezTo>
                  <a:pt x="1277736" y="884231"/>
                  <a:pt x="1280935" y="907159"/>
                  <a:pt x="1296221" y="907159"/>
                </a:cubicBezTo>
                <a:cubicBezTo>
                  <a:pt x="1299953" y="907159"/>
                  <a:pt x="1291600" y="886008"/>
                  <a:pt x="1291600" y="879610"/>
                </a:cubicBezTo>
                <a:cubicBezTo>
                  <a:pt x="1291600" y="848329"/>
                  <a:pt x="1330701" y="873034"/>
                  <a:pt x="1327680" y="842819"/>
                </a:cubicBezTo>
                <a:cubicBezTo>
                  <a:pt x="1318438" y="850106"/>
                  <a:pt x="1298354" y="857393"/>
                  <a:pt x="1286090" y="857393"/>
                </a:cubicBezTo>
                <a:cubicBezTo>
                  <a:pt x="1279869" y="857393"/>
                  <a:pt x="1276314" y="853838"/>
                  <a:pt x="1276314" y="847440"/>
                </a:cubicBezTo>
                <a:cubicBezTo>
                  <a:pt x="1276314" y="827178"/>
                  <a:pt x="1322348" y="826289"/>
                  <a:pt x="1336211" y="821846"/>
                </a:cubicBezTo>
                <a:cubicBezTo>
                  <a:pt x="1346164" y="859526"/>
                  <a:pt x="1394508" y="876944"/>
                  <a:pt x="1435920" y="876944"/>
                </a:cubicBezTo>
                <a:cubicBezTo>
                  <a:pt x="1479643" y="876944"/>
                  <a:pt x="1488174" y="874989"/>
                  <a:pt x="1501149" y="876944"/>
                </a:cubicBezTo>
                <a:cubicBezTo>
                  <a:pt x="1501149" y="857571"/>
                  <a:pt x="1506481" y="847440"/>
                  <a:pt x="1520344" y="847440"/>
                </a:cubicBezTo>
                <a:cubicBezTo>
                  <a:pt x="1531897" y="847440"/>
                  <a:pt x="1552514" y="853838"/>
                  <a:pt x="1554825" y="858460"/>
                </a:cubicBezTo>
                <a:cubicBezTo>
                  <a:pt x="1560868" y="868590"/>
                  <a:pt x="1541139" y="898805"/>
                  <a:pt x="1566378" y="890630"/>
                </a:cubicBezTo>
                <a:cubicBezTo>
                  <a:pt x="1566378" y="845663"/>
                  <a:pt x="1617032" y="864147"/>
                  <a:pt x="1607079" y="826289"/>
                </a:cubicBezTo>
                <a:cubicBezTo>
                  <a:pt x="1600858" y="830022"/>
                  <a:pt x="1596415" y="831799"/>
                  <a:pt x="1590905" y="835532"/>
                </a:cubicBezTo>
                <a:cubicBezTo>
                  <a:pt x="1590905" y="835532"/>
                  <a:pt x="1597126" y="813493"/>
                  <a:pt x="1597126" y="807983"/>
                </a:cubicBezTo>
                <a:cubicBezTo>
                  <a:pt x="1597126" y="776879"/>
                  <a:pt x="1545050" y="795186"/>
                  <a:pt x="1545050" y="764793"/>
                </a:cubicBezTo>
                <a:cubicBezTo>
                  <a:pt x="1545050" y="751996"/>
                  <a:pt x="1555003" y="752885"/>
                  <a:pt x="1555003" y="743643"/>
                </a:cubicBezTo>
                <a:cubicBezTo>
                  <a:pt x="1555003" y="734401"/>
                  <a:pt x="1548960" y="729957"/>
                  <a:pt x="1548960" y="720715"/>
                </a:cubicBezTo>
                <a:cubicBezTo>
                  <a:pt x="1548960" y="706852"/>
                  <a:pt x="1561223" y="709695"/>
                  <a:pt x="1570466" y="706852"/>
                </a:cubicBezTo>
                <a:cubicBezTo>
                  <a:pt x="1569755" y="697609"/>
                  <a:pt x="1563534" y="686234"/>
                  <a:pt x="1578108" y="686590"/>
                </a:cubicBezTo>
                <a:cubicBezTo>
                  <a:pt x="1607968" y="687479"/>
                  <a:pt x="1624852" y="705785"/>
                  <a:pt x="1625563" y="734401"/>
                </a:cubicBezTo>
                <a:cubicBezTo>
                  <a:pt x="1625919" y="747908"/>
                  <a:pt x="1648669" y="747375"/>
                  <a:pt x="1648669" y="764793"/>
                </a:cubicBezTo>
                <a:cubicBezTo>
                  <a:pt x="1648669" y="776702"/>
                  <a:pt x="1634806" y="783100"/>
                  <a:pt x="1629474" y="786832"/>
                </a:cubicBezTo>
                <a:cubicBezTo>
                  <a:pt x="1638716" y="800696"/>
                  <a:pt x="1655601" y="791453"/>
                  <a:pt x="1667864" y="800696"/>
                </a:cubicBezTo>
                <a:cubicBezTo>
                  <a:pt x="1663954" y="804428"/>
                  <a:pt x="1662532" y="807094"/>
                  <a:pt x="1660222" y="811715"/>
                </a:cubicBezTo>
                <a:cubicBezTo>
                  <a:pt x="1676396" y="820957"/>
                  <a:pt x="1677818" y="831977"/>
                  <a:pt x="1677818" y="847618"/>
                </a:cubicBezTo>
                <a:cubicBezTo>
                  <a:pt x="1701456" y="847618"/>
                  <a:pt x="1686171" y="807983"/>
                  <a:pt x="1708388" y="807983"/>
                </a:cubicBezTo>
                <a:cubicBezTo>
                  <a:pt x="1714431" y="807983"/>
                  <a:pt x="1736826" y="833754"/>
                  <a:pt x="1736826" y="840153"/>
                </a:cubicBezTo>
                <a:cubicBezTo>
                  <a:pt x="1736826" y="853838"/>
                  <a:pt x="1723851" y="851172"/>
                  <a:pt x="1723851" y="863081"/>
                </a:cubicBezTo>
                <a:cubicBezTo>
                  <a:pt x="1723851" y="873212"/>
                  <a:pt x="1746601" y="916046"/>
                  <a:pt x="1763841" y="889563"/>
                </a:cubicBezTo>
                <a:cubicBezTo>
                  <a:pt x="1774861" y="872501"/>
                  <a:pt x="1772906" y="860237"/>
                  <a:pt x="1778949" y="844596"/>
                </a:cubicBezTo>
                <a:cubicBezTo>
                  <a:pt x="1782859" y="835354"/>
                  <a:pt x="1800455" y="835354"/>
                  <a:pt x="1800455" y="826289"/>
                </a:cubicBezTo>
                <a:cubicBezTo>
                  <a:pt x="1800455" y="818114"/>
                  <a:pt x="1788902" y="813493"/>
                  <a:pt x="1788902" y="801584"/>
                </a:cubicBezTo>
                <a:cubicBezTo>
                  <a:pt x="1788902" y="790565"/>
                  <a:pt x="1798855" y="783100"/>
                  <a:pt x="1808097" y="783100"/>
                </a:cubicBezTo>
                <a:cubicBezTo>
                  <a:pt x="1815029" y="783100"/>
                  <a:pt x="1820361" y="788610"/>
                  <a:pt x="1827293" y="789498"/>
                </a:cubicBezTo>
                <a:cubicBezTo>
                  <a:pt x="1858752" y="789498"/>
                  <a:pt x="1852709" y="812604"/>
                  <a:pt x="1877236" y="812604"/>
                </a:cubicBezTo>
                <a:cubicBezTo>
                  <a:pt x="1877236" y="828245"/>
                  <a:pt x="1880258" y="827178"/>
                  <a:pt x="1877236" y="835532"/>
                </a:cubicBezTo>
                <a:cubicBezTo>
                  <a:pt x="1853064" y="849395"/>
                  <a:pt x="1863373" y="864147"/>
                  <a:pt x="1863373" y="870368"/>
                </a:cubicBezTo>
                <a:cubicBezTo>
                  <a:pt x="1863373" y="876055"/>
                  <a:pt x="1880969" y="885120"/>
                  <a:pt x="1880969" y="893473"/>
                </a:cubicBezTo>
                <a:cubicBezTo>
                  <a:pt x="1880969" y="905382"/>
                  <a:pt x="1841511" y="945905"/>
                  <a:pt x="1836535" y="936663"/>
                </a:cubicBezTo>
                <a:cubicBezTo>
                  <a:pt x="1827115" y="919423"/>
                  <a:pt x="1823382" y="935774"/>
                  <a:pt x="1827293" y="941284"/>
                </a:cubicBezTo>
                <a:cubicBezTo>
                  <a:pt x="1813607" y="941284"/>
                  <a:pt x="1808808" y="948749"/>
                  <a:pt x="1802054" y="948749"/>
                </a:cubicBezTo>
                <a:cubicBezTo>
                  <a:pt x="1791390" y="948749"/>
                  <a:pt x="1785169" y="930264"/>
                  <a:pt x="1768285" y="930264"/>
                </a:cubicBezTo>
                <a:cubicBezTo>
                  <a:pt x="1762242" y="930264"/>
                  <a:pt x="1773794" y="946794"/>
                  <a:pt x="1773794" y="950348"/>
                </a:cubicBezTo>
                <a:cubicBezTo>
                  <a:pt x="1773794" y="961368"/>
                  <a:pt x="1751400" y="980741"/>
                  <a:pt x="1739314" y="980741"/>
                </a:cubicBezTo>
                <a:cubicBezTo>
                  <a:pt x="1724740" y="980741"/>
                  <a:pt x="1714786" y="967056"/>
                  <a:pt x="1704833" y="959591"/>
                </a:cubicBezTo>
                <a:lnTo>
                  <a:pt x="1690970" y="959591"/>
                </a:lnTo>
                <a:cubicBezTo>
                  <a:pt x="1702523" y="987140"/>
                  <a:pt x="1728472" y="982518"/>
                  <a:pt x="1754599" y="989806"/>
                </a:cubicBezTo>
                <a:lnTo>
                  <a:pt x="1754599" y="1003669"/>
                </a:lnTo>
                <a:cubicBezTo>
                  <a:pt x="1742335" y="1014689"/>
                  <a:pt x="1732382" y="1037616"/>
                  <a:pt x="1714075" y="1037616"/>
                </a:cubicBezTo>
                <a:lnTo>
                  <a:pt x="1697191" y="1037616"/>
                </a:lnTo>
                <a:cubicBezTo>
                  <a:pt x="1687948" y="1037616"/>
                  <a:pt x="1697724" y="1063210"/>
                  <a:pt x="1681728" y="1057167"/>
                </a:cubicBezTo>
                <a:cubicBezTo>
                  <a:pt x="1619343" y="1034239"/>
                  <a:pt x="1642626" y="1053079"/>
                  <a:pt x="1635694" y="1050236"/>
                </a:cubicBezTo>
                <a:cubicBezTo>
                  <a:pt x="1646358" y="1057523"/>
                  <a:pt x="1675685" y="1058589"/>
                  <a:pt x="1675685" y="1072452"/>
                </a:cubicBezTo>
                <a:cubicBezTo>
                  <a:pt x="1675685" y="1094491"/>
                  <a:pt x="1652579" y="1085427"/>
                  <a:pt x="1639604" y="1090759"/>
                </a:cubicBezTo>
                <a:cubicBezTo>
                  <a:pt x="1633384" y="1093603"/>
                  <a:pt x="1620409" y="1129328"/>
                  <a:pt x="1614366" y="1136615"/>
                </a:cubicBezTo>
                <a:cubicBezTo>
                  <a:pt x="1596770" y="1157765"/>
                  <a:pt x="1587528" y="1179804"/>
                  <a:pt x="1587528" y="1216595"/>
                </a:cubicBezTo>
                <a:cubicBezTo>
                  <a:pt x="1587528" y="1243256"/>
                  <a:pt x="1590550" y="1246988"/>
                  <a:pt x="1587528" y="1258008"/>
                </a:cubicBezTo>
                <a:cubicBezTo>
                  <a:pt x="1595171" y="1256230"/>
                  <a:pt x="1599081" y="1248765"/>
                  <a:pt x="1606724" y="1248765"/>
                </a:cubicBezTo>
                <a:cubicBezTo>
                  <a:pt x="1623608" y="1248765"/>
                  <a:pt x="1635872" y="1300131"/>
                  <a:pt x="1635872" y="1322170"/>
                </a:cubicBezTo>
                <a:cubicBezTo>
                  <a:pt x="1647425" y="1322170"/>
                  <a:pt x="1652757" y="1308484"/>
                  <a:pt x="1664310" y="1308484"/>
                </a:cubicBezTo>
                <a:cubicBezTo>
                  <a:pt x="1674974" y="1308484"/>
                  <a:pt x="1692747" y="1324125"/>
                  <a:pt x="1698790" y="1326791"/>
                </a:cubicBezTo>
                <a:cubicBezTo>
                  <a:pt x="1732560" y="1342432"/>
                  <a:pt x="1764730" y="1357184"/>
                  <a:pt x="1793167" y="1381889"/>
                </a:cubicBezTo>
                <a:lnTo>
                  <a:pt x="1842933" y="1381889"/>
                </a:lnTo>
                <a:cubicBezTo>
                  <a:pt x="1864439" y="1398418"/>
                  <a:pt x="1859818" y="1421346"/>
                  <a:pt x="1859818" y="1450672"/>
                </a:cubicBezTo>
                <a:cubicBezTo>
                  <a:pt x="1859818" y="1477332"/>
                  <a:pt x="1886834" y="1505948"/>
                  <a:pt x="1905851" y="1524254"/>
                </a:cubicBezTo>
                <a:cubicBezTo>
                  <a:pt x="1912961" y="1531186"/>
                  <a:pt x="1919715" y="1513235"/>
                  <a:pt x="1928957" y="1513235"/>
                </a:cubicBezTo>
                <a:cubicBezTo>
                  <a:pt x="1929668" y="1503282"/>
                  <a:pt x="1939621" y="1496706"/>
                  <a:pt x="1942820" y="1491196"/>
                </a:cubicBezTo>
                <a:cubicBezTo>
                  <a:pt x="1932156" y="1475555"/>
                  <a:pt x="1942643" y="1425612"/>
                  <a:pt x="1915982" y="1409438"/>
                </a:cubicBezTo>
                <a:cubicBezTo>
                  <a:pt x="1931268" y="1405705"/>
                  <a:pt x="1977301" y="1364471"/>
                  <a:pt x="1977301" y="1347941"/>
                </a:cubicBezTo>
                <a:cubicBezTo>
                  <a:pt x="1977301" y="1287334"/>
                  <a:pt x="1950641" y="1275426"/>
                  <a:pt x="1933045" y="1239701"/>
                </a:cubicBezTo>
                <a:cubicBezTo>
                  <a:pt x="1942998" y="1235080"/>
                  <a:pt x="1964682" y="1228148"/>
                  <a:pt x="1962016" y="1200955"/>
                </a:cubicBezTo>
                <a:cubicBezTo>
                  <a:pt x="1960594" y="1187269"/>
                  <a:pt x="1936955" y="1167007"/>
                  <a:pt x="1946553" y="1159542"/>
                </a:cubicBezTo>
                <a:cubicBezTo>
                  <a:pt x="1971258" y="1140880"/>
                  <a:pt x="1944242" y="1127372"/>
                  <a:pt x="1944242" y="1118130"/>
                </a:cubicBezTo>
                <a:cubicBezTo>
                  <a:pt x="1944242" y="1101601"/>
                  <a:pt x="1955795" y="1095202"/>
                  <a:pt x="1967170" y="1095202"/>
                </a:cubicBezTo>
                <a:cubicBezTo>
                  <a:pt x="1988676" y="1095202"/>
                  <a:pt x="2002361" y="1110843"/>
                  <a:pt x="2024756" y="1110843"/>
                </a:cubicBezTo>
                <a:cubicBezTo>
                  <a:pt x="2036309" y="1110843"/>
                  <a:pt x="2036309" y="1101779"/>
                  <a:pt x="2046262" y="1101779"/>
                </a:cubicBezTo>
                <a:cubicBezTo>
                  <a:pt x="2067768" y="1101779"/>
                  <a:pt x="2072389" y="1133060"/>
                  <a:pt x="2093717" y="1136615"/>
                </a:cubicBezTo>
                <a:cubicBezTo>
                  <a:pt x="2093717" y="1170562"/>
                  <a:pt x="2135129" y="1152255"/>
                  <a:pt x="2138329" y="1178027"/>
                </a:cubicBezTo>
                <a:cubicBezTo>
                  <a:pt x="2140639" y="1197222"/>
                  <a:pt x="2145971" y="1242367"/>
                  <a:pt x="2158946" y="1242367"/>
                </a:cubicBezTo>
                <a:cubicBezTo>
                  <a:pt x="2168188" y="1242367"/>
                  <a:pt x="2170499" y="1262451"/>
                  <a:pt x="2184184" y="1262451"/>
                </a:cubicBezTo>
                <a:cubicBezTo>
                  <a:pt x="2203380" y="1262451"/>
                  <a:pt x="2227907" y="1228504"/>
                  <a:pt x="2227907" y="1214640"/>
                </a:cubicBezTo>
                <a:cubicBezTo>
                  <a:pt x="2227907" y="1201843"/>
                  <a:pt x="2240171" y="1193490"/>
                  <a:pt x="2245503" y="1188869"/>
                </a:cubicBezTo>
                <a:cubicBezTo>
                  <a:pt x="2248524" y="1192601"/>
                  <a:pt x="2256167" y="1200777"/>
                  <a:pt x="2258477" y="1200777"/>
                </a:cubicBezTo>
                <a:cubicBezTo>
                  <a:pt x="2260788" y="1225482"/>
                  <a:pt x="2293313" y="1230459"/>
                  <a:pt x="2285315" y="1251254"/>
                </a:cubicBezTo>
                <a:cubicBezTo>
                  <a:pt x="2278739" y="1268139"/>
                  <a:pt x="2303622" y="1286978"/>
                  <a:pt x="2310554" y="1289822"/>
                </a:cubicBezTo>
                <a:cubicBezTo>
                  <a:pt x="2309132" y="1299064"/>
                  <a:pt x="2315886" y="1306351"/>
                  <a:pt x="2315886" y="1315594"/>
                </a:cubicBezTo>
                <a:cubicBezTo>
                  <a:pt x="2315886" y="1326613"/>
                  <a:pt x="2308243" y="1329457"/>
                  <a:pt x="2304333" y="1332123"/>
                </a:cubicBezTo>
                <a:cubicBezTo>
                  <a:pt x="2314286" y="1341365"/>
                  <a:pt x="2324239" y="1354162"/>
                  <a:pt x="2341124" y="1354162"/>
                </a:cubicBezTo>
                <a:lnTo>
                  <a:pt x="2341124" y="1357006"/>
                </a:lnTo>
                <a:cubicBezTo>
                  <a:pt x="2341124" y="1388110"/>
                  <a:pt x="2380226" y="1398240"/>
                  <a:pt x="2398710" y="1395574"/>
                </a:cubicBezTo>
                <a:cubicBezTo>
                  <a:pt x="2399421" y="1400196"/>
                  <a:pt x="2405997" y="1401440"/>
                  <a:pt x="2405287" y="1406061"/>
                </a:cubicBezTo>
                <a:cubicBezTo>
                  <a:pt x="2400666" y="1423479"/>
                  <a:pt x="2358009" y="1430588"/>
                  <a:pt x="2342724" y="1440719"/>
                </a:cubicBezTo>
                <a:cubicBezTo>
                  <a:pt x="2343435" y="1442496"/>
                  <a:pt x="2348056" y="1444274"/>
                  <a:pt x="2350367" y="1444274"/>
                </a:cubicBezTo>
                <a:cubicBezTo>
                  <a:pt x="2368673" y="1444274"/>
                  <a:pt x="2405464" y="1428633"/>
                  <a:pt x="2423060" y="1416725"/>
                </a:cubicBezTo>
                <a:lnTo>
                  <a:pt x="2423060" y="1427744"/>
                </a:lnTo>
                <a:cubicBezTo>
                  <a:pt x="2431947" y="1432543"/>
                  <a:pt x="2423060" y="1441608"/>
                  <a:pt x="2429281" y="1441608"/>
                </a:cubicBezTo>
                <a:cubicBezTo>
                  <a:pt x="2436212" y="1455293"/>
                  <a:pt x="2442255" y="1464535"/>
                  <a:pt x="2442255" y="1485686"/>
                </a:cubicBezTo>
                <a:cubicBezTo>
                  <a:pt x="2442255" y="1515012"/>
                  <a:pt x="2380403" y="1519100"/>
                  <a:pt x="2369384" y="1536163"/>
                </a:cubicBezTo>
                <a:cubicBezTo>
                  <a:pt x="2346634" y="1571354"/>
                  <a:pt x="2325661" y="1556424"/>
                  <a:pt x="2287271" y="1556424"/>
                </a:cubicBezTo>
                <a:cubicBezTo>
                  <a:pt x="2258122" y="1556424"/>
                  <a:pt x="2241237" y="1550026"/>
                  <a:pt x="2212089" y="1561046"/>
                </a:cubicBezTo>
                <a:cubicBezTo>
                  <a:pt x="2195915" y="1567444"/>
                  <a:pt x="2203557" y="1575798"/>
                  <a:pt x="2192893" y="1588594"/>
                </a:cubicBezTo>
                <a:cubicBezTo>
                  <a:pt x="2176008" y="1608856"/>
                  <a:pt x="2160012" y="1600680"/>
                  <a:pt x="2150059" y="1625386"/>
                </a:cubicBezTo>
                <a:cubicBezTo>
                  <a:pt x="2172987" y="1621653"/>
                  <a:pt x="2188450" y="1593216"/>
                  <a:pt x="2222042" y="1593216"/>
                </a:cubicBezTo>
                <a:cubicBezTo>
                  <a:pt x="2238038" y="1593216"/>
                  <a:pt x="2262032" y="1589483"/>
                  <a:pt x="2262032" y="1606901"/>
                </a:cubicBezTo>
                <a:cubicBezTo>
                  <a:pt x="2262032" y="1625208"/>
                  <a:pt x="2234483" y="1630007"/>
                  <a:pt x="2229862" y="1637294"/>
                </a:cubicBezTo>
                <a:cubicBezTo>
                  <a:pt x="2236794" y="1637294"/>
                  <a:pt x="2245147" y="1639960"/>
                  <a:pt x="2249058" y="1639960"/>
                </a:cubicBezTo>
                <a:cubicBezTo>
                  <a:pt x="2247458" y="1649202"/>
                  <a:pt x="2241415" y="1656489"/>
                  <a:pt x="2241415" y="1661999"/>
                </a:cubicBezTo>
                <a:cubicBezTo>
                  <a:pt x="2241415" y="1685105"/>
                  <a:pt x="2276606" y="1710698"/>
                  <a:pt x="2298823" y="1710698"/>
                </a:cubicBezTo>
                <a:cubicBezTo>
                  <a:pt x="2303445" y="1710698"/>
                  <a:pt x="2323351" y="1711587"/>
                  <a:pt x="2323351" y="1721540"/>
                </a:cubicBezTo>
                <a:cubicBezTo>
                  <a:pt x="2323351" y="1729005"/>
                  <a:pt x="2270919" y="1752999"/>
                  <a:pt x="2267009" y="1753888"/>
                </a:cubicBezTo>
                <a:cubicBezTo>
                  <a:pt x="2251724" y="1759398"/>
                  <a:pt x="2237505" y="1784103"/>
                  <a:pt x="2231284" y="1784103"/>
                </a:cubicBezTo>
                <a:cubicBezTo>
                  <a:pt x="2226663" y="1784103"/>
                  <a:pt x="2215999" y="1769351"/>
                  <a:pt x="2215999" y="1760997"/>
                </a:cubicBezTo>
                <a:cubicBezTo>
                  <a:pt x="2215999" y="1740913"/>
                  <a:pt x="2243548" y="1726161"/>
                  <a:pt x="2261144" y="1724384"/>
                </a:cubicBezTo>
                <a:cubicBezTo>
                  <a:pt x="2248880" y="1724384"/>
                  <a:pt x="2249591" y="1723495"/>
                  <a:pt x="2249591" y="1710698"/>
                </a:cubicBezTo>
                <a:cubicBezTo>
                  <a:pt x="2238038" y="1711587"/>
                  <a:pt x="2238038" y="1723495"/>
                  <a:pt x="2231106" y="1729005"/>
                </a:cubicBezTo>
                <a:cubicBezTo>
                  <a:pt x="2224175" y="1734515"/>
                  <a:pt x="2205157" y="1730782"/>
                  <a:pt x="2200536" y="1730782"/>
                </a:cubicBezTo>
                <a:cubicBezTo>
                  <a:pt x="2198225" y="1730782"/>
                  <a:pt x="2194315" y="1731671"/>
                  <a:pt x="2192893" y="1730782"/>
                </a:cubicBezTo>
                <a:lnTo>
                  <a:pt x="2192893" y="1733626"/>
                </a:lnTo>
                <a:lnTo>
                  <a:pt x="2193249" y="1735759"/>
                </a:lnTo>
                <a:cubicBezTo>
                  <a:pt x="2194315" y="1738247"/>
                  <a:pt x="2195382" y="1740736"/>
                  <a:pt x="2196803" y="1742868"/>
                </a:cubicBezTo>
                <a:cubicBezTo>
                  <a:pt x="2191471" y="1752999"/>
                  <a:pt x="2182940" y="1758509"/>
                  <a:pt x="2172276" y="1758509"/>
                </a:cubicBezTo>
                <a:cubicBezTo>
                  <a:pt x="2163034" y="1758509"/>
                  <a:pt x="2162323" y="1754066"/>
                  <a:pt x="2154680" y="1758509"/>
                </a:cubicBezTo>
                <a:cubicBezTo>
                  <a:pt x="2142417" y="1773261"/>
                  <a:pt x="2116290" y="1783392"/>
                  <a:pt x="2116290" y="1818228"/>
                </a:cubicBezTo>
                <a:cubicBezTo>
                  <a:pt x="2116290" y="1821072"/>
                  <a:pt x="2117000" y="1825515"/>
                  <a:pt x="2119311" y="1826581"/>
                </a:cubicBezTo>
                <a:cubicBezTo>
                  <a:pt x="2119311" y="1831203"/>
                  <a:pt x="2122333" y="1843111"/>
                  <a:pt x="2126954" y="1843111"/>
                </a:cubicBezTo>
                <a:cubicBezTo>
                  <a:pt x="2128553" y="1843111"/>
                  <a:pt x="2135485" y="1836890"/>
                  <a:pt x="2135485" y="1836890"/>
                </a:cubicBezTo>
                <a:lnTo>
                  <a:pt x="2135485" y="1843111"/>
                </a:lnTo>
                <a:cubicBezTo>
                  <a:pt x="2126243" y="1845955"/>
                  <a:pt x="2113268" y="1849509"/>
                  <a:pt x="2110247" y="1845955"/>
                </a:cubicBezTo>
                <a:cubicBezTo>
                  <a:pt x="2094961" y="1859640"/>
                  <a:pt x="2068834" y="1854130"/>
                  <a:pt x="2053549" y="1866216"/>
                </a:cubicBezTo>
                <a:lnTo>
                  <a:pt x="2061192" y="1866216"/>
                </a:lnTo>
                <a:cubicBezTo>
                  <a:pt x="2068123" y="1866216"/>
                  <a:pt x="2075055" y="1861595"/>
                  <a:pt x="2080387" y="1866216"/>
                </a:cubicBezTo>
                <a:cubicBezTo>
                  <a:pt x="2069723" y="1870837"/>
                  <a:pt x="2061903" y="1870837"/>
                  <a:pt x="2051239" y="1870837"/>
                </a:cubicBezTo>
                <a:cubicBezTo>
                  <a:pt x="2048928" y="1870837"/>
                  <a:pt x="2046617" y="1869949"/>
                  <a:pt x="2044307" y="1869949"/>
                </a:cubicBezTo>
                <a:cubicBezTo>
                  <a:pt x="2041996" y="1870837"/>
                  <a:pt x="2039686" y="1873681"/>
                  <a:pt x="2039686" y="1876347"/>
                </a:cubicBezTo>
                <a:cubicBezTo>
                  <a:pt x="2039686" y="1880968"/>
                  <a:pt x="2046617" y="1887367"/>
                  <a:pt x="2046617" y="1887367"/>
                </a:cubicBezTo>
                <a:cubicBezTo>
                  <a:pt x="2045018" y="1894654"/>
                  <a:pt x="2030443" y="1926824"/>
                  <a:pt x="2025112" y="1926824"/>
                </a:cubicBezTo>
                <a:cubicBezTo>
                  <a:pt x="2022801" y="1926824"/>
                  <a:pt x="2021201" y="1921314"/>
                  <a:pt x="2019779" y="1919537"/>
                </a:cubicBezTo>
                <a:lnTo>
                  <a:pt x="2015869" y="1923980"/>
                </a:lnTo>
                <a:cubicBezTo>
                  <a:pt x="2017469" y="1931445"/>
                  <a:pt x="2022801" y="1934111"/>
                  <a:pt x="2022801" y="1941576"/>
                </a:cubicBezTo>
                <a:cubicBezTo>
                  <a:pt x="2022801" y="1947086"/>
                  <a:pt x="2007516" y="1979256"/>
                  <a:pt x="2005205" y="1979256"/>
                </a:cubicBezTo>
                <a:cubicBezTo>
                  <a:pt x="2003783" y="1979256"/>
                  <a:pt x="2002184" y="1975701"/>
                  <a:pt x="2002184" y="1973746"/>
                </a:cubicBezTo>
                <a:lnTo>
                  <a:pt x="2002184" y="1963793"/>
                </a:lnTo>
                <a:cubicBezTo>
                  <a:pt x="2002184" y="1957394"/>
                  <a:pt x="1995252" y="1942642"/>
                  <a:pt x="1993652" y="1933400"/>
                </a:cubicBezTo>
                <a:cubicBezTo>
                  <a:pt x="1992230" y="1938021"/>
                  <a:pt x="1992941" y="1945308"/>
                  <a:pt x="1992941" y="1945308"/>
                </a:cubicBezTo>
                <a:cubicBezTo>
                  <a:pt x="1992941" y="1951707"/>
                  <a:pt x="1996852" y="1968236"/>
                  <a:pt x="1996852" y="1977478"/>
                </a:cubicBezTo>
                <a:cubicBezTo>
                  <a:pt x="1996852" y="1986543"/>
                  <a:pt x="1992230" y="1985654"/>
                  <a:pt x="1996852" y="1991164"/>
                </a:cubicBezTo>
                <a:lnTo>
                  <a:pt x="2002184" y="1991164"/>
                </a:lnTo>
                <a:lnTo>
                  <a:pt x="2002184" y="2000406"/>
                </a:lnTo>
                <a:cubicBezTo>
                  <a:pt x="2002184" y="2007693"/>
                  <a:pt x="1995963" y="2011781"/>
                  <a:pt x="1992053" y="2011781"/>
                </a:cubicBezTo>
                <a:cubicBezTo>
                  <a:pt x="1995074" y="2018180"/>
                  <a:pt x="1998807" y="2018891"/>
                  <a:pt x="2002539" y="2019779"/>
                </a:cubicBezTo>
                <a:cubicBezTo>
                  <a:pt x="2001117" y="2029910"/>
                  <a:pt x="1997563" y="2029022"/>
                  <a:pt x="1990631" y="2029022"/>
                </a:cubicBezTo>
                <a:lnTo>
                  <a:pt x="1990631" y="2036309"/>
                </a:lnTo>
                <a:lnTo>
                  <a:pt x="1999695" y="2042707"/>
                </a:lnTo>
                <a:cubicBezTo>
                  <a:pt x="1997385" y="2046440"/>
                  <a:pt x="1994897" y="2051772"/>
                  <a:pt x="1990631" y="2052838"/>
                </a:cubicBezTo>
                <a:cubicBezTo>
                  <a:pt x="1981566" y="2054971"/>
                  <a:pt x="1977656" y="2062080"/>
                  <a:pt x="1971436" y="2063858"/>
                </a:cubicBezTo>
                <a:cubicBezTo>
                  <a:pt x="1962193" y="2067412"/>
                  <a:pt x="1962904" y="2070256"/>
                  <a:pt x="1958461" y="2075766"/>
                </a:cubicBezTo>
                <a:lnTo>
                  <a:pt x="1960594" y="2077543"/>
                </a:lnTo>
                <a:cubicBezTo>
                  <a:pt x="1924691" y="2101715"/>
                  <a:pt x="1878658" y="2119133"/>
                  <a:pt x="1878658" y="2185962"/>
                </a:cubicBezTo>
                <a:cubicBezTo>
                  <a:pt x="1878658" y="2216354"/>
                  <a:pt x="1900164" y="2225419"/>
                  <a:pt x="1900164" y="2254923"/>
                </a:cubicBezTo>
                <a:lnTo>
                  <a:pt x="1900164" y="2259544"/>
                </a:lnTo>
                <a:cubicBezTo>
                  <a:pt x="1902474" y="2270386"/>
                  <a:pt x="1909406" y="2279805"/>
                  <a:pt x="1909406" y="2296335"/>
                </a:cubicBezTo>
                <a:cubicBezTo>
                  <a:pt x="1909406" y="2315530"/>
                  <a:pt x="1905496" y="2332948"/>
                  <a:pt x="1892521" y="2332948"/>
                </a:cubicBezTo>
                <a:cubicBezTo>
                  <a:pt x="1880969" y="2332948"/>
                  <a:pt x="1881679" y="2318196"/>
                  <a:pt x="1877236" y="2310021"/>
                </a:cubicBezTo>
                <a:cubicBezTo>
                  <a:pt x="1867994" y="2295269"/>
                  <a:pt x="1860351" y="2290825"/>
                  <a:pt x="1854131" y="2276073"/>
                </a:cubicBezTo>
                <a:cubicBezTo>
                  <a:pt x="1841867" y="2246569"/>
                  <a:pt x="1850931" y="2190583"/>
                  <a:pt x="1817339" y="2190583"/>
                </a:cubicBezTo>
                <a:cubicBezTo>
                  <a:pt x="1810408" y="2190583"/>
                  <a:pt x="1807386" y="2202669"/>
                  <a:pt x="1800455" y="2202669"/>
                </a:cubicBezTo>
                <a:cubicBezTo>
                  <a:pt x="1786591" y="2202669"/>
                  <a:pt x="1778238" y="2181518"/>
                  <a:pt x="1759753" y="2181518"/>
                </a:cubicBezTo>
                <a:cubicBezTo>
                  <a:pt x="1749089" y="2181518"/>
                  <a:pt x="1746779" y="2188983"/>
                  <a:pt x="1740558" y="2188983"/>
                </a:cubicBezTo>
                <a:cubicBezTo>
                  <a:pt x="1738247" y="2188983"/>
                  <a:pt x="1735226" y="2184362"/>
                  <a:pt x="1735226" y="2181518"/>
                </a:cubicBezTo>
                <a:cubicBezTo>
                  <a:pt x="1722962" y="2185251"/>
                  <a:pt x="1706788" y="2183473"/>
                  <a:pt x="1693814" y="2188983"/>
                </a:cubicBezTo>
                <a:cubicBezTo>
                  <a:pt x="1701456" y="2191649"/>
                  <a:pt x="1699857" y="2191649"/>
                  <a:pt x="1704478" y="2188983"/>
                </a:cubicBezTo>
                <a:cubicBezTo>
                  <a:pt x="1703767" y="2202846"/>
                  <a:pt x="1696835" y="2211022"/>
                  <a:pt x="1706077" y="2218309"/>
                </a:cubicBezTo>
                <a:cubicBezTo>
                  <a:pt x="1684571" y="2231106"/>
                  <a:pt x="1666087" y="2200003"/>
                  <a:pt x="1650802" y="2200003"/>
                </a:cubicBezTo>
                <a:cubicBezTo>
                  <a:pt x="1646181" y="2200003"/>
                  <a:pt x="1643870" y="2207290"/>
                  <a:pt x="1639249" y="2207290"/>
                </a:cubicBezTo>
                <a:cubicBezTo>
                  <a:pt x="1630718" y="2207290"/>
                  <a:pt x="1626274" y="2198047"/>
                  <a:pt x="1617743" y="2198047"/>
                </a:cubicBezTo>
                <a:cubicBezTo>
                  <a:pt x="1595526" y="2198047"/>
                  <a:pt x="1584862" y="2220975"/>
                  <a:pt x="1575620" y="2231995"/>
                </a:cubicBezTo>
                <a:cubicBezTo>
                  <a:pt x="1569399" y="2239460"/>
                  <a:pt x="1562645" y="2232884"/>
                  <a:pt x="1555003" y="2236616"/>
                </a:cubicBezTo>
                <a:cubicBezTo>
                  <a:pt x="1538118" y="2243903"/>
                  <a:pt x="1528165" y="2268608"/>
                  <a:pt x="1528165" y="2296335"/>
                </a:cubicBezTo>
                <a:cubicBezTo>
                  <a:pt x="1528165" y="2299001"/>
                  <a:pt x="1532075" y="2302733"/>
                  <a:pt x="1532075" y="2305399"/>
                </a:cubicBezTo>
                <a:cubicBezTo>
                  <a:pt x="1531364" y="2305399"/>
                  <a:pt x="1530831" y="2305222"/>
                  <a:pt x="1530120" y="2305044"/>
                </a:cubicBezTo>
                <a:lnTo>
                  <a:pt x="1530653" y="2307177"/>
                </a:lnTo>
                <a:cubicBezTo>
                  <a:pt x="1532253" y="2312686"/>
                  <a:pt x="1533675" y="2316419"/>
                  <a:pt x="1533675" y="2321929"/>
                </a:cubicBezTo>
                <a:cubicBezTo>
                  <a:pt x="1533675" y="2338458"/>
                  <a:pt x="1528342" y="2344856"/>
                  <a:pt x="1526032" y="2358720"/>
                </a:cubicBezTo>
                <a:lnTo>
                  <a:pt x="1526032" y="2410085"/>
                </a:lnTo>
                <a:cubicBezTo>
                  <a:pt x="1524432" y="2417550"/>
                  <a:pt x="1530653" y="2424837"/>
                  <a:pt x="1532253" y="2428570"/>
                </a:cubicBezTo>
                <a:cubicBezTo>
                  <a:pt x="1535274" y="2436923"/>
                  <a:pt x="1531542" y="2442255"/>
                  <a:pt x="1534563" y="2450431"/>
                </a:cubicBezTo>
                <a:cubicBezTo>
                  <a:pt x="1537585" y="2457896"/>
                  <a:pt x="1547538" y="2470693"/>
                  <a:pt x="1553048" y="2477269"/>
                </a:cubicBezTo>
                <a:cubicBezTo>
                  <a:pt x="1566733" y="2493798"/>
                  <a:pt x="1566733" y="2509439"/>
                  <a:pt x="1586817" y="2516904"/>
                </a:cubicBezTo>
                <a:cubicBezTo>
                  <a:pt x="1593571" y="2519570"/>
                  <a:pt x="1593571" y="2527923"/>
                  <a:pt x="1599792" y="2527923"/>
                </a:cubicBezTo>
                <a:cubicBezTo>
                  <a:pt x="1614366" y="2527923"/>
                  <a:pt x="1626630" y="2514949"/>
                  <a:pt x="1641915" y="2514949"/>
                </a:cubicBezTo>
                <a:cubicBezTo>
                  <a:pt x="1650269" y="2514949"/>
                  <a:pt x="1653468" y="2520459"/>
                  <a:pt x="1656489" y="2520459"/>
                </a:cubicBezTo>
                <a:cubicBezTo>
                  <a:pt x="1662532" y="2520459"/>
                  <a:pt x="1666442" y="2509617"/>
                  <a:pt x="1667153" y="2505707"/>
                </a:cubicBezTo>
                <a:cubicBezTo>
                  <a:pt x="1670175" y="2494687"/>
                  <a:pt x="1683327" y="2482779"/>
                  <a:pt x="1683327" y="2468915"/>
                </a:cubicBezTo>
                <a:cubicBezTo>
                  <a:pt x="1683327" y="2442255"/>
                  <a:pt x="1708566" y="2433191"/>
                  <a:pt x="1729361" y="2433191"/>
                </a:cubicBezTo>
                <a:cubicBezTo>
                  <a:pt x="1736292" y="2433191"/>
                  <a:pt x="1741624" y="2434257"/>
                  <a:pt x="1744646" y="2436034"/>
                </a:cubicBezTo>
                <a:cubicBezTo>
                  <a:pt x="1747667" y="2436923"/>
                  <a:pt x="1757620" y="2437812"/>
                  <a:pt x="1762242" y="2437812"/>
                </a:cubicBezTo>
                <a:lnTo>
                  <a:pt x="1762242" y="2446165"/>
                </a:lnTo>
                <a:cubicBezTo>
                  <a:pt x="1762242" y="2458962"/>
                  <a:pt x="1749267" y="2475492"/>
                  <a:pt x="1749267" y="2492910"/>
                </a:cubicBezTo>
                <a:cubicBezTo>
                  <a:pt x="1749267" y="2507484"/>
                  <a:pt x="1744646" y="2514060"/>
                  <a:pt x="1740025" y="2523302"/>
                </a:cubicBezTo>
                <a:lnTo>
                  <a:pt x="1740025" y="2516904"/>
                </a:lnTo>
                <a:lnTo>
                  <a:pt x="1733982" y="2516904"/>
                </a:lnTo>
                <a:lnTo>
                  <a:pt x="1733982" y="2560982"/>
                </a:lnTo>
                <a:cubicBezTo>
                  <a:pt x="1733982" y="2570046"/>
                  <a:pt x="1724740" y="2573779"/>
                  <a:pt x="1720118" y="2579289"/>
                </a:cubicBezTo>
                <a:lnTo>
                  <a:pt x="1720118" y="2583910"/>
                </a:lnTo>
                <a:cubicBezTo>
                  <a:pt x="1720118" y="2590308"/>
                  <a:pt x="1724740" y="2593863"/>
                  <a:pt x="1729361" y="2593863"/>
                </a:cubicBezTo>
                <a:cubicBezTo>
                  <a:pt x="1754599" y="2593863"/>
                  <a:pt x="1775394" y="2588353"/>
                  <a:pt x="1802232" y="2588353"/>
                </a:cubicBezTo>
                <a:cubicBezTo>
                  <a:pt x="1820716" y="2588353"/>
                  <a:pt x="1825337" y="2604172"/>
                  <a:pt x="1839023" y="2607726"/>
                </a:cubicBezTo>
                <a:lnTo>
                  <a:pt x="1839023" y="2621590"/>
                </a:lnTo>
                <a:cubicBezTo>
                  <a:pt x="1839023" y="2629943"/>
                  <a:pt x="1838312" y="2652871"/>
                  <a:pt x="1833691" y="2661935"/>
                </a:cubicBezTo>
                <a:lnTo>
                  <a:pt x="1833691" y="2718100"/>
                </a:lnTo>
                <a:cubicBezTo>
                  <a:pt x="1833691" y="2738361"/>
                  <a:pt x="1849865" y="2746537"/>
                  <a:pt x="1862129" y="2753825"/>
                </a:cubicBezTo>
                <a:cubicBezTo>
                  <a:pt x="1870482" y="2758446"/>
                  <a:pt x="1870482" y="2775864"/>
                  <a:pt x="1883635" y="2775864"/>
                </a:cubicBezTo>
                <a:cubicBezTo>
                  <a:pt x="1903541" y="2775864"/>
                  <a:pt x="1913494" y="2757557"/>
                  <a:pt x="1931978" y="2757557"/>
                </a:cubicBezTo>
                <a:cubicBezTo>
                  <a:pt x="1953307" y="2757557"/>
                  <a:pt x="1962904" y="2776041"/>
                  <a:pt x="1975168" y="2786883"/>
                </a:cubicBezTo>
                <a:cubicBezTo>
                  <a:pt x="1974813" y="2787594"/>
                  <a:pt x="1972680" y="2790616"/>
                  <a:pt x="1970014" y="2793993"/>
                </a:cubicBezTo>
                <a:cubicBezTo>
                  <a:pt x="1972502" y="2791860"/>
                  <a:pt x="1974635" y="2789905"/>
                  <a:pt x="1975701" y="2787772"/>
                </a:cubicBezTo>
                <a:cubicBezTo>
                  <a:pt x="1981744" y="2789727"/>
                  <a:pt x="1979611" y="2789727"/>
                  <a:pt x="1984943" y="2787772"/>
                </a:cubicBezTo>
                <a:lnTo>
                  <a:pt x="1984943" y="2782262"/>
                </a:lnTo>
                <a:cubicBezTo>
                  <a:pt x="1984943" y="2780485"/>
                  <a:pt x="1987965" y="2777641"/>
                  <a:pt x="1989565" y="2777641"/>
                </a:cubicBezTo>
                <a:cubicBezTo>
                  <a:pt x="1989565" y="2768399"/>
                  <a:pt x="1997207" y="2765733"/>
                  <a:pt x="2001828" y="2762178"/>
                </a:cubicBezTo>
                <a:cubicBezTo>
                  <a:pt x="2006449" y="2758446"/>
                  <a:pt x="2007160" y="2746537"/>
                  <a:pt x="2008760" y="2739073"/>
                </a:cubicBezTo>
                <a:cubicBezTo>
                  <a:pt x="2012492" y="2724321"/>
                  <a:pt x="2019424" y="2721654"/>
                  <a:pt x="2029377" y="2717922"/>
                </a:cubicBezTo>
                <a:cubicBezTo>
                  <a:pt x="2047862" y="2710635"/>
                  <a:pt x="2059948" y="2706903"/>
                  <a:pt x="2079321" y="2699437"/>
                </a:cubicBezTo>
                <a:cubicBezTo>
                  <a:pt x="2089274" y="2695705"/>
                  <a:pt x="2091584" y="2682020"/>
                  <a:pt x="2101538" y="2682020"/>
                </a:cubicBezTo>
                <a:cubicBezTo>
                  <a:pt x="2105448" y="2682020"/>
                  <a:pt x="2108469" y="2692151"/>
                  <a:pt x="2108469" y="2693039"/>
                </a:cubicBezTo>
                <a:cubicBezTo>
                  <a:pt x="2108469" y="2700326"/>
                  <a:pt x="2103848" y="2704059"/>
                  <a:pt x="2100827" y="2704059"/>
                </a:cubicBezTo>
                <a:cubicBezTo>
                  <a:pt x="2098516" y="2717744"/>
                  <a:pt x="2093895" y="2733385"/>
                  <a:pt x="2093895" y="2741561"/>
                </a:cubicBezTo>
                <a:cubicBezTo>
                  <a:pt x="2093895" y="2751692"/>
                  <a:pt x="2098161" y="2769287"/>
                  <a:pt x="2106514" y="2769287"/>
                </a:cubicBezTo>
                <a:cubicBezTo>
                  <a:pt x="2109536" y="2769287"/>
                  <a:pt x="2113801" y="2758090"/>
                  <a:pt x="2113801" y="2754358"/>
                </a:cubicBezTo>
                <a:cubicBezTo>
                  <a:pt x="2113801" y="2743338"/>
                  <a:pt x="2104559" y="2736940"/>
                  <a:pt x="2104559" y="2725920"/>
                </a:cubicBezTo>
                <a:cubicBezTo>
                  <a:pt x="2104559" y="2712234"/>
                  <a:pt x="2116823" y="2714012"/>
                  <a:pt x="2123754" y="2708502"/>
                </a:cubicBezTo>
                <a:lnTo>
                  <a:pt x="2142061" y="2708502"/>
                </a:lnTo>
                <a:cubicBezTo>
                  <a:pt x="2139040" y="2697482"/>
                  <a:pt x="2127487" y="2702104"/>
                  <a:pt x="2127487" y="2691084"/>
                </a:cubicBezTo>
                <a:lnTo>
                  <a:pt x="2140817" y="2691262"/>
                </a:lnTo>
                <a:cubicBezTo>
                  <a:pt x="2143839" y="2706014"/>
                  <a:pt x="2161079" y="2711168"/>
                  <a:pt x="2172631" y="2714012"/>
                </a:cubicBezTo>
                <a:cubicBezTo>
                  <a:pt x="2172631" y="2723076"/>
                  <a:pt x="2177253" y="2729475"/>
                  <a:pt x="2181874" y="2730363"/>
                </a:cubicBezTo>
                <a:lnTo>
                  <a:pt x="2223286" y="2730363"/>
                </a:lnTo>
                <a:cubicBezTo>
                  <a:pt x="2223286" y="2738717"/>
                  <a:pt x="2232528" y="2740494"/>
                  <a:pt x="2238749" y="2740494"/>
                </a:cubicBezTo>
                <a:cubicBezTo>
                  <a:pt x="2250302" y="2738717"/>
                  <a:pt x="2257767" y="2738717"/>
                  <a:pt x="2262388" y="2727698"/>
                </a:cubicBezTo>
                <a:cubicBezTo>
                  <a:pt x="2263099" y="2724854"/>
                  <a:pt x="2279273" y="2724854"/>
                  <a:pt x="2281583" y="2723076"/>
                </a:cubicBezTo>
                <a:cubicBezTo>
                  <a:pt x="2289226" y="2723076"/>
                  <a:pt x="2303089" y="2725920"/>
                  <a:pt x="2303089" y="2725920"/>
                </a:cubicBezTo>
                <a:cubicBezTo>
                  <a:pt x="2300067" y="2728764"/>
                  <a:pt x="2293847" y="2729653"/>
                  <a:pt x="2291536" y="2727698"/>
                </a:cubicBezTo>
                <a:lnTo>
                  <a:pt x="2291536" y="2735162"/>
                </a:lnTo>
                <a:cubicBezTo>
                  <a:pt x="2296868" y="2748137"/>
                  <a:pt x="2313042" y="2750803"/>
                  <a:pt x="2324417" y="2755424"/>
                </a:cubicBezTo>
                <a:cubicBezTo>
                  <a:pt x="2334370" y="2758979"/>
                  <a:pt x="2332060" y="2772842"/>
                  <a:pt x="2335081" y="2784750"/>
                </a:cubicBezTo>
                <a:lnTo>
                  <a:pt x="2356587" y="2784750"/>
                </a:lnTo>
                <a:cubicBezTo>
                  <a:pt x="2371161" y="2802346"/>
                  <a:pt x="2378093" y="2799325"/>
                  <a:pt x="2387157" y="2822430"/>
                </a:cubicBezTo>
                <a:cubicBezTo>
                  <a:pt x="2388757" y="2826163"/>
                  <a:pt x="2394800" y="2827940"/>
                  <a:pt x="2398710" y="2827940"/>
                </a:cubicBezTo>
                <a:cubicBezTo>
                  <a:pt x="2404042" y="2853711"/>
                  <a:pt x="2436212" y="2850868"/>
                  <a:pt x="2457007" y="2855489"/>
                </a:cubicBezTo>
                <a:lnTo>
                  <a:pt x="2476914" y="2855489"/>
                </a:lnTo>
                <a:cubicBezTo>
                  <a:pt x="2482246" y="2858155"/>
                  <a:pt x="2494510" y="2865620"/>
                  <a:pt x="2502152" y="2865620"/>
                </a:cubicBezTo>
                <a:lnTo>
                  <a:pt x="2502152" y="2867397"/>
                </a:lnTo>
                <a:lnTo>
                  <a:pt x="2506773" y="2867397"/>
                </a:lnTo>
                <a:cubicBezTo>
                  <a:pt x="2519037" y="2867397"/>
                  <a:pt x="2535211" y="2897612"/>
                  <a:pt x="2548185" y="2901522"/>
                </a:cubicBezTo>
                <a:cubicBezTo>
                  <a:pt x="2548185" y="2912364"/>
                  <a:pt x="2558138" y="2941868"/>
                  <a:pt x="2562049" y="2951999"/>
                </a:cubicBezTo>
                <a:cubicBezTo>
                  <a:pt x="2565959" y="2961241"/>
                  <a:pt x="2575734" y="2961241"/>
                  <a:pt x="2575734" y="2970483"/>
                </a:cubicBezTo>
                <a:cubicBezTo>
                  <a:pt x="2563470" y="2988790"/>
                  <a:pt x="2541254" y="2998032"/>
                  <a:pt x="2541254" y="3025581"/>
                </a:cubicBezTo>
                <a:cubicBezTo>
                  <a:pt x="2541254" y="3034823"/>
                  <a:pt x="2548185" y="3033757"/>
                  <a:pt x="2551918" y="3035712"/>
                </a:cubicBezTo>
                <a:cubicBezTo>
                  <a:pt x="2559560" y="3040511"/>
                  <a:pt x="2563470" y="3047798"/>
                  <a:pt x="2564892" y="3057040"/>
                </a:cubicBezTo>
                <a:lnTo>
                  <a:pt x="2583377" y="3057040"/>
                </a:lnTo>
                <a:cubicBezTo>
                  <a:pt x="2583377" y="3059706"/>
                  <a:pt x="2584977" y="3066993"/>
                  <a:pt x="2587287" y="3066993"/>
                </a:cubicBezTo>
                <a:cubicBezTo>
                  <a:pt x="2590309" y="3066993"/>
                  <a:pt x="2593330" y="3060595"/>
                  <a:pt x="2595818" y="3055974"/>
                </a:cubicBezTo>
                <a:cubicBezTo>
                  <a:pt x="2603461" y="3041222"/>
                  <a:pt x="2612703" y="3021849"/>
                  <a:pt x="2624967" y="3021849"/>
                </a:cubicBezTo>
                <a:cubicBezTo>
                  <a:pt x="2638653" y="3021849"/>
                  <a:pt x="2666379" y="3039267"/>
                  <a:pt x="2676332" y="3046732"/>
                </a:cubicBezTo>
                <a:cubicBezTo>
                  <a:pt x="2682375" y="3051353"/>
                  <a:pt x="2689307" y="3049397"/>
                  <a:pt x="2690906" y="3056862"/>
                </a:cubicBezTo>
                <a:cubicBezTo>
                  <a:pt x="2693217" y="3065038"/>
                  <a:pt x="2692328" y="3071437"/>
                  <a:pt x="2692328" y="3079612"/>
                </a:cubicBezTo>
                <a:lnTo>
                  <a:pt x="2697660" y="3079612"/>
                </a:lnTo>
                <a:cubicBezTo>
                  <a:pt x="2704592" y="3076058"/>
                  <a:pt x="2707613" y="3069482"/>
                  <a:pt x="2714545" y="3069482"/>
                </a:cubicBezTo>
                <a:cubicBezTo>
                  <a:pt x="2730719" y="3069482"/>
                  <a:pt x="2733741" y="3084234"/>
                  <a:pt x="2749026" y="3084234"/>
                </a:cubicBezTo>
                <a:lnTo>
                  <a:pt x="2778174" y="3079435"/>
                </a:lnTo>
                <a:cubicBezTo>
                  <a:pt x="2792749" y="3083167"/>
                  <a:pt x="2805901" y="3089743"/>
                  <a:pt x="2814254" y="3094364"/>
                </a:cubicBezTo>
                <a:cubicBezTo>
                  <a:pt x="2821186" y="3108050"/>
                  <a:pt x="2845003" y="3133822"/>
                  <a:pt x="2857266" y="3138443"/>
                </a:cubicBezTo>
                <a:cubicBezTo>
                  <a:pt x="2867930" y="3141997"/>
                  <a:pt x="2874862" y="3136665"/>
                  <a:pt x="2885704" y="3140220"/>
                </a:cubicBezTo>
                <a:cubicBezTo>
                  <a:pt x="2900634" y="3146441"/>
                  <a:pt x="2904544" y="3165814"/>
                  <a:pt x="2904544" y="3185009"/>
                </a:cubicBezTo>
                <a:close/>
                <a:moveTo>
                  <a:pt x="1913849" y="1793167"/>
                </a:moveTo>
                <a:cubicBezTo>
                  <a:pt x="1913849" y="1796189"/>
                  <a:pt x="1916693" y="1797966"/>
                  <a:pt x="1917937" y="1800810"/>
                </a:cubicBezTo>
                <a:cubicBezTo>
                  <a:pt x="1917049" y="1798499"/>
                  <a:pt x="1916160" y="1796544"/>
                  <a:pt x="1915449" y="1794945"/>
                </a:cubicBezTo>
                <a:cubicBezTo>
                  <a:pt x="1920781" y="1794945"/>
                  <a:pt x="1920781" y="1793878"/>
                  <a:pt x="1924514" y="1793878"/>
                </a:cubicBezTo>
                <a:cubicBezTo>
                  <a:pt x="1946730" y="1793878"/>
                  <a:pt x="1995785" y="1802765"/>
                  <a:pt x="1995963" y="1768284"/>
                </a:cubicBezTo>
                <a:cubicBezTo>
                  <a:pt x="1996141" y="1768107"/>
                  <a:pt x="1996852" y="1767574"/>
                  <a:pt x="1997563" y="1766685"/>
                </a:cubicBezTo>
                <a:cubicBezTo>
                  <a:pt x="1996852" y="1767574"/>
                  <a:pt x="1996141" y="1768107"/>
                  <a:pt x="1995963" y="1768284"/>
                </a:cubicBezTo>
                <a:cubicBezTo>
                  <a:pt x="1976768" y="1768284"/>
                  <a:pt x="1940687" y="1779304"/>
                  <a:pt x="1923980" y="1785702"/>
                </a:cubicBezTo>
                <a:cubicBezTo>
                  <a:pt x="1921492" y="1786769"/>
                  <a:pt x="1913849" y="1788546"/>
                  <a:pt x="1913849" y="1793167"/>
                </a:cubicBezTo>
                <a:close/>
                <a:moveTo>
                  <a:pt x="1911006" y="1824271"/>
                </a:moveTo>
                <a:cubicBezTo>
                  <a:pt x="1915627" y="1821605"/>
                  <a:pt x="1919892" y="1818939"/>
                  <a:pt x="1923092" y="1816984"/>
                </a:cubicBezTo>
                <a:lnTo>
                  <a:pt x="1923092" y="1816984"/>
                </a:lnTo>
                <a:cubicBezTo>
                  <a:pt x="1919892" y="1818761"/>
                  <a:pt x="1915805" y="1821427"/>
                  <a:pt x="1911006" y="1824271"/>
                </a:cubicBezTo>
                <a:close/>
                <a:moveTo>
                  <a:pt x="1892344" y="1820716"/>
                </a:moveTo>
                <a:cubicBezTo>
                  <a:pt x="1881502" y="1820716"/>
                  <a:pt x="1869949" y="1819828"/>
                  <a:pt x="1863195" y="1828003"/>
                </a:cubicBezTo>
                <a:cubicBezTo>
                  <a:pt x="1860174" y="1831736"/>
                  <a:pt x="1859285" y="1837246"/>
                  <a:pt x="1852531" y="1837246"/>
                </a:cubicBezTo>
                <a:cubicBezTo>
                  <a:pt x="1847910" y="1837246"/>
                  <a:pt x="1843289" y="1830847"/>
                  <a:pt x="1840978" y="1826048"/>
                </a:cubicBezTo>
                <a:cubicBezTo>
                  <a:pt x="1840978" y="1835113"/>
                  <a:pt x="1844000" y="1849154"/>
                  <a:pt x="1851642" y="1849154"/>
                </a:cubicBezTo>
                <a:cubicBezTo>
                  <a:pt x="1867283" y="1849154"/>
                  <a:pt x="1892877" y="1834935"/>
                  <a:pt x="1910650" y="1824449"/>
                </a:cubicBezTo>
                <a:cubicBezTo>
                  <a:pt x="1906918" y="1827115"/>
                  <a:pt x="1902474" y="1820716"/>
                  <a:pt x="1892344" y="1820716"/>
                </a:cubicBezTo>
                <a:close/>
                <a:moveTo>
                  <a:pt x="1702167" y="1632673"/>
                </a:moveTo>
                <a:cubicBezTo>
                  <a:pt x="1695235" y="1632673"/>
                  <a:pt x="1662355" y="1658977"/>
                  <a:pt x="1644759" y="1685638"/>
                </a:cubicBezTo>
                <a:lnTo>
                  <a:pt x="1656312" y="1685638"/>
                </a:lnTo>
                <a:cubicBezTo>
                  <a:pt x="1661644" y="1682794"/>
                  <a:pt x="1664665" y="1680128"/>
                  <a:pt x="1669997" y="1679239"/>
                </a:cubicBezTo>
                <a:cubicBezTo>
                  <a:pt x="1673196" y="1687415"/>
                  <a:pt x="1675329" y="1688304"/>
                  <a:pt x="1681550" y="1688304"/>
                </a:cubicBezTo>
                <a:cubicBezTo>
                  <a:pt x="1694525" y="1688304"/>
                  <a:pt x="1695413" y="1676395"/>
                  <a:pt x="1702345" y="1676395"/>
                </a:cubicBezTo>
                <a:cubicBezTo>
                  <a:pt x="1710698" y="1676395"/>
                  <a:pt x="1724562" y="1658977"/>
                  <a:pt x="1736115" y="1656134"/>
                </a:cubicBezTo>
                <a:cubicBezTo>
                  <a:pt x="1736115" y="1668931"/>
                  <a:pt x="1730782" y="1671774"/>
                  <a:pt x="1727583" y="1679061"/>
                </a:cubicBezTo>
                <a:lnTo>
                  <a:pt x="1742868" y="1679061"/>
                </a:lnTo>
                <a:cubicBezTo>
                  <a:pt x="1743757" y="1685460"/>
                  <a:pt x="1750511" y="1690081"/>
                  <a:pt x="1756021" y="1690081"/>
                </a:cubicBezTo>
                <a:cubicBezTo>
                  <a:pt x="1765974" y="1690081"/>
                  <a:pt x="1768995" y="1680839"/>
                  <a:pt x="1777527" y="1680839"/>
                </a:cubicBezTo>
                <a:cubicBezTo>
                  <a:pt x="1796011" y="1680839"/>
                  <a:pt x="1805076" y="1692747"/>
                  <a:pt x="1821250" y="1692747"/>
                </a:cubicBezTo>
                <a:lnTo>
                  <a:pt x="1821250" y="1703767"/>
                </a:lnTo>
                <a:cubicBezTo>
                  <a:pt x="1809697" y="1708388"/>
                  <a:pt x="1792812" y="1703767"/>
                  <a:pt x="1786769" y="1703767"/>
                </a:cubicBezTo>
                <a:cubicBezTo>
                  <a:pt x="1769884" y="1703767"/>
                  <a:pt x="1739314" y="1729538"/>
                  <a:pt x="1737714" y="1747845"/>
                </a:cubicBezTo>
                <a:cubicBezTo>
                  <a:pt x="1745357" y="1742513"/>
                  <a:pt x="1748556" y="1734870"/>
                  <a:pt x="1756199" y="1734870"/>
                </a:cubicBezTo>
                <a:cubicBezTo>
                  <a:pt x="1743046" y="1755132"/>
                  <a:pt x="1737003" y="1802054"/>
                  <a:pt x="1737003" y="1825871"/>
                </a:cubicBezTo>
                <a:cubicBezTo>
                  <a:pt x="1737003" y="1836001"/>
                  <a:pt x="1746245" y="1844355"/>
                  <a:pt x="1754599" y="1844355"/>
                </a:cubicBezTo>
                <a:cubicBezTo>
                  <a:pt x="1766152" y="1844355"/>
                  <a:pt x="1770062" y="1816806"/>
                  <a:pt x="1770062" y="1804720"/>
                </a:cubicBezTo>
                <a:lnTo>
                  <a:pt x="1770062" y="1775394"/>
                </a:lnTo>
                <a:cubicBezTo>
                  <a:pt x="1770062" y="1763841"/>
                  <a:pt x="1769884" y="1736114"/>
                  <a:pt x="1778415" y="1735404"/>
                </a:cubicBezTo>
                <a:cubicBezTo>
                  <a:pt x="1806320" y="1733448"/>
                  <a:pt x="1793523" y="1711054"/>
                  <a:pt x="1806142" y="1711054"/>
                </a:cubicBezTo>
                <a:cubicBezTo>
                  <a:pt x="1812363" y="1711054"/>
                  <a:pt x="1840623" y="1727583"/>
                  <a:pt x="1840623" y="1738603"/>
                </a:cubicBezTo>
                <a:cubicBezTo>
                  <a:pt x="1840623" y="1751400"/>
                  <a:pt x="1834402" y="1759753"/>
                  <a:pt x="1832091" y="1772550"/>
                </a:cubicBezTo>
                <a:cubicBezTo>
                  <a:pt x="1841334" y="1772550"/>
                  <a:pt x="1839734" y="1768995"/>
                  <a:pt x="1847377" y="1766152"/>
                </a:cubicBezTo>
                <a:cubicBezTo>
                  <a:pt x="1850398" y="1780904"/>
                  <a:pt x="1850576" y="1787302"/>
                  <a:pt x="1858041" y="1794589"/>
                </a:cubicBezTo>
                <a:lnTo>
                  <a:pt x="1858041" y="1794589"/>
                </a:lnTo>
                <a:cubicBezTo>
                  <a:pt x="1868705" y="1794589"/>
                  <a:pt x="1875636" y="1750511"/>
                  <a:pt x="1878658" y="1735759"/>
                </a:cubicBezTo>
                <a:cubicBezTo>
                  <a:pt x="1881679" y="1739491"/>
                  <a:pt x="1890922" y="1751400"/>
                  <a:pt x="1900164" y="1751400"/>
                </a:cubicBezTo>
                <a:cubicBezTo>
                  <a:pt x="1904785" y="1751400"/>
                  <a:pt x="1907806" y="1746779"/>
                  <a:pt x="1907806" y="1740380"/>
                </a:cubicBezTo>
                <a:cubicBezTo>
                  <a:pt x="1907806" y="1726694"/>
                  <a:pt x="1896254" y="1717452"/>
                  <a:pt x="1887011" y="1710165"/>
                </a:cubicBezTo>
                <a:lnTo>
                  <a:pt x="1867105" y="1710165"/>
                </a:lnTo>
                <a:cubicBezTo>
                  <a:pt x="1847910" y="1695413"/>
                  <a:pt x="1824093" y="1700034"/>
                  <a:pt x="1806498" y="1678884"/>
                </a:cubicBezTo>
                <a:cubicBezTo>
                  <a:pt x="1800455" y="1671597"/>
                  <a:pt x="1805076" y="1662355"/>
                  <a:pt x="1800455" y="1651335"/>
                </a:cubicBezTo>
                <a:cubicBezTo>
                  <a:pt x="1798855" y="1647602"/>
                  <a:pt x="1766685" y="1616499"/>
                  <a:pt x="1762064" y="1616499"/>
                </a:cubicBezTo>
                <a:lnTo>
                  <a:pt x="1756021" y="1616499"/>
                </a:lnTo>
                <a:cubicBezTo>
                  <a:pt x="1756021" y="1618276"/>
                  <a:pt x="1756732" y="1625563"/>
                  <a:pt x="1755132" y="1629296"/>
                </a:cubicBezTo>
                <a:cubicBezTo>
                  <a:pt x="1752111" y="1625563"/>
                  <a:pt x="1745890" y="1609034"/>
                  <a:pt x="1736826" y="1609034"/>
                </a:cubicBezTo>
                <a:cubicBezTo>
                  <a:pt x="1729183" y="1609034"/>
                  <a:pt x="1732204" y="1623786"/>
                  <a:pt x="1724562" y="1628407"/>
                </a:cubicBezTo>
                <a:cubicBezTo>
                  <a:pt x="1716031" y="1633206"/>
                  <a:pt x="1710165" y="1632673"/>
                  <a:pt x="1702167" y="1632673"/>
                </a:cubicBezTo>
                <a:close/>
                <a:moveTo>
                  <a:pt x="676815" y="1222283"/>
                </a:moveTo>
                <a:cubicBezTo>
                  <a:pt x="671838" y="1229215"/>
                  <a:pt x="669705" y="1240056"/>
                  <a:pt x="661707" y="1240056"/>
                </a:cubicBezTo>
                <a:cubicBezTo>
                  <a:pt x="655309" y="1240056"/>
                  <a:pt x="648732" y="1235613"/>
                  <a:pt x="642689" y="1229748"/>
                </a:cubicBezTo>
                <a:cubicBezTo>
                  <a:pt x="648732" y="1235613"/>
                  <a:pt x="655131" y="1240056"/>
                  <a:pt x="661707" y="1240056"/>
                </a:cubicBezTo>
                <a:cubicBezTo>
                  <a:pt x="669705" y="1240056"/>
                  <a:pt x="671838" y="1229215"/>
                  <a:pt x="676815" y="1222283"/>
                </a:cubicBezTo>
                <a:close/>
                <a:moveTo>
                  <a:pt x="735289" y="1258718"/>
                </a:moveTo>
                <a:cubicBezTo>
                  <a:pt x="723914" y="1242367"/>
                  <a:pt x="713428" y="1231525"/>
                  <a:pt x="697610" y="1212507"/>
                </a:cubicBezTo>
                <a:lnTo>
                  <a:pt x="697610" y="1212507"/>
                </a:lnTo>
                <a:cubicBezTo>
                  <a:pt x="713428" y="1231525"/>
                  <a:pt x="723914" y="1242189"/>
                  <a:pt x="735289" y="1258718"/>
                </a:cubicBezTo>
                <a:close/>
                <a:moveTo>
                  <a:pt x="777413" y="1334611"/>
                </a:moveTo>
                <a:cubicBezTo>
                  <a:pt x="778479" y="1335855"/>
                  <a:pt x="779545" y="1336566"/>
                  <a:pt x="780967" y="1337277"/>
                </a:cubicBezTo>
                <a:cubicBezTo>
                  <a:pt x="779723" y="1336566"/>
                  <a:pt x="778479" y="1335855"/>
                  <a:pt x="777413" y="1334611"/>
                </a:cubicBezTo>
                <a:cubicBezTo>
                  <a:pt x="769059" y="1324480"/>
                  <a:pt x="765149" y="1310617"/>
                  <a:pt x="762127" y="1299598"/>
                </a:cubicBezTo>
                <a:cubicBezTo>
                  <a:pt x="760172" y="1292133"/>
                  <a:pt x="755196" y="1290000"/>
                  <a:pt x="752885" y="1286978"/>
                </a:cubicBezTo>
                <a:cubicBezTo>
                  <a:pt x="755018" y="1290000"/>
                  <a:pt x="759994" y="1292310"/>
                  <a:pt x="762127" y="1299598"/>
                </a:cubicBezTo>
                <a:cubicBezTo>
                  <a:pt x="765149" y="1310795"/>
                  <a:pt x="769059" y="1324480"/>
                  <a:pt x="777413" y="1334611"/>
                </a:cubicBezTo>
                <a:close/>
                <a:moveTo>
                  <a:pt x="781145" y="1337277"/>
                </a:moveTo>
                <a:cubicBezTo>
                  <a:pt x="785055" y="1339055"/>
                  <a:pt x="790032" y="1339410"/>
                  <a:pt x="793586" y="1342432"/>
                </a:cubicBezTo>
                <a:cubicBezTo>
                  <a:pt x="789854" y="1339410"/>
                  <a:pt x="785055" y="1339232"/>
                  <a:pt x="781145" y="1337277"/>
                </a:cubicBezTo>
                <a:close/>
                <a:moveTo>
                  <a:pt x="1947619" y="2337925"/>
                </a:moveTo>
                <a:cubicBezTo>
                  <a:pt x="1947619" y="2345390"/>
                  <a:pt x="1947619" y="2355343"/>
                  <a:pt x="1955262" y="2355343"/>
                </a:cubicBezTo>
                <a:cubicBezTo>
                  <a:pt x="1956861" y="2355343"/>
                  <a:pt x="1959172" y="2352677"/>
                  <a:pt x="1959172" y="2350722"/>
                </a:cubicBezTo>
                <a:cubicBezTo>
                  <a:pt x="1959172" y="2344323"/>
                  <a:pt x="1956861" y="2338813"/>
                  <a:pt x="1950818" y="2337747"/>
                </a:cubicBezTo>
                <a:cubicBezTo>
                  <a:pt x="1949930" y="2337925"/>
                  <a:pt x="1947619" y="2337036"/>
                  <a:pt x="1947619" y="2337925"/>
                </a:cubicBezTo>
                <a:close/>
                <a:moveTo>
                  <a:pt x="1946730" y="2285493"/>
                </a:moveTo>
                <a:cubicBezTo>
                  <a:pt x="1942998" y="2285493"/>
                  <a:pt x="1937488" y="2289226"/>
                  <a:pt x="1936066" y="2292780"/>
                </a:cubicBezTo>
                <a:cubicBezTo>
                  <a:pt x="1940510" y="2292780"/>
                  <a:pt x="1948330" y="2293669"/>
                  <a:pt x="1955973" y="2292780"/>
                </a:cubicBezTo>
                <a:cubicBezTo>
                  <a:pt x="1954551" y="2290114"/>
                  <a:pt x="1952240" y="2285493"/>
                  <a:pt x="1946730" y="2285493"/>
                </a:cubicBezTo>
                <a:close/>
                <a:moveTo>
                  <a:pt x="1970547" y="2296690"/>
                </a:moveTo>
                <a:cubicBezTo>
                  <a:pt x="1969836" y="2299356"/>
                  <a:pt x="1971969" y="2304866"/>
                  <a:pt x="1974457" y="2303977"/>
                </a:cubicBezTo>
                <a:lnTo>
                  <a:pt x="1970547" y="2296690"/>
                </a:lnTo>
                <a:close/>
                <a:moveTo>
                  <a:pt x="2063324" y="2442611"/>
                </a:moveTo>
                <a:lnTo>
                  <a:pt x="2063324" y="2434435"/>
                </a:lnTo>
                <a:cubicBezTo>
                  <a:pt x="2060303" y="2439945"/>
                  <a:pt x="2054082" y="2444566"/>
                  <a:pt x="2048039" y="2442611"/>
                </a:cubicBezTo>
                <a:lnTo>
                  <a:pt x="2048039" y="2448120"/>
                </a:lnTo>
                <a:cubicBezTo>
                  <a:pt x="2048039" y="2449009"/>
                  <a:pt x="2050350" y="2448120"/>
                  <a:pt x="2051061" y="2448120"/>
                </a:cubicBezTo>
                <a:cubicBezTo>
                  <a:pt x="2054971" y="2448120"/>
                  <a:pt x="2060303" y="2446343"/>
                  <a:pt x="2063324" y="2442611"/>
                </a:cubicBezTo>
                <a:close/>
                <a:moveTo>
                  <a:pt x="766748" y="1405350"/>
                </a:moveTo>
                <a:cubicBezTo>
                  <a:pt x="770659" y="1405350"/>
                  <a:pt x="772969" y="1402684"/>
                  <a:pt x="772969" y="1396108"/>
                </a:cubicBezTo>
                <a:cubicBezTo>
                  <a:pt x="772969" y="1375846"/>
                  <a:pt x="752174" y="1373180"/>
                  <a:pt x="754485" y="1348475"/>
                </a:cubicBezTo>
                <a:cubicBezTo>
                  <a:pt x="738311" y="1344742"/>
                  <a:pt x="734578" y="1344742"/>
                  <a:pt x="734578" y="1366959"/>
                </a:cubicBezTo>
                <a:cubicBezTo>
                  <a:pt x="743821" y="1359494"/>
                  <a:pt x="739199" y="1364293"/>
                  <a:pt x="751463" y="1366959"/>
                </a:cubicBezTo>
                <a:cubicBezTo>
                  <a:pt x="749153" y="1371402"/>
                  <a:pt x="751463" y="1378867"/>
                  <a:pt x="751463" y="1385266"/>
                </a:cubicBezTo>
                <a:cubicBezTo>
                  <a:pt x="751463" y="1386154"/>
                  <a:pt x="759817" y="1405350"/>
                  <a:pt x="766748" y="1405350"/>
                </a:cubicBezTo>
                <a:close/>
                <a:moveTo>
                  <a:pt x="711473" y="1313461"/>
                </a:moveTo>
                <a:cubicBezTo>
                  <a:pt x="709873" y="1314350"/>
                  <a:pt x="703830" y="1316127"/>
                  <a:pt x="703830" y="1313461"/>
                </a:cubicBezTo>
                <a:cubicBezTo>
                  <a:pt x="699920" y="1298709"/>
                  <a:pt x="703830" y="1298709"/>
                  <a:pt x="703830" y="1274892"/>
                </a:cubicBezTo>
                <a:cubicBezTo>
                  <a:pt x="693166" y="1282357"/>
                  <a:pt x="699920" y="1274892"/>
                  <a:pt x="686234" y="1274892"/>
                </a:cubicBezTo>
                <a:cubicBezTo>
                  <a:pt x="683213" y="1274892"/>
                  <a:pt x="676992" y="1276670"/>
                  <a:pt x="676992" y="1284135"/>
                </a:cubicBezTo>
                <a:cubicBezTo>
                  <a:pt x="676992" y="1297820"/>
                  <a:pt x="686234" y="1309906"/>
                  <a:pt x="697787" y="1311684"/>
                </a:cubicBezTo>
                <a:cubicBezTo>
                  <a:pt x="697787" y="1326436"/>
                  <a:pt x="700809" y="1337455"/>
                  <a:pt x="710051" y="1348475"/>
                </a:cubicBezTo>
                <a:cubicBezTo>
                  <a:pt x="717694" y="1339232"/>
                  <a:pt x="710051" y="1326436"/>
                  <a:pt x="711473" y="1313461"/>
                </a:cubicBezTo>
                <a:close/>
                <a:moveTo>
                  <a:pt x="1420813" y="785233"/>
                </a:moveTo>
                <a:cubicBezTo>
                  <a:pt x="1434498" y="785233"/>
                  <a:pt x="1437698" y="788787"/>
                  <a:pt x="1451561" y="777946"/>
                </a:cubicBezTo>
                <a:cubicBezTo>
                  <a:pt x="1436987" y="764082"/>
                  <a:pt x="1372469" y="743821"/>
                  <a:pt x="1372469" y="714494"/>
                </a:cubicBezTo>
                <a:cubicBezTo>
                  <a:pt x="1372469" y="690500"/>
                  <a:pt x="1351852" y="669350"/>
                  <a:pt x="1351852" y="636291"/>
                </a:cubicBezTo>
                <a:cubicBezTo>
                  <a:pt x="1351852" y="627937"/>
                  <a:pt x="1368737" y="619762"/>
                  <a:pt x="1368737" y="605898"/>
                </a:cubicBezTo>
                <a:cubicBezTo>
                  <a:pt x="1368737" y="592213"/>
                  <a:pt x="1355762" y="585637"/>
                  <a:pt x="1341899" y="585637"/>
                </a:cubicBezTo>
                <a:cubicBezTo>
                  <a:pt x="1329635" y="585637"/>
                  <a:pt x="1318971" y="592035"/>
                  <a:pt x="1318971" y="601277"/>
                </a:cubicBezTo>
                <a:cubicBezTo>
                  <a:pt x="1318971" y="604121"/>
                  <a:pt x="1318971" y="607676"/>
                  <a:pt x="1319682" y="610342"/>
                </a:cubicBezTo>
                <a:cubicBezTo>
                  <a:pt x="1307418" y="617629"/>
                  <a:pt x="1312039" y="610342"/>
                  <a:pt x="1298176" y="610342"/>
                </a:cubicBezTo>
                <a:cubicBezTo>
                  <a:pt x="1291955" y="610342"/>
                  <a:pt x="1284312" y="614963"/>
                  <a:pt x="1284312" y="622250"/>
                </a:cubicBezTo>
                <a:cubicBezTo>
                  <a:pt x="1284312" y="630603"/>
                  <a:pt x="1295865" y="673615"/>
                  <a:pt x="1301908" y="685701"/>
                </a:cubicBezTo>
                <a:cubicBezTo>
                  <a:pt x="1297998" y="689256"/>
                  <a:pt x="1297998" y="692988"/>
                  <a:pt x="1291955" y="692988"/>
                </a:cubicBezTo>
                <a:cubicBezTo>
                  <a:pt x="1278269" y="692988"/>
                  <a:pt x="1283602" y="670061"/>
                  <a:pt x="1278980" y="659041"/>
                </a:cubicBezTo>
                <a:cubicBezTo>
                  <a:pt x="1275248" y="648910"/>
                  <a:pt x="1264406" y="637002"/>
                  <a:pt x="1253564" y="633269"/>
                </a:cubicBezTo>
                <a:lnTo>
                  <a:pt x="1236680" y="633269"/>
                </a:lnTo>
                <a:cubicBezTo>
                  <a:pt x="1238279" y="638779"/>
                  <a:pt x="1239701" y="641445"/>
                  <a:pt x="1240590" y="649799"/>
                </a:cubicBezTo>
                <a:cubicBezTo>
                  <a:pt x="1232058" y="652643"/>
                  <a:pt x="1226015" y="654420"/>
                  <a:pt x="1217662" y="656375"/>
                </a:cubicBezTo>
                <a:cubicBezTo>
                  <a:pt x="1212152" y="639846"/>
                  <a:pt x="1204687" y="628826"/>
                  <a:pt x="1183181" y="628826"/>
                </a:cubicBezTo>
                <a:cubicBezTo>
                  <a:pt x="1170918" y="628826"/>
                  <a:pt x="1165586" y="640912"/>
                  <a:pt x="1159365" y="645355"/>
                </a:cubicBezTo>
                <a:cubicBezTo>
                  <a:pt x="1156343" y="639846"/>
                  <a:pt x="1157054" y="613185"/>
                  <a:pt x="1146390" y="613185"/>
                </a:cubicBezTo>
                <a:cubicBezTo>
                  <a:pt x="1118841" y="613185"/>
                  <a:pt x="1048991" y="646244"/>
                  <a:pt x="1048991" y="691211"/>
                </a:cubicBezTo>
                <a:cubicBezTo>
                  <a:pt x="1048991" y="695832"/>
                  <a:pt x="1063566" y="709518"/>
                  <a:pt x="1072097" y="709518"/>
                </a:cubicBezTo>
                <a:cubicBezTo>
                  <a:pt x="1082050" y="709518"/>
                  <a:pt x="1086671" y="706674"/>
                  <a:pt x="1098935" y="710406"/>
                </a:cubicBezTo>
                <a:cubicBezTo>
                  <a:pt x="1090404" y="716805"/>
                  <a:pt x="1068187" y="709518"/>
                  <a:pt x="1068187" y="729780"/>
                </a:cubicBezTo>
                <a:cubicBezTo>
                  <a:pt x="1068187" y="755551"/>
                  <a:pt x="1110310" y="746309"/>
                  <a:pt x="1127195" y="746309"/>
                </a:cubicBezTo>
                <a:lnTo>
                  <a:pt x="1167718" y="746309"/>
                </a:lnTo>
                <a:cubicBezTo>
                  <a:pt x="1175361" y="746309"/>
                  <a:pt x="1181582" y="751819"/>
                  <a:pt x="1186914" y="755551"/>
                </a:cubicBezTo>
                <a:cubicBezTo>
                  <a:pt x="1177672" y="756440"/>
                  <a:pt x="1173050" y="757328"/>
                  <a:pt x="1161675" y="757328"/>
                </a:cubicBezTo>
                <a:cubicBezTo>
                  <a:pt x="1129505" y="757328"/>
                  <a:pt x="1105689" y="761949"/>
                  <a:pt x="1087382" y="778479"/>
                </a:cubicBezTo>
                <a:cubicBezTo>
                  <a:pt x="1092714" y="789498"/>
                  <a:pt x="1106578" y="810649"/>
                  <a:pt x="1123462" y="810649"/>
                </a:cubicBezTo>
                <a:cubicBezTo>
                  <a:pt x="1134126" y="810649"/>
                  <a:pt x="1157232" y="807805"/>
                  <a:pt x="1165586" y="815092"/>
                </a:cubicBezTo>
                <a:cubicBezTo>
                  <a:pt x="1174828" y="823268"/>
                  <a:pt x="1166297" y="838020"/>
                  <a:pt x="1179449" y="838020"/>
                </a:cubicBezTo>
                <a:lnTo>
                  <a:pt x="1248410" y="838020"/>
                </a:lnTo>
                <a:cubicBezTo>
                  <a:pt x="1264584" y="824157"/>
                  <a:pt x="1283779" y="831622"/>
                  <a:pt x="1303686" y="819536"/>
                </a:cubicBezTo>
                <a:cubicBezTo>
                  <a:pt x="1315238" y="813137"/>
                  <a:pt x="1309906" y="803006"/>
                  <a:pt x="1323592" y="803006"/>
                </a:cubicBezTo>
                <a:cubicBezTo>
                  <a:pt x="1345809" y="803006"/>
                  <a:pt x="1356651" y="830555"/>
                  <a:pt x="1386510" y="830555"/>
                </a:cubicBezTo>
                <a:cubicBezTo>
                  <a:pt x="1405705" y="830555"/>
                  <a:pt x="1423301" y="831444"/>
                  <a:pt x="1430233" y="814026"/>
                </a:cubicBezTo>
                <a:cubicBezTo>
                  <a:pt x="1427211" y="811182"/>
                  <a:pt x="1423301" y="808516"/>
                  <a:pt x="1422590" y="801229"/>
                </a:cubicBezTo>
                <a:cubicBezTo>
                  <a:pt x="1419569" y="801229"/>
                  <a:pt x="1411037" y="801229"/>
                  <a:pt x="1411037" y="793942"/>
                </a:cubicBezTo>
                <a:cubicBezTo>
                  <a:pt x="1410860" y="787899"/>
                  <a:pt x="1414770" y="785233"/>
                  <a:pt x="1420813" y="785233"/>
                </a:cubicBezTo>
                <a:close/>
                <a:moveTo>
                  <a:pt x="937729" y="696188"/>
                </a:moveTo>
                <a:cubicBezTo>
                  <a:pt x="940040" y="700809"/>
                  <a:pt x="945372" y="714672"/>
                  <a:pt x="949282" y="714672"/>
                </a:cubicBezTo>
                <a:cubicBezTo>
                  <a:pt x="953192" y="714672"/>
                  <a:pt x="955325" y="723737"/>
                  <a:pt x="960835" y="723737"/>
                </a:cubicBezTo>
                <a:cubicBezTo>
                  <a:pt x="966878" y="723737"/>
                  <a:pt x="1019843" y="700809"/>
                  <a:pt x="1019843" y="693522"/>
                </a:cubicBezTo>
                <a:cubicBezTo>
                  <a:pt x="1019843" y="672371"/>
                  <a:pt x="1053613" y="633803"/>
                  <a:pt x="1077429" y="624560"/>
                </a:cubicBezTo>
                <a:cubicBezTo>
                  <a:pt x="1085072" y="621894"/>
                  <a:pt x="1125773" y="614430"/>
                  <a:pt x="1125773" y="604476"/>
                </a:cubicBezTo>
                <a:cubicBezTo>
                  <a:pt x="1125773" y="583326"/>
                  <a:pt x="1088271" y="564841"/>
                  <a:pt x="1072097" y="564841"/>
                </a:cubicBezTo>
                <a:cubicBezTo>
                  <a:pt x="1062144" y="564841"/>
                  <a:pt x="1052902" y="575861"/>
                  <a:pt x="1045970" y="567685"/>
                </a:cubicBezTo>
                <a:cubicBezTo>
                  <a:pt x="1029085" y="565730"/>
                  <a:pt x="1021443" y="554888"/>
                  <a:pt x="1004558" y="549201"/>
                </a:cubicBezTo>
                <a:cubicBezTo>
                  <a:pt x="990694" y="544580"/>
                  <a:pt x="983052" y="555599"/>
                  <a:pt x="973810" y="555599"/>
                </a:cubicBezTo>
                <a:cubicBezTo>
                  <a:pt x="955503" y="555599"/>
                  <a:pt x="946972" y="546357"/>
                  <a:pt x="927954" y="555599"/>
                </a:cubicBezTo>
                <a:cubicBezTo>
                  <a:pt x="928665" y="565552"/>
                  <a:pt x="939329" y="580482"/>
                  <a:pt x="939329" y="587592"/>
                </a:cubicBezTo>
                <a:cubicBezTo>
                  <a:pt x="939329" y="620828"/>
                  <a:pt x="900938" y="646422"/>
                  <a:pt x="900938" y="677703"/>
                </a:cubicBezTo>
                <a:cubicBezTo>
                  <a:pt x="900938" y="688723"/>
                  <a:pt x="931686" y="686057"/>
                  <a:pt x="937729" y="696188"/>
                </a:cubicBezTo>
                <a:close/>
                <a:moveTo>
                  <a:pt x="1119552" y="445226"/>
                </a:moveTo>
                <a:cubicBezTo>
                  <a:pt x="1133416" y="442382"/>
                  <a:pt x="1138037" y="445226"/>
                  <a:pt x="1144791" y="445226"/>
                </a:cubicBezTo>
                <a:cubicBezTo>
                  <a:pt x="1147812" y="445226"/>
                  <a:pt x="1157054" y="448070"/>
                  <a:pt x="1157765" y="459089"/>
                </a:cubicBezTo>
                <a:lnTo>
                  <a:pt x="1175361" y="459089"/>
                </a:lnTo>
                <a:cubicBezTo>
                  <a:pt x="1198466" y="459089"/>
                  <a:pt x="1214463" y="493925"/>
                  <a:pt x="1248232" y="493925"/>
                </a:cubicBezTo>
                <a:cubicBezTo>
                  <a:pt x="1258185" y="493925"/>
                  <a:pt x="1262096" y="490193"/>
                  <a:pt x="1265117" y="482017"/>
                </a:cubicBezTo>
                <a:cubicBezTo>
                  <a:pt x="1256764" y="482017"/>
                  <a:pt x="1252853" y="481128"/>
                  <a:pt x="1249832" y="479351"/>
                </a:cubicBezTo>
                <a:cubicBezTo>
                  <a:pt x="1250543" y="477574"/>
                  <a:pt x="1255164" y="475619"/>
                  <a:pt x="1257474" y="475619"/>
                </a:cubicBezTo>
                <a:lnTo>
                  <a:pt x="1257474" y="463710"/>
                </a:lnTo>
                <a:cubicBezTo>
                  <a:pt x="1252142" y="462644"/>
                  <a:pt x="1238279" y="458201"/>
                  <a:pt x="1238279" y="450025"/>
                </a:cubicBezTo>
                <a:cubicBezTo>
                  <a:pt x="1238279" y="435273"/>
                  <a:pt x="1258185" y="427986"/>
                  <a:pt x="1265828" y="420521"/>
                </a:cubicBezTo>
                <a:cubicBezTo>
                  <a:pt x="1270449" y="424253"/>
                  <a:pt x="1275070" y="427097"/>
                  <a:pt x="1280402" y="427097"/>
                </a:cubicBezTo>
                <a:cubicBezTo>
                  <a:pt x="1279691" y="434384"/>
                  <a:pt x="1280402" y="437228"/>
                  <a:pt x="1280402" y="439005"/>
                </a:cubicBezTo>
                <a:cubicBezTo>
                  <a:pt x="1280402" y="452691"/>
                  <a:pt x="1294977" y="472953"/>
                  <a:pt x="1309551" y="472953"/>
                </a:cubicBezTo>
                <a:cubicBezTo>
                  <a:pt x="1316482" y="472953"/>
                  <a:pt x="1320215" y="461933"/>
                  <a:pt x="1330168" y="461933"/>
                </a:cubicBezTo>
                <a:cubicBezTo>
                  <a:pt x="1339410" y="461933"/>
                  <a:pt x="1347764" y="473841"/>
                  <a:pt x="1347764" y="484861"/>
                </a:cubicBezTo>
                <a:cubicBezTo>
                  <a:pt x="1347764" y="497658"/>
                  <a:pt x="1329457" y="525207"/>
                  <a:pt x="1322525" y="527873"/>
                </a:cubicBezTo>
                <a:cubicBezTo>
                  <a:pt x="1317904" y="529828"/>
                  <a:pt x="1272760" y="523429"/>
                  <a:pt x="1272760" y="526095"/>
                </a:cubicBezTo>
                <a:cubicBezTo>
                  <a:pt x="1272760" y="527873"/>
                  <a:pt x="1223705" y="540847"/>
                  <a:pt x="1221394" y="541736"/>
                </a:cubicBezTo>
                <a:cubicBezTo>
                  <a:pt x="1206109" y="549023"/>
                  <a:pt x="1190646" y="555599"/>
                  <a:pt x="1171628" y="555599"/>
                </a:cubicBezTo>
                <a:cubicBezTo>
                  <a:pt x="1162386" y="555599"/>
                  <a:pt x="1150123" y="547246"/>
                  <a:pt x="1150123" y="541736"/>
                </a:cubicBezTo>
                <a:cubicBezTo>
                  <a:pt x="1150123" y="527873"/>
                  <a:pt x="1161675" y="530716"/>
                  <a:pt x="1171628" y="530716"/>
                </a:cubicBezTo>
                <a:cubicBezTo>
                  <a:pt x="1167007" y="523429"/>
                  <a:pt x="1160076" y="518808"/>
                  <a:pt x="1158654" y="509566"/>
                </a:cubicBezTo>
                <a:cubicBezTo>
                  <a:pt x="1154033" y="510455"/>
                  <a:pt x="1150123" y="515964"/>
                  <a:pt x="1150123" y="521652"/>
                </a:cubicBezTo>
                <a:cubicBezTo>
                  <a:pt x="1137148" y="523429"/>
                  <a:pt x="1127195" y="527873"/>
                  <a:pt x="1117953" y="527873"/>
                </a:cubicBezTo>
                <a:cubicBezTo>
                  <a:pt x="1107999" y="527873"/>
                  <a:pt x="1096447" y="521652"/>
                  <a:pt x="1091115" y="521652"/>
                </a:cubicBezTo>
                <a:cubicBezTo>
                  <a:pt x="1084894" y="521652"/>
                  <a:pt x="1079562" y="515253"/>
                  <a:pt x="1079562" y="507789"/>
                </a:cubicBezTo>
                <a:cubicBezTo>
                  <a:pt x="1079562" y="498546"/>
                  <a:pt x="1082583" y="500501"/>
                  <a:pt x="1079562" y="494103"/>
                </a:cubicBezTo>
                <a:cubicBezTo>
                  <a:pt x="1087204" y="492326"/>
                  <a:pt x="1091115" y="484861"/>
                  <a:pt x="1098757" y="484861"/>
                </a:cubicBezTo>
                <a:cubicBezTo>
                  <a:pt x="1101956" y="484861"/>
                  <a:pt x="1104622" y="485394"/>
                  <a:pt x="1107288" y="485927"/>
                </a:cubicBezTo>
                <a:cubicBezTo>
                  <a:pt x="1104445" y="484683"/>
                  <a:pt x="1101601" y="483261"/>
                  <a:pt x="1098757" y="482017"/>
                </a:cubicBezTo>
                <a:lnTo>
                  <a:pt x="1098757" y="468331"/>
                </a:lnTo>
                <a:cubicBezTo>
                  <a:pt x="1104800" y="467443"/>
                  <a:pt x="1111732" y="468331"/>
                  <a:pt x="1111732" y="468331"/>
                </a:cubicBezTo>
                <a:cubicBezTo>
                  <a:pt x="1112265" y="468331"/>
                  <a:pt x="1114042" y="468687"/>
                  <a:pt x="1115998" y="469042"/>
                </a:cubicBezTo>
                <a:cubicBezTo>
                  <a:pt x="1113154" y="467976"/>
                  <a:pt x="1110488" y="466732"/>
                  <a:pt x="1107999" y="464777"/>
                </a:cubicBezTo>
                <a:cubicBezTo>
                  <a:pt x="1111021" y="459445"/>
                  <a:pt x="1117064" y="454646"/>
                  <a:pt x="1123285" y="454646"/>
                </a:cubicBezTo>
                <a:cubicBezTo>
                  <a:pt x="1123996" y="454646"/>
                  <a:pt x="1124529" y="454824"/>
                  <a:pt x="1125240" y="454824"/>
                </a:cubicBezTo>
                <a:cubicBezTo>
                  <a:pt x="1121863" y="452691"/>
                  <a:pt x="1119552" y="449847"/>
                  <a:pt x="1119552" y="445226"/>
                </a:cubicBezTo>
                <a:close/>
                <a:moveTo>
                  <a:pt x="1134482" y="472597"/>
                </a:moveTo>
                <a:cubicBezTo>
                  <a:pt x="1139281" y="473663"/>
                  <a:pt x="1143724" y="474374"/>
                  <a:pt x="1146390" y="474730"/>
                </a:cubicBezTo>
                <a:cubicBezTo>
                  <a:pt x="1142302" y="473663"/>
                  <a:pt x="1138214" y="473130"/>
                  <a:pt x="1134482" y="472597"/>
                </a:cubicBezTo>
                <a:close/>
                <a:moveTo>
                  <a:pt x="1041349" y="489482"/>
                </a:moveTo>
                <a:cubicBezTo>
                  <a:pt x="1041349" y="495880"/>
                  <a:pt x="1048280" y="500501"/>
                  <a:pt x="1054323" y="500501"/>
                </a:cubicBezTo>
                <a:cubicBezTo>
                  <a:pt x="1064277" y="500501"/>
                  <a:pt x="1075829" y="481128"/>
                  <a:pt x="1077251" y="468331"/>
                </a:cubicBezTo>
                <a:cubicBezTo>
                  <a:pt x="1069609" y="467443"/>
                  <a:pt x="1041349" y="474730"/>
                  <a:pt x="1041349" y="489482"/>
                </a:cubicBezTo>
                <a:close/>
                <a:moveTo>
                  <a:pt x="1148701" y="434206"/>
                </a:moveTo>
                <a:lnTo>
                  <a:pt x="1165586" y="434206"/>
                </a:lnTo>
                <a:lnTo>
                  <a:pt x="1165586" y="422298"/>
                </a:lnTo>
                <a:lnTo>
                  <a:pt x="1138748" y="422298"/>
                </a:lnTo>
                <a:cubicBezTo>
                  <a:pt x="1138748" y="430652"/>
                  <a:pt x="1144791" y="434206"/>
                  <a:pt x="1148701" y="434206"/>
                </a:cubicBezTo>
                <a:close/>
                <a:moveTo>
                  <a:pt x="985362" y="468154"/>
                </a:moveTo>
                <a:cubicBezTo>
                  <a:pt x="993005" y="468154"/>
                  <a:pt x="997626" y="473663"/>
                  <a:pt x="1006868" y="468154"/>
                </a:cubicBezTo>
                <a:cubicBezTo>
                  <a:pt x="1008290" y="471886"/>
                  <a:pt x="1013622" y="482017"/>
                  <a:pt x="1019843" y="482017"/>
                </a:cubicBezTo>
                <a:cubicBezTo>
                  <a:pt x="1028196" y="482017"/>
                  <a:pt x="1034417" y="471886"/>
                  <a:pt x="1036017" y="461755"/>
                </a:cubicBezTo>
                <a:cubicBezTo>
                  <a:pt x="1048991" y="463533"/>
                  <a:pt x="1060544" y="448958"/>
                  <a:pt x="1062144" y="433318"/>
                </a:cubicBezTo>
                <a:cubicBezTo>
                  <a:pt x="1069075" y="437939"/>
                  <a:pt x="1068187" y="459089"/>
                  <a:pt x="1081339" y="459089"/>
                </a:cubicBezTo>
                <a:lnTo>
                  <a:pt x="1114220" y="429585"/>
                </a:lnTo>
                <a:cubicBezTo>
                  <a:pt x="1114220" y="422298"/>
                  <a:pt x="1108888" y="420343"/>
                  <a:pt x="1108177" y="411279"/>
                </a:cubicBezTo>
                <a:cubicBezTo>
                  <a:pt x="1113509" y="409501"/>
                  <a:pt x="1118130" y="403103"/>
                  <a:pt x="1118130" y="396527"/>
                </a:cubicBezTo>
                <a:cubicBezTo>
                  <a:pt x="1118130" y="379997"/>
                  <a:pt x="1072097" y="394749"/>
                  <a:pt x="1072097" y="394749"/>
                </a:cubicBezTo>
                <a:cubicBezTo>
                  <a:pt x="1065165" y="393861"/>
                  <a:pt x="1064454" y="392794"/>
                  <a:pt x="1058234" y="392794"/>
                </a:cubicBezTo>
                <a:cubicBezTo>
                  <a:pt x="1036728" y="392794"/>
                  <a:pt x="1032995" y="416611"/>
                  <a:pt x="1018421" y="426919"/>
                </a:cubicBezTo>
                <a:cubicBezTo>
                  <a:pt x="1005446" y="435984"/>
                  <a:pt x="993894" y="437939"/>
                  <a:pt x="981630" y="445226"/>
                </a:cubicBezTo>
                <a:cubicBezTo>
                  <a:pt x="978608" y="447181"/>
                  <a:pt x="964745" y="459978"/>
                  <a:pt x="964745" y="461755"/>
                </a:cubicBezTo>
                <a:cubicBezTo>
                  <a:pt x="964745" y="464421"/>
                  <a:pt x="970966" y="469042"/>
                  <a:pt x="972388" y="475441"/>
                </a:cubicBezTo>
                <a:cubicBezTo>
                  <a:pt x="978431" y="474730"/>
                  <a:pt x="980741" y="468154"/>
                  <a:pt x="985362" y="468154"/>
                </a:cubicBezTo>
                <a:close/>
                <a:moveTo>
                  <a:pt x="1203799" y="346939"/>
                </a:moveTo>
                <a:lnTo>
                  <a:pt x="1236857" y="346939"/>
                </a:lnTo>
                <a:cubicBezTo>
                  <a:pt x="1246099" y="346939"/>
                  <a:pt x="1251432" y="341429"/>
                  <a:pt x="1257474" y="337874"/>
                </a:cubicBezTo>
                <a:cubicBezTo>
                  <a:pt x="1254453" y="325966"/>
                  <a:pt x="1241301" y="314946"/>
                  <a:pt x="1225304" y="314946"/>
                </a:cubicBezTo>
                <a:cubicBezTo>
                  <a:pt x="1215351" y="314946"/>
                  <a:pt x="1169318" y="335030"/>
                  <a:pt x="1169318" y="347116"/>
                </a:cubicBezTo>
                <a:cubicBezTo>
                  <a:pt x="1175361" y="346228"/>
                  <a:pt x="1178560" y="339829"/>
                  <a:pt x="1184603" y="339829"/>
                </a:cubicBezTo>
                <a:cubicBezTo>
                  <a:pt x="1192423" y="339651"/>
                  <a:pt x="1194556" y="346939"/>
                  <a:pt x="1203799" y="346939"/>
                </a:cubicBezTo>
                <a:close/>
                <a:moveTo>
                  <a:pt x="1234547" y="351560"/>
                </a:moveTo>
                <a:cubicBezTo>
                  <a:pt x="1218550" y="351560"/>
                  <a:pt x="1171628" y="353337"/>
                  <a:pt x="1171628" y="374665"/>
                </a:cubicBezTo>
                <a:cubicBezTo>
                  <a:pt x="1171628" y="382841"/>
                  <a:pt x="1184603" y="399370"/>
                  <a:pt x="1196156" y="399370"/>
                </a:cubicBezTo>
                <a:cubicBezTo>
                  <a:pt x="1213041" y="399370"/>
                  <a:pt x="1238279" y="391195"/>
                  <a:pt x="1236857" y="371821"/>
                </a:cubicBezTo>
                <a:lnTo>
                  <a:pt x="1215351" y="371821"/>
                </a:lnTo>
                <a:cubicBezTo>
                  <a:pt x="1226904" y="371821"/>
                  <a:pt x="1239879" y="368978"/>
                  <a:pt x="1248232" y="360802"/>
                </a:cubicBezTo>
                <a:cubicBezTo>
                  <a:pt x="1245922" y="357069"/>
                  <a:pt x="1242900" y="351560"/>
                  <a:pt x="1234547" y="351560"/>
                </a:cubicBezTo>
                <a:close/>
                <a:moveTo>
                  <a:pt x="1150123" y="380886"/>
                </a:moveTo>
                <a:cubicBezTo>
                  <a:pt x="1155455" y="380886"/>
                  <a:pt x="1157765" y="375376"/>
                  <a:pt x="1160964" y="369866"/>
                </a:cubicBezTo>
                <a:cubicBezTo>
                  <a:pt x="1156343" y="367200"/>
                  <a:pt x="1134837" y="344095"/>
                  <a:pt x="1134837" y="367200"/>
                </a:cubicBezTo>
                <a:cubicBezTo>
                  <a:pt x="1134837" y="371821"/>
                  <a:pt x="1143369" y="380886"/>
                  <a:pt x="1150123" y="380886"/>
                </a:cubicBezTo>
                <a:close/>
                <a:moveTo>
                  <a:pt x="1531186" y="645533"/>
                </a:moveTo>
                <a:cubicBezTo>
                  <a:pt x="1531186" y="636291"/>
                  <a:pt x="1533497" y="644467"/>
                  <a:pt x="1533497" y="631848"/>
                </a:cubicBezTo>
                <a:cubicBezTo>
                  <a:pt x="1533497" y="621717"/>
                  <a:pt x="1511280" y="629892"/>
                  <a:pt x="1505059" y="630959"/>
                </a:cubicBezTo>
                <a:cubicBezTo>
                  <a:pt x="1510391" y="622605"/>
                  <a:pt x="1529587" y="615318"/>
                  <a:pt x="1529587" y="597012"/>
                </a:cubicBezTo>
                <a:cubicBezTo>
                  <a:pt x="1529587" y="592390"/>
                  <a:pt x="1524255" y="587769"/>
                  <a:pt x="1521944" y="587769"/>
                </a:cubicBezTo>
                <a:lnTo>
                  <a:pt x="1491196" y="587769"/>
                </a:lnTo>
                <a:cubicBezTo>
                  <a:pt x="1474311" y="587769"/>
                  <a:pt x="1457426" y="584037"/>
                  <a:pt x="1445162" y="598789"/>
                </a:cubicBezTo>
                <a:cubicBezTo>
                  <a:pt x="1444452" y="601455"/>
                  <a:pt x="1439831" y="603410"/>
                  <a:pt x="1439831" y="606254"/>
                </a:cubicBezTo>
                <a:cubicBezTo>
                  <a:pt x="1439831" y="618162"/>
                  <a:pt x="1454405" y="616385"/>
                  <a:pt x="1464358" y="618162"/>
                </a:cubicBezTo>
                <a:lnTo>
                  <a:pt x="1464358" y="643045"/>
                </a:lnTo>
                <a:lnTo>
                  <a:pt x="1452805" y="643045"/>
                </a:lnTo>
                <a:cubicBezTo>
                  <a:pt x="1439831" y="643045"/>
                  <a:pt x="1428278" y="632025"/>
                  <a:pt x="1418325" y="632025"/>
                </a:cubicBezTo>
                <a:lnTo>
                  <a:pt x="1418325" y="647666"/>
                </a:lnTo>
                <a:cubicBezTo>
                  <a:pt x="1440541" y="674326"/>
                  <a:pt x="1464358" y="670594"/>
                  <a:pt x="1485864" y="696365"/>
                </a:cubicBezTo>
                <a:cubicBezTo>
                  <a:pt x="1490485" y="701875"/>
                  <a:pt x="1491907" y="712006"/>
                  <a:pt x="1502749" y="712006"/>
                </a:cubicBezTo>
                <a:cubicBezTo>
                  <a:pt x="1509680" y="712006"/>
                  <a:pt x="1511102" y="700986"/>
                  <a:pt x="1518034" y="698143"/>
                </a:cubicBezTo>
                <a:cubicBezTo>
                  <a:pt x="1542561" y="687123"/>
                  <a:pt x="1545050" y="700453"/>
                  <a:pt x="1548782" y="650332"/>
                </a:cubicBezTo>
                <a:cubicBezTo>
                  <a:pt x="1544339" y="648377"/>
                  <a:pt x="1534208" y="646422"/>
                  <a:pt x="1531186" y="645533"/>
                </a:cubicBezTo>
                <a:close/>
                <a:moveTo>
                  <a:pt x="1380112" y="435984"/>
                </a:moveTo>
                <a:lnTo>
                  <a:pt x="1370869" y="435984"/>
                </a:lnTo>
                <a:cubicBezTo>
                  <a:pt x="1370869" y="440605"/>
                  <a:pt x="1371936" y="443982"/>
                  <a:pt x="1373535" y="446826"/>
                </a:cubicBezTo>
                <a:lnTo>
                  <a:pt x="1372469" y="445048"/>
                </a:lnTo>
                <a:lnTo>
                  <a:pt x="1372469" y="461755"/>
                </a:lnTo>
                <a:cubicBezTo>
                  <a:pt x="1378512" y="467265"/>
                  <a:pt x="1384022" y="473663"/>
                  <a:pt x="1391664" y="470997"/>
                </a:cubicBezTo>
                <a:lnTo>
                  <a:pt x="1393975" y="480062"/>
                </a:lnTo>
                <a:lnTo>
                  <a:pt x="1405528" y="480062"/>
                </a:lnTo>
                <a:cubicBezTo>
                  <a:pt x="1405528" y="485572"/>
                  <a:pt x="1409260" y="491081"/>
                  <a:pt x="1414770" y="491081"/>
                </a:cubicBezTo>
                <a:cubicBezTo>
                  <a:pt x="1430055" y="491081"/>
                  <a:pt x="1456893" y="481839"/>
                  <a:pt x="1470756" y="481839"/>
                </a:cubicBezTo>
                <a:cubicBezTo>
                  <a:pt x="1473778" y="481839"/>
                  <a:pt x="1477688" y="482728"/>
                  <a:pt x="1479998" y="484683"/>
                </a:cubicBezTo>
                <a:cubicBezTo>
                  <a:pt x="1475377" y="490193"/>
                  <a:pt x="1460803" y="490193"/>
                  <a:pt x="1460803" y="498369"/>
                </a:cubicBezTo>
                <a:cubicBezTo>
                  <a:pt x="1460092" y="501035"/>
                  <a:pt x="1460092" y="504945"/>
                  <a:pt x="1460803" y="507611"/>
                </a:cubicBezTo>
                <a:cubicBezTo>
                  <a:pt x="1457782" y="509388"/>
                  <a:pt x="1455471" y="513121"/>
                  <a:pt x="1455471" y="516853"/>
                </a:cubicBezTo>
                <a:cubicBezTo>
                  <a:pt x="1455471" y="525207"/>
                  <a:pt x="1475377" y="521474"/>
                  <a:pt x="1479998" y="521474"/>
                </a:cubicBezTo>
                <a:cubicBezTo>
                  <a:pt x="1482309" y="521474"/>
                  <a:pt x="1499194" y="521474"/>
                  <a:pt x="1510569" y="516853"/>
                </a:cubicBezTo>
                <a:cubicBezTo>
                  <a:pt x="1507547" y="491081"/>
                  <a:pt x="1516790" y="480062"/>
                  <a:pt x="1516790" y="459089"/>
                </a:cubicBezTo>
                <a:cubicBezTo>
                  <a:pt x="1516790" y="445226"/>
                  <a:pt x="1515190" y="435984"/>
                  <a:pt x="1501505" y="435984"/>
                </a:cubicBezTo>
                <a:cubicBezTo>
                  <a:pt x="1495284" y="435984"/>
                  <a:pt x="1492262" y="443449"/>
                  <a:pt x="1486219" y="443449"/>
                </a:cubicBezTo>
                <a:cubicBezTo>
                  <a:pt x="1471645" y="443449"/>
                  <a:pt x="1464002" y="434206"/>
                  <a:pt x="1451739" y="434206"/>
                </a:cubicBezTo>
                <a:cubicBezTo>
                  <a:pt x="1446407" y="434206"/>
                  <a:pt x="1443207" y="432251"/>
                  <a:pt x="1437875" y="435095"/>
                </a:cubicBezTo>
                <a:cubicBezTo>
                  <a:pt x="1440897" y="448070"/>
                  <a:pt x="1451739" y="448070"/>
                  <a:pt x="1464713" y="448070"/>
                </a:cubicBezTo>
                <a:lnTo>
                  <a:pt x="1464713" y="468331"/>
                </a:lnTo>
                <a:cubicBezTo>
                  <a:pt x="1445518" y="468331"/>
                  <a:pt x="1439475" y="448070"/>
                  <a:pt x="1422590" y="448070"/>
                </a:cubicBezTo>
                <a:lnTo>
                  <a:pt x="1422590" y="459089"/>
                </a:lnTo>
                <a:cubicBezTo>
                  <a:pt x="1425612" y="463710"/>
                  <a:pt x="1431832" y="470109"/>
                  <a:pt x="1437875" y="474730"/>
                </a:cubicBezTo>
                <a:cubicBezTo>
                  <a:pt x="1413881" y="482906"/>
                  <a:pt x="1402506" y="435984"/>
                  <a:pt x="1380112" y="435984"/>
                </a:cubicBezTo>
                <a:close/>
                <a:moveTo>
                  <a:pt x="1499016" y="812782"/>
                </a:moveTo>
                <a:cubicBezTo>
                  <a:pt x="1495995" y="813670"/>
                  <a:pt x="1482131" y="809938"/>
                  <a:pt x="1482131" y="817225"/>
                </a:cubicBezTo>
                <a:cubicBezTo>
                  <a:pt x="1482131" y="820069"/>
                  <a:pt x="1538829" y="844774"/>
                  <a:pt x="1548782" y="844774"/>
                </a:cubicBezTo>
                <a:cubicBezTo>
                  <a:pt x="1557313" y="844774"/>
                  <a:pt x="1560335" y="835532"/>
                  <a:pt x="1567977" y="830200"/>
                </a:cubicBezTo>
                <a:cubicBezTo>
                  <a:pt x="1563356" y="817225"/>
                  <a:pt x="1531897" y="783278"/>
                  <a:pt x="1520522" y="783278"/>
                </a:cubicBezTo>
                <a:cubicBezTo>
                  <a:pt x="1505059" y="783278"/>
                  <a:pt x="1508258" y="809049"/>
                  <a:pt x="1499016" y="812782"/>
                </a:cubicBezTo>
                <a:close/>
                <a:moveTo>
                  <a:pt x="1602458" y="567508"/>
                </a:moveTo>
                <a:cubicBezTo>
                  <a:pt x="1586462" y="567508"/>
                  <a:pt x="1581663" y="580304"/>
                  <a:pt x="1581663" y="581193"/>
                </a:cubicBezTo>
                <a:cubicBezTo>
                  <a:pt x="1581663" y="583859"/>
                  <a:pt x="1580063" y="589369"/>
                  <a:pt x="1581663" y="590258"/>
                </a:cubicBezTo>
                <a:lnTo>
                  <a:pt x="1564067" y="590258"/>
                </a:lnTo>
                <a:lnTo>
                  <a:pt x="1564067" y="605898"/>
                </a:lnTo>
                <a:cubicBezTo>
                  <a:pt x="1569399" y="624383"/>
                  <a:pt x="1564067" y="635224"/>
                  <a:pt x="1576331" y="649977"/>
                </a:cubicBezTo>
                <a:cubicBezTo>
                  <a:pt x="1575620" y="654420"/>
                  <a:pt x="1575620" y="665617"/>
                  <a:pt x="1575620" y="677525"/>
                </a:cubicBezTo>
                <a:lnTo>
                  <a:pt x="1590905" y="677525"/>
                </a:lnTo>
                <a:cubicBezTo>
                  <a:pt x="1600147" y="666506"/>
                  <a:pt x="1606368" y="663662"/>
                  <a:pt x="1608679" y="647310"/>
                </a:cubicBezTo>
                <a:lnTo>
                  <a:pt x="1598725" y="647310"/>
                </a:lnTo>
                <a:cubicBezTo>
                  <a:pt x="1603347" y="628826"/>
                  <a:pt x="1603347" y="640912"/>
                  <a:pt x="1620231" y="640912"/>
                </a:cubicBezTo>
                <a:cubicBezTo>
                  <a:pt x="1643337" y="640912"/>
                  <a:pt x="1654001" y="620650"/>
                  <a:pt x="1663954" y="604121"/>
                </a:cubicBezTo>
                <a:cubicBezTo>
                  <a:pt x="1663954" y="604121"/>
                  <a:pt x="1677818" y="592035"/>
                  <a:pt x="1677818" y="590258"/>
                </a:cubicBezTo>
                <a:cubicBezTo>
                  <a:pt x="1677818" y="585637"/>
                  <a:pt x="1676929" y="582970"/>
                  <a:pt x="1677818" y="578349"/>
                </a:cubicBezTo>
                <a:cubicBezTo>
                  <a:pt x="1650091" y="578527"/>
                  <a:pt x="1628585" y="567508"/>
                  <a:pt x="1602458" y="567508"/>
                </a:cubicBezTo>
                <a:close/>
                <a:moveTo>
                  <a:pt x="1361094" y="408435"/>
                </a:moveTo>
                <a:cubicBezTo>
                  <a:pt x="1366426" y="408435"/>
                  <a:pt x="1371047" y="403814"/>
                  <a:pt x="1371758" y="397415"/>
                </a:cubicBezTo>
                <a:cubicBezTo>
                  <a:pt x="1355762" y="391017"/>
                  <a:pt x="1354162" y="371644"/>
                  <a:pt x="1334256" y="371644"/>
                </a:cubicBezTo>
                <a:cubicBezTo>
                  <a:pt x="1334256" y="383730"/>
                  <a:pt x="1352563" y="408435"/>
                  <a:pt x="1361094" y="408435"/>
                </a:cubicBezTo>
                <a:close/>
                <a:moveTo>
                  <a:pt x="1357184" y="520585"/>
                </a:moveTo>
                <a:cubicBezTo>
                  <a:pt x="1363404" y="519697"/>
                  <a:pt x="1365004" y="521474"/>
                  <a:pt x="1372469" y="521474"/>
                </a:cubicBezTo>
                <a:cubicBezTo>
                  <a:pt x="1377090" y="521474"/>
                  <a:pt x="1384022" y="520585"/>
                  <a:pt x="1384022" y="509388"/>
                </a:cubicBezTo>
                <a:cubicBezTo>
                  <a:pt x="1384022" y="502990"/>
                  <a:pt x="1380112" y="500324"/>
                  <a:pt x="1378690" y="495525"/>
                </a:cubicBezTo>
                <a:cubicBezTo>
                  <a:pt x="1367848" y="500501"/>
                  <a:pt x="1360205" y="504945"/>
                  <a:pt x="1357184" y="520585"/>
                </a:cubicBezTo>
                <a:close/>
                <a:moveTo>
                  <a:pt x="1357184" y="301083"/>
                </a:moveTo>
                <a:cubicBezTo>
                  <a:pt x="1356473" y="304815"/>
                  <a:pt x="1354162" y="308370"/>
                  <a:pt x="1351852" y="310325"/>
                </a:cubicBezTo>
                <a:cubicBezTo>
                  <a:pt x="1357895" y="315835"/>
                  <a:pt x="1361805" y="310325"/>
                  <a:pt x="1378690" y="310325"/>
                </a:cubicBezTo>
                <a:cubicBezTo>
                  <a:pt x="1377268" y="313169"/>
                  <a:pt x="1377268" y="318501"/>
                  <a:pt x="1378690" y="321345"/>
                </a:cubicBezTo>
                <a:cubicBezTo>
                  <a:pt x="1369448" y="325077"/>
                  <a:pt x="1362516" y="324011"/>
                  <a:pt x="1355762" y="332364"/>
                </a:cubicBezTo>
                <a:cubicBezTo>
                  <a:pt x="1362516" y="340540"/>
                  <a:pt x="1365715" y="339651"/>
                  <a:pt x="1376379" y="339651"/>
                </a:cubicBezTo>
                <a:cubicBezTo>
                  <a:pt x="1387932" y="339651"/>
                  <a:pt x="1397885" y="335030"/>
                  <a:pt x="1401617" y="343384"/>
                </a:cubicBezTo>
                <a:cubicBezTo>
                  <a:pt x="1415481" y="341606"/>
                  <a:pt x="1423834" y="346939"/>
                  <a:pt x="1437520" y="346939"/>
                </a:cubicBezTo>
                <a:cubicBezTo>
                  <a:pt x="1455116" y="346939"/>
                  <a:pt x="1453694" y="369866"/>
                  <a:pt x="1472000" y="369866"/>
                </a:cubicBezTo>
                <a:cubicBezTo>
                  <a:pt x="1478221" y="369866"/>
                  <a:pt x="1485864" y="367200"/>
                  <a:pt x="1485864" y="357958"/>
                </a:cubicBezTo>
                <a:cubicBezTo>
                  <a:pt x="1485864" y="347827"/>
                  <a:pt x="1470579" y="340540"/>
                  <a:pt x="1464358" y="333075"/>
                </a:cubicBezTo>
                <a:cubicBezTo>
                  <a:pt x="1465958" y="330231"/>
                  <a:pt x="1468979" y="326677"/>
                  <a:pt x="1470579" y="323833"/>
                </a:cubicBezTo>
                <a:cubicBezTo>
                  <a:pt x="1466668" y="319212"/>
                  <a:pt x="1458315" y="302683"/>
                  <a:pt x="1447473" y="302683"/>
                </a:cubicBezTo>
                <a:cubicBezTo>
                  <a:pt x="1442852" y="302683"/>
                  <a:pt x="1440541" y="309970"/>
                  <a:pt x="1436098" y="309970"/>
                </a:cubicBezTo>
                <a:cubicBezTo>
                  <a:pt x="1427745" y="309970"/>
                  <a:pt x="1428455" y="288819"/>
                  <a:pt x="1413170" y="288819"/>
                </a:cubicBezTo>
                <a:cubicBezTo>
                  <a:pt x="1406950" y="288819"/>
                  <a:pt x="1403928" y="296284"/>
                  <a:pt x="1397885" y="296284"/>
                </a:cubicBezTo>
                <a:cubicBezTo>
                  <a:pt x="1388643" y="296284"/>
                  <a:pt x="1384910" y="279755"/>
                  <a:pt x="1368737" y="279755"/>
                </a:cubicBezTo>
                <a:cubicBezTo>
                  <a:pt x="1359494" y="279755"/>
                  <a:pt x="1353451" y="285265"/>
                  <a:pt x="1344209" y="287042"/>
                </a:cubicBezTo>
                <a:cubicBezTo>
                  <a:pt x="1344209" y="298239"/>
                  <a:pt x="1346520" y="301083"/>
                  <a:pt x="1357184" y="301083"/>
                </a:cubicBezTo>
                <a:close/>
                <a:moveTo>
                  <a:pt x="1420813" y="357958"/>
                </a:moveTo>
                <a:cubicBezTo>
                  <a:pt x="1417791" y="357958"/>
                  <a:pt x="1400196" y="371821"/>
                  <a:pt x="1413881" y="371821"/>
                </a:cubicBezTo>
                <a:cubicBezTo>
                  <a:pt x="1425434" y="371821"/>
                  <a:pt x="1434676" y="371821"/>
                  <a:pt x="1438409" y="365423"/>
                </a:cubicBezTo>
                <a:cubicBezTo>
                  <a:pt x="1431655" y="362579"/>
                  <a:pt x="1429166" y="357958"/>
                  <a:pt x="1420813" y="357958"/>
                </a:cubicBezTo>
                <a:close/>
                <a:moveTo>
                  <a:pt x="1708388" y="535337"/>
                </a:moveTo>
                <a:lnTo>
                  <a:pt x="1717630" y="535337"/>
                </a:lnTo>
                <a:cubicBezTo>
                  <a:pt x="1716208" y="550978"/>
                  <a:pt x="1739847" y="553644"/>
                  <a:pt x="1756021" y="549023"/>
                </a:cubicBezTo>
                <a:lnTo>
                  <a:pt x="1817339" y="549023"/>
                </a:lnTo>
                <a:cubicBezTo>
                  <a:pt x="1824271" y="543513"/>
                  <a:pt x="1825693" y="538892"/>
                  <a:pt x="1836535" y="537115"/>
                </a:cubicBezTo>
                <a:cubicBezTo>
                  <a:pt x="1838134" y="543513"/>
                  <a:pt x="1841867" y="550800"/>
                  <a:pt x="1851820" y="550800"/>
                </a:cubicBezTo>
                <a:cubicBezTo>
                  <a:pt x="1878658" y="550800"/>
                  <a:pt x="1913138" y="550800"/>
                  <a:pt x="1915449" y="518630"/>
                </a:cubicBezTo>
                <a:cubicBezTo>
                  <a:pt x="1915449" y="518630"/>
                  <a:pt x="1910828" y="519697"/>
                  <a:pt x="1905496" y="517742"/>
                </a:cubicBezTo>
                <a:cubicBezTo>
                  <a:pt x="1906385" y="514009"/>
                  <a:pt x="1907806" y="511521"/>
                  <a:pt x="1909406" y="509210"/>
                </a:cubicBezTo>
                <a:cubicBezTo>
                  <a:pt x="1911539" y="509033"/>
                  <a:pt x="1914205" y="508322"/>
                  <a:pt x="1915449" y="507611"/>
                </a:cubicBezTo>
                <a:cubicBezTo>
                  <a:pt x="1904607" y="483794"/>
                  <a:pt x="1884701" y="481839"/>
                  <a:pt x="1854131" y="481839"/>
                </a:cubicBezTo>
                <a:cubicBezTo>
                  <a:pt x="1814140" y="481839"/>
                  <a:pt x="1800455" y="504767"/>
                  <a:pt x="1758331" y="504767"/>
                </a:cubicBezTo>
                <a:cubicBezTo>
                  <a:pt x="1739136" y="504767"/>
                  <a:pt x="1723851" y="499257"/>
                  <a:pt x="1705366" y="493748"/>
                </a:cubicBezTo>
                <a:cubicBezTo>
                  <a:pt x="1702345" y="496414"/>
                  <a:pt x="1693103" y="502101"/>
                  <a:pt x="1693103" y="489126"/>
                </a:cubicBezTo>
                <a:cubicBezTo>
                  <a:pt x="1693103" y="486283"/>
                  <a:pt x="1697013" y="486283"/>
                  <a:pt x="1698435" y="484505"/>
                </a:cubicBezTo>
                <a:cubicBezTo>
                  <a:pt x="1687593" y="474374"/>
                  <a:pt x="1668575" y="488238"/>
                  <a:pt x="1663954" y="463355"/>
                </a:cubicBezTo>
                <a:lnTo>
                  <a:pt x="1694702" y="463355"/>
                </a:lnTo>
                <a:cubicBezTo>
                  <a:pt x="1687771" y="451447"/>
                  <a:pt x="1652579" y="456956"/>
                  <a:pt x="1658622" y="435806"/>
                </a:cubicBezTo>
                <a:lnTo>
                  <a:pt x="1644759" y="435806"/>
                </a:lnTo>
                <a:cubicBezTo>
                  <a:pt x="1641737" y="441316"/>
                  <a:pt x="1637116" y="443093"/>
                  <a:pt x="1629474" y="443093"/>
                </a:cubicBezTo>
                <a:cubicBezTo>
                  <a:pt x="1603347" y="443093"/>
                  <a:pt x="1597304" y="410923"/>
                  <a:pt x="1562823" y="410923"/>
                </a:cubicBezTo>
                <a:cubicBezTo>
                  <a:pt x="1553759" y="410923"/>
                  <a:pt x="1539895" y="410923"/>
                  <a:pt x="1539895" y="424609"/>
                </a:cubicBezTo>
                <a:cubicBezTo>
                  <a:pt x="1539895" y="432784"/>
                  <a:pt x="1586639" y="456779"/>
                  <a:pt x="1594993" y="456779"/>
                </a:cubicBezTo>
                <a:cubicBezTo>
                  <a:pt x="1601214" y="456779"/>
                  <a:pt x="1605657" y="453046"/>
                  <a:pt x="1610278" y="447714"/>
                </a:cubicBezTo>
                <a:cubicBezTo>
                  <a:pt x="1623253" y="463355"/>
                  <a:pt x="1627163" y="478107"/>
                  <a:pt x="1641026" y="494458"/>
                </a:cubicBezTo>
                <a:cubicBezTo>
                  <a:pt x="1638005" y="496236"/>
                  <a:pt x="1631784" y="502634"/>
                  <a:pt x="1631784" y="509210"/>
                </a:cubicBezTo>
                <a:cubicBezTo>
                  <a:pt x="1631784" y="527517"/>
                  <a:pt x="1669997" y="550623"/>
                  <a:pt x="1687060" y="550623"/>
                </a:cubicBezTo>
                <a:cubicBezTo>
                  <a:pt x="1693814" y="550978"/>
                  <a:pt x="1705366" y="539959"/>
                  <a:pt x="1708388" y="535337"/>
                </a:cubicBezTo>
                <a:close/>
                <a:moveTo>
                  <a:pt x="1610278" y="516853"/>
                </a:moveTo>
                <a:cubicBezTo>
                  <a:pt x="1610278" y="504945"/>
                  <a:pt x="1591794" y="486638"/>
                  <a:pt x="1578108" y="486638"/>
                </a:cubicBezTo>
                <a:cubicBezTo>
                  <a:pt x="1560513" y="486638"/>
                  <a:pt x="1563534" y="507789"/>
                  <a:pt x="1555180" y="507789"/>
                </a:cubicBezTo>
                <a:cubicBezTo>
                  <a:pt x="1553759" y="507789"/>
                  <a:pt x="1545227" y="512410"/>
                  <a:pt x="1545227" y="521652"/>
                </a:cubicBezTo>
                <a:cubicBezTo>
                  <a:pt x="1545227" y="521652"/>
                  <a:pt x="1589661" y="546357"/>
                  <a:pt x="1595171" y="546357"/>
                </a:cubicBezTo>
                <a:cubicBezTo>
                  <a:pt x="1605657" y="546357"/>
                  <a:pt x="1610278" y="532494"/>
                  <a:pt x="1610278" y="516853"/>
                </a:cubicBezTo>
                <a:close/>
                <a:moveTo>
                  <a:pt x="1612589" y="383730"/>
                </a:moveTo>
                <a:lnTo>
                  <a:pt x="1612589" y="371821"/>
                </a:lnTo>
                <a:cubicBezTo>
                  <a:pt x="1604946" y="373599"/>
                  <a:pt x="1611167" y="371821"/>
                  <a:pt x="1602636" y="371821"/>
                </a:cubicBezTo>
                <a:cubicBezTo>
                  <a:pt x="1588061" y="371821"/>
                  <a:pt x="1560513" y="373599"/>
                  <a:pt x="1552870" y="382841"/>
                </a:cubicBezTo>
                <a:cubicBezTo>
                  <a:pt x="1552870" y="382841"/>
                  <a:pt x="1597304" y="392972"/>
                  <a:pt x="1601214" y="392972"/>
                </a:cubicBezTo>
                <a:cubicBezTo>
                  <a:pt x="1607968" y="392794"/>
                  <a:pt x="1612589" y="388351"/>
                  <a:pt x="1612589" y="383730"/>
                </a:cubicBezTo>
                <a:close/>
                <a:moveTo>
                  <a:pt x="1532075" y="351560"/>
                </a:moveTo>
                <a:cubicBezTo>
                  <a:pt x="1529764" y="352448"/>
                  <a:pt x="1524432" y="356181"/>
                  <a:pt x="1524432" y="360802"/>
                </a:cubicBezTo>
                <a:cubicBezTo>
                  <a:pt x="1524432" y="371821"/>
                  <a:pt x="1551270" y="368089"/>
                  <a:pt x="1578108" y="360802"/>
                </a:cubicBezTo>
                <a:cubicBezTo>
                  <a:pt x="1575798" y="350671"/>
                  <a:pt x="1578108" y="344272"/>
                  <a:pt x="1578108" y="337874"/>
                </a:cubicBezTo>
                <a:cubicBezTo>
                  <a:pt x="1578108" y="318501"/>
                  <a:pt x="1551270" y="338763"/>
                  <a:pt x="1551270" y="316724"/>
                </a:cubicBezTo>
                <a:cubicBezTo>
                  <a:pt x="1542917" y="316724"/>
                  <a:pt x="1526743" y="310325"/>
                  <a:pt x="1524432" y="302860"/>
                </a:cubicBezTo>
                <a:cubicBezTo>
                  <a:pt x="1516790" y="303749"/>
                  <a:pt x="1506837" y="307481"/>
                  <a:pt x="1506837" y="316724"/>
                </a:cubicBezTo>
                <a:cubicBezTo>
                  <a:pt x="1506837" y="335030"/>
                  <a:pt x="1522833" y="340540"/>
                  <a:pt x="1532075" y="351560"/>
                </a:cubicBezTo>
                <a:close/>
                <a:moveTo>
                  <a:pt x="1493684" y="259671"/>
                </a:moveTo>
                <a:lnTo>
                  <a:pt x="1506837" y="259671"/>
                </a:lnTo>
                <a:lnTo>
                  <a:pt x="1506837" y="241364"/>
                </a:lnTo>
                <a:cubicBezTo>
                  <a:pt x="1501505" y="241364"/>
                  <a:pt x="1489952" y="240475"/>
                  <a:pt x="1479998" y="241364"/>
                </a:cubicBezTo>
                <a:cubicBezTo>
                  <a:pt x="1479821" y="252384"/>
                  <a:pt x="1489063" y="254161"/>
                  <a:pt x="1493684" y="259671"/>
                </a:cubicBezTo>
                <a:close/>
                <a:moveTo>
                  <a:pt x="1591083" y="241364"/>
                </a:moveTo>
                <a:cubicBezTo>
                  <a:pt x="1584329" y="241364"/>
                  <a:pt x="1571888" y="235854"/>
                  <a:pt x="1568155" y="232122"/>
                </a:cubicBezTo>
                <a:lnTo>
                  <a:pt x="1556602" y="232122"/>
                </a:lnTo>
                <a:cubicBezTo>
                  <a:pt x="1558913" y="258604"/>
                  <a:pt x="1575087" y="261448"/>
                  <a:pt x="1601036" y="261448"/>
                </a:cubicBezTo>
                <a:cubicBezTo>
                  <a:pt x="1596415" y="268735"/>
                  <a:pt x="1591083" y="269802"/>
                  <a:pt x="1583440" y="273356"/>
                </a:cubicBezTo>
                <a:cubicBezTo>
                  <a:pt x="1583440" y="278866"/>
                  <a:pt x="1584151" y="282598"/>
                  <a:pt x="1589661" y="282598"/>
                </a:cubicBezTo>
                <a:cubicBezTo>
                  <a:pt x="1595704" y="282598"/>
                  <a:pt x="1598015" y="278866"/>
                  <a:pt x="1605835" y="275311"/>
                </a:cubicBezTo>
                <a:cubicBezTo>
                  <a:pt x="1608145" y="280643"/>
                  <a:pt x="1608856" y="287220"/>
                  <a:pt x="1616499" y="287220"/>
                </a:cubicBezTo>
                <a:cubicBezTo>
                  <a:pt x="1625741" y="287220"/>
                  <a:pt x="1628052" y="279932"/>
                  <a:pt x="1639427" y="279932"/>
                </a:cubicBezTo>
                <a:cubicBezTo>
                  <a:pt x="1650980" y="279932"/>
                  <a:pt x="1659333" y="283665"/>
                  <a:pt x="1670886" y="287220"/>
                </a:cubicBezTo>
                <a:cubicBezTo>
                  <a:pt x="1660222" y="289886"/>
                  <a:pt x="1612589" y="288108"/>
                  <a:pt x="1612589" y="305526"/>
                </a:cubicBezTo>
                <a:cubicBezTo>
                  <a:pt x="1612589" y="319390"/>
                  <a:pt x="1634095" y="328454"/>
                  <a:pt x="1647069" y="328454"/>
                </a:cubicBezTo>
                <a:cubicBezTo>
                  <a:pt x="1644759" y="331298"/>
                  <a:pt x="1642448" y="333964"/>
                  <a:pt x="1637116" y="334853"/>
                </a:cubicBezTo>
                <a:cubicBezTo>
                  <a:pt x="1638538" y="347827"/>
                  <a:pt x="1655601" y="351382"/>
                  <a:pt x="1667687" y="351382"/>
                </a:cubicBezTo>
                <a:cubicBezTo>
                  <a:pt x="1679239" y="351382"/>
                  <a:pt x="1686171" y="346761"/>
                  <a:pt x="1686171" y="330231"/>
                </a:cubicBezTo>
                <a:cubicBezTo>
                  <a:pt x="1693103" y="335741"/>
                  <a:pt x="1706788" y="347649"/>
                  <a:pt x="1713720" y="346761"/>
                </a:cubicBezTo>
                <a:lnTo>
                  <a:pt x="1713720" y="334853"/>
                </a:lnTo>
                <a:lnTo>
                  <a:pt x="1727583" y="334853"/>
                </a:lnTo>
                <a:cubicBezTo>
                  <a:pt x="1725273" y="327565"/>
                  <a:pt x="1722251" y="325788"/>
                  <a:pt x="1717630" y="316546"/>
                </a:cubicBezTo>
                <a:cubicBezTo>
                  <a:pt x="1721540" y="311925"/>
                  <a:pt x="1723140" y="307304"/>
                  <a:pt x="1726872" y="302860"/>
                </a:cubicBezTo>
                <a:cubicBezTo>
                  <a:pt x="1729183" y="312991"/>
                  <a:pt x="1729183" y="321167"/>
                  <a:pt x="1739136" y="321167"/>
                </a:cubicBezTo>
                <a:cubicBezTo>
                  <a:pt x="1749089" y="321167"/>
                  <a:pt x="1759931" y="293618"/>
                  <a:pt x="1775216" y="291841"/>
                </a:cubicBezTo>
                <a:cubicBezTo>
                  <a:pt x="1781437" y="290952"/>
                  <a:pt x="1789790" y="292729"/>
                  <a:pt x="1792812" y="287220"/>
                </a:cubicBezTo>
                <a:cubicBezTo>
                  <a:pt x="1795123" y="283487"/>
                  <a:pt x="1793701" y="279932"/>
                  <a:pt x="1793701" y="273356"/>
                </a:cubicBezTo>
                <a:cubicBezTo>
                  <a:pt x="1783748" y="272290"/>
                  <a:pt x="1763841" y="261448"/>
                  <a:pt x="1756199" y="261448"/>
                </a:cubicBezTo>
                <a:cubicBezTo>
                  <a:pt x="1754599" y="261448"/>
                  <a:pt x="1743224" y="269802"/>
                  <a:pt x="1743224" y="261448"/>
                </a:cubicBezTo>
                <a:cubicBezTo>
                  <a:pt x="1743224" y="255938"/>
                  <a:pt x="1748556" y="254161"/>
                  <a:pt x="1748556" y="247762"/>
                </a:cubicBezTo>
                <a:cubicBezTo>
                  <a:pt x="1748556" y="241364"/>
                  <a:pt x="1739314" y="240475"/>
                  <a:pt x="1739314" y="234077"/>
                </a:cubicBezTo>
                <a:cubicBezTo>
                  <a:pt x="1739314" y="223057"/>
                  <a:pt x="1740025" y="218436"/>
                  <a:pt x="1729361" y="218436"/>
                </a:cubicBezTo>
                <a:lnTo>
                  <a:pt x="1721718" y="218436"/>
                </a:lnTo>
                <a:lnTo>
                  <a:pt x="1725628" y="224835"/>
                </a:lnTo>
                <a:lnTo>
                  <a:pt x="1725628" y="236743"/>
                </a:lnTo>
                <a:lnTo>
                  <a:pt x="1716386" y="236743"/>
                </a:lnTo>
                <a:cubicBezTo>
                  <a:pt x="1709454" y="228567"/>
                  <a:pt x="1714075" y="216659"/>
                  <a:pt x="1702523" y="210971"/>
                </a:cubicBezTo>
                <a:cubicBezTo>
                  <a:pt x="1690970" y="205462"/>
                  <a:pt x="1683327" y="214704"/>
                  <a:pt x="1671774" y="209194"/>
                </a:cubicBezTo>
                <a:cubicBezTo>
                  <a:pt x="1659511" y="203684"/>
                  <a:pt x="1662532" y="177024"/>
                  <a:pt x="1647247" y="169737"/>
                </a:cubicBezTo>
                <a:cubicBezTo>
                  <a:pt x="1633206" y="163161"/>
                  <a:pt x="1617921" y="161383"/>
                  <a:pt x="1598725" y="159606"/>
                </a:cubicBezTo>
                <a:cubicBezTo>
                  <a:pt x="1599436" y="172403"/>
                  <a:pt x="1612589" y="173292"/>
                  <a:pt x="1621653" y="178801"/>
                </a:cubicBezTo>
                <a:lnTo>
                  <a:pt x="1608679" y="178801"/>
                </a:lnTo>
                <a:cubicBezTo>
                  <a:pt x="1594815" y="175069"/>
                  <a:pt x="1588772" y="180579"/>
                  <a:pt x="1579530" y="187155"/>
                </a:cubicBezTo>
                <a:cubicBezTo>
                  <a:pt x="1579530" y="188044"/>
                  <a:pt x="1586462" y="201907"/>
                  <a:pt x="1589483" y="201907"/>
                </a:cubicBezTo>
                <a:cubicBezTo>
                  <a:pt x="1594104" y="201907"/>
                  <a:pt x="1603347" y="196397"/>
                  <a:pt x="1610989" y="201907"/>
                </a:cubicBezTo>
                <a:cubicBezTo>
                  <a:pt x="1608679" y="204751"/>
                  <a:pt x="1607079" y="211149"/>
                  <a:pt x="1602458" y="211149"/>
                </a:cubicBezTo>
                <a:cubicBezTo>
                  <a:pt x="1596415" y="211149"/>
                  <a:pt x="1592505" y="204751"/>
                  <a:pt x="1581663" y="204751"/>
                </a:cubicBezTo>
                <a:cubicBezTo>
                  <a:pt x="1574909" y="204751"/>
                  <a:pt x="1564067" y="203684"/>
                  <a:pt x="1564067" y="213993"/>
                </a:cubicBezTo>
                <a:cubicBezTo>
                  <a:pt x="1564067" y="224124"/>
                  <a:pt x="1587706" y="230522"/>
                  <a:pt x="1597659" y="234255"/>
                </a:cubicBezTo>
                <a:cubicBezTo>
                  <a:pt x="1598015" y="234077"/>
                  <a:pt x="1594104" y="241364"/>
                  <a:pt x="1591083" y="241364"/>
                </a:cubicBezTo>
                <a:close/>
                <a:moveTo>
                  <a:pt x="1870838" y="1031396"/>
                </a:moveTo>
                <a:cubicBezTo>
                  <a:pt x="1866927" y="1027663"/>
                  <a:pt x="1869238" y="1021265"/>
                  <a:pt x="1865506" y="1014866"/>
                </a:cubicBezTo>
                <a:cubicBezTo>
                  <a:pt x="1851642" y="992649"/>
                  <a:pt x="1827115" y="1002069"/>
                  <a:pt x="1811119" y="978075"/>
                </a:cubicBezTo>
                <a:cubicBezTo>
                  <a:pt x="1808808" y="979852"/>
                  <a:pt x="1806498" y="981808"/>
                  <a:pt x="1804187" y="985540"/>
                </a:cubicBezTo>
                <a:cubicBezTo>
                  <a:pt x="1800277" y="976298"/>
                  <a:pt x="1796544" y="973632"/>
                  <a:pt x="1792634" y="959768"/>
                </a:cubicBezTo>
                <a:cubicBezTo>
                  <a:pt x="1771128" y="962434"/>
                  <a:pt x="1767396" y="999226"/>
                  <a:pt x="1767396" y="1014866"/>
                </a:cubicBezTo>
                <a:lnTo>
                  <a:pt x="1767396" y="1028552"/>
                </a:lnTo>
                <a:cubicBezTo>
                  <a:pt x="1767396" y="1034062"/>
                  <a:pt x="1763664" y="1036905"/>
                  <a:pt x="1759753" y="1040460"/>
                </a:cubicBezTo>
                <a:cubicBezTo>
                  <a:pt x="1758154" y="1045081"/>
                  <a:pt x="1749089" y="1043126"/>
                  <a:pt x="1748201" y="1058767"/>
                </a:cubicBezTo>
                <a:cubicBezTo>
                  <a:pt x="1754243" y="1057878"/>
                  <a:pt x="1768818" y="1055034"/>
                  <a:pt x="1781259" y="1058767"/>
                </a:cubicBezTo>
                <a:cubicBezTo>
                  <a:pt x="1779660" y="1068009"/>
                  <a:pt x="1777349" y="1077073"/>
                  <a:pt x="1786591" y="1077073"/>
                </a:cubicBezTo>
                <a:cubicBezTo>
                  <a:pt x="1790501" y="1077073"/>
                  <a:pt x="1790501" y="1074407"/>
                  <a:pt x="1792812" y="1069786"/>
                </a:cubicBezTo>
                <a:cubicBezTo>
                  <a:pt x="1803654" y="1075296"/>
                  <a:pt x="1828892" y="1056101"/>
                  <a:pt x="1828892" y="1035661"/>
                </a:cubicBezTo>
                <a:cubicBezTo>
                  <a:pt x="1833513" y="1037616"/>
                  <a:pt x="1858041" y="1058767"/>
                  <a:pt x="1858041" y="1058767"/>
                </a:cubicBezTo>
                <a:lnTo>
                  <a:pt x="1878658" y="1058767"/>
                </a:lnTo>
                <a:cubicBezTo>
                  <a:pt x="1888611" y="1058767"/>
                  <a:pt x="1895543" y="1055034"/>
                  <a:pt x="1903896" y="1048814"/>
                </a:cubicBezTo>
                <a:cubicBezTo>
                  <a:pt x="1896965" y="1037794"/>
                  <a:pt x="1883279" y="1042593"/>
                  <a:pt x="1870838" y="1031396"/>
                </a:cubicBezTo>
                <a:close/>
                <a:moveTo>
                  <a:pt x="2016580" y="879965"/>
                </a:moveTo>
                <a:cubicBezTo>
                  <a:pt x="2016580" y="849573"/>
                  <a:pt x="1969125" y="843174"/>
                  <a:pt x="1969125" y="879965"/>
                </a:cubicBezTo>
                <a:cubicBezTo>
                  <a:pt x="1969125" y="890807"/>
                  <a:pt x="1976768" y="900227"/>
                  <a:pt x="1988320" y="900227"/>
                </a:cubicBezTo>
                <a:cubicBezTo>
                  <a:pt x="1997385" y="900049"/>
                  <a:pt x="2016580" y="891874"/>
                  <a:pt x="2016580" y="879965"/>
                </a:cubicBezTo>
                <a:close/>
                <a:moveTo>
                  <a:pt x="1844177" y="1083827"/>
                </a:moveTo>
                <a:cubicBezTo>
                  <a:pt x="1843466" y="1089159"/>
                  <a:pt x="1833336" y="1097513"/>
                  <a:pt x="1827293" y="1106755"/>
                </a:cubicBezTo>
                <a:lnTo>
                  <a:pt x="1827293" y="1118663"/>
                </a:lnTo>
                <a:cubicBezTo>
                  <a:pt x="1839556" y="1116886"/>
                  <a:pt x="1858752" y="1098579"/>
                  <a:pt x="1865683" y="1087382"/>
                </a:cubicBezTo>
                <a:cubicBezTo>
                  <a:pt x="1856263" y="1082939"/>
                  <a:pt x="1859463" y="1082939"/>
                  <a:pt x="1844177" y="1083827"/>
                </a:cubicBezTo>
                <a:close/>
                <a:moveTo>
                  <a:pt x="1927002" y="641090"/>
                </a:moveTo>
                <a:cubicBezTo>
                  <a:pt x="1939976" y="641090"/>
                  <a:pt x="1946908" y="631848"/>
                  <a:pt x="1955262" y="631848"/>
                </a:cubicBezTo>
                <a:cubicBezTo>
                  <a:pt x="1963793" y="631848"/>
                  <a:pt x="1968236" y="638246"/>
                  <a:pt x="1978190" y="638246"/>
                </a:cubicBezTo>
                <a:cubicBezTo>
                  <a:pt x="1985121" y="638246"/>
                  <a:pt x="1989742" y="631848"/>
                  <a:pt x="1992053" y="623494"/>
                </a:cubicBezTo>
                <a:cubicBezTo>
                  <a:pt x="1978190" y="615140"/>
                  <a:pt x="1960594" y="595056"/>
                  <a:pt x="1939976" y="595056"/>
                </a:cubicBezTo>
                <a:cubicBezTo>
                  <a:pt x="1923980" y="595056"/>
                  <a:pt x="1918471" y="587769"/>
                  <a:pt x="1901586" y="587769"/>
                </a:cubicBezTo>
                <a:cubicBezTo>
                  <a:pt x="1895365" y="587769"/>
                  <a:pt x="1888433" y="592390"/>
                  <a:pt x="1888433" y="601633"/>
                </a:cubicBezTo>
                <a:cubicBezTo>
                  <a:pt x="1888433" y="611763"/>
                  <a:pt x="1896965" y="616385"/>
                  <a:pt x="1903719" y="621006"/>
                </a:cubicBezTo>
                <a:cubicBezTo>
                  <a:pt x="1898564" y="636291"/>
                  <a:pt x="1911539" y="641090"/>
                  <a:pt x="1927002" y="641090"/>
                </a:cubicBezTo>
                <a:close/>
                <a:moveTo>
                  <a:pt x="1909228" y="1137148"/>
                </a:moveTo>
                <a:cubicBezTo>
                  <a:pt x="1916871" y="1137148"/>
                  <a:pt x="1918471" y="1124351"/>
                  <a:pt x="1923092" y="1116886"/>
                </a:cubicBezTo>
                <a:cubicBezTo>
                  <a:pt x="1915449" y="1105867"/>
                  <a:pt x="1897676" y="1106755"/>
                  <a:pt x="1897676" y="1123285"/>
                </a:cubicBezTo>
                <a:cubicBezTo>
                  <a:pt x="1897676" y="1123285"/>
                  <a:pt x="1907806" y="1137148"/>
                  <a:pt x="1909228" y="1137148"/>
                </a:cubicBezTo>
                <a:close/>
                <a:moveTo>
                  <a:pt x="2049639" y="873389"/>
                </a:moveTo>
                <a:cubicBezTo>
                  <a:pt x="2047328" y="869835"/>
                  <a:pt x="2041285" y="858637"/>
                  <a:pt x="2034354" y="858637"/>
                </a:cubicBezTo>
                <a:cubicBezTo>
                  <a:pt x="2032754" y="858637"/>
                  <a:pt x="2024401" y="865036"/>
                  <a:pt x="2024401" y="867879"/>
                </a:cubicBezTo>
                <a:cubicBezTo>
                  <a:pt x="2024401" y="873212"/>
                  <a:pt x="2029022" y="875167"/>
                  <a:pt x="2034354" y="875167"/>
                </a:cubicBezTo>
                <a:cubicBezTo>
                  <a:pt x="2041819" y="875167"/>
                  <a:pt x="2039686" y="876233"/>
                  <a:pt x="2049639" y="873389"/>
                </a:cubicBezTo>
                <a:close/>
                <a:moveTo>
                  <a:pt x="1942287" y="805495"/>
                </a:moveTo>
                <a:cubicBezTo>
                  <a:pt x="1933045" y="805495"/>
                  <a:pt x="1915449" y="826645"/>
                  <a:pt x="1924691" y="826645"/>
                </a:cubicBezTo>
                <a:cubicBezTo>
                  <a:pt x="1933756" y="826467"/>
                  <a:pt x="1939976" y="816514"/>
                  <a:pt x="1942287" y="805495"/>
                </a:cubicBezTo>
                <a:close/>
                <a:moveTo>
                  <a:pt x="2107047" y="720893"/>
                </a:moveTo>
                <a:cubicBezTo>
                  <a:pt x="2109358" y="705252"/>
                  <a:pt x="2090162" y="702408"/>
                  <a:pt x="2081809" y="702408"/>
                </a:cubicBezTo>
                <a:lnTo>
                  <a:pt x="2062614" y="702408"/>
                </a:lnTo>
                <a:cubicBezTo>
                  <a:pt x="2037375" y="702408"/>
                  <a:pt x="2032043" y="671127"/>
                  <a:pt x="2015158" y="656553"/>
                </a:cubicBezTo>
                <a:cubicBezTo>
                  <a:pt x="2005205" y="648199"/>
                  <a:pt x="1972146" y="642689"/>
                  <a:pt x="1957572" y="642689"/>
                </a:cubicBezTo>
                <a:cubicBezTo>
                  <a:pt x="1943709" y="642689"/>
                  <a:pt x="1939976" y="665617"/>
                  <a:pt x="1926824" y="665617"/>
                </a:cubicBezTo>
                <a:cubicBezTo>
                  <a:pt x="1919892" y="665617"/>
                  <a:pt x="1917582" y="656553"/>
                  <a:pt x="1909228" y="656553"/>
                </a:cubicBezTo>
                <a:cubicBezTo>
                  <a:pt x="1901586" y="656553"/>
                  <a:pt x="1898564" y="665617"/>
                  <a:pt x="1893943" y="665617"/>
                </a:cubicBezTo>
                <a:cubicBezTo>
                  <a:pt x="1890211" y="665617"/>
                  <a:pt x="1893943" y="650865"/>
                  <a:pt x="1893943" y="647310"/>
                </a:cubicBezTo>
                <a:cubicBezTo>
                  <a:pt x="1893943" y="627049"/>
                  <a:pt x="1883279" y="594879"/>
                  <a:pt x="1863373" y="594879"/>
                </a:cubicBezTo>
                <a:cubicBezTo>
                  <a:pt x="1832625" y="594879"/>
                  <a:pt x="1781259" y="605898"/>
                  <a:pt x="1781259" y="640912"/>
                </a:cubicBezTo>
                <a:cubicBezTo>
                  <a:pt x="1781259" y="649977"/>
                  <a:pt x="1788902" y="656553"/>
                  <a:pt x="1788902" y="665617"/>
                </a:cubicBezTo>
                <a:cubicBezTo>
                  <a:pt x="1788902" y="673082"/>
                  <a:pt x="1778238" y="684102"/>
                  <a:pt x="1773617" y="684102"/>
                </a:cubicBezTo>
                <a:cubicBezTo>
                  <a:pt x="1764374" y="684102"/>
                  <a:pt x="1765974" y="675748"/>
                  <a:pt x="1765974" y="668461"/>
                </a:cubicBezTo>
                <a:cubicBezTo>
                  <a:pt x="1765974" y="668461"/>
                  <a:pt x="1764374" y="658330"/>
                  <a:pt x="1765974" y="651932"/>
                </a:cubicBezTo>
                <a:cubicBezTo>
                  <a:pt x="1762064" y="651932"/>
                  <a:pt x="1759753" y="648199"/>
                  <a:pt x="1759753" y="642689"/>
                </a:cubicBezTo>
                <a:cubicBezTo>
                  <a:pt x="1759753" y="616029"/>
                  <a:pt x="1784992" y="614252"/>
                  <a:pt x="1792634" y="594879"/>
                </a:cubicBezTo>
                <a:cubicBezTo>
                  <a:pt x="1791923" y="594879"/>
                  <a:pt x="1767396" y="585637"/>
                  <a:pt x="1767396" y="585637"/>
                </a:cubicBezTo>
                <a:cubicBezTo>
                  <a:pt x="1741269" y="585637"/>
                  <a:pt x="1721363" y="601277"/>
                  <a:pt x="1706077" y="619584"/>
                </a:cubicBezTo>
                <a:cubicBezTo>
                  <a:pt x="1703056" y="623316"/>
                  <a:pt x="1706788" y="639846"/>
                  <a:pt x="1700745" y="645355"/>
                </a:cubicBezTo>
                <a:cubicBezTo>
                  <a:pt x="1689193" y="655486"/>
                  <a:pt x="1685460" y="660996"/>
                  <a:pt x="1685460" y="686590"/>
                </a:cubicBezTo>
                <a:cubicBezTo>
                  <a:pt x="1685460" y="694943"/>
                  <a:pt x="1697013" y="711473"/>
                  <a:pt x="1697013" y="711473"/>
                </a:cubicBezTo>
                <a:cubicBezTo>
                  <a:pt x="1697013" y="711473"/>
                  <a:pt x="1732204" y="715205"/>
                  <a:pt x="1739136" y="720715"/>
                </a:cubicBezTo>
                <a:lnTo>
                  <a:pt x="1739136" y="732623"/>
                </a:lnTo>
                <a:cubicBezTo>
                  <a:pt x="1726161" y="730846"/>
                  <a:pt x="1714609" y="725158"/>
                  <a:pt x="1704656" y="729957"/>
                </a:cubicBezTo>
                <a:cubicBezTo>
                  <a:pt x="1706255" y="742754"/>
                  <a:pt x="1717630" y="744531"/>
                  <a:pt x="1721540" y="757506"/>
                </a:cubicBezTo>
                <a:lnTo>
                  <a:pt x="1758331" y="757506"/>
                </a:lnTo>
                <a:cubicBezTo>
                  <a:pt x="1762953" y="764793"/>
                  <a:pt x="1775216" y="775991"/>
                  <a:pt x="1781259" y="775991"/>
                </a:cubicBezTo>
                <a:cubicBezTo>
                  <a:pt x="1815740" y="775991"/>
                  <a:pt x="1874037" y="773147"/>
                  <a:pt x="1897853" y="775991"/>
                </a:cubicBezTo>
                <a:cubicBezTo>
                  <a:pt x="1897142" y="782389"/>
                  <a:pt x="1893943" y="797141"/>
                  <a:pt x="1903896" y="797141"/>
                </a:cubicBezTo>
                <a:cubicBezTo>
                  <a:pt x="1917760" y="797141"/>
                  <a:pt x="1930023" y="762127"/>
                  <a:pt x="1939976" y="762127"/>
                </a:cubicBezTo>
                <a:cubicBezTo>
                  <a:pt x="1948330" y="762127"/>
                  <a:pt x="1989742" y="804428"/>
                  <a:pt x="1996674" y="812782"/>
                </a:cubicBezTo>
                <a:cubicBezTo>
                  <a:pt x="1992053" y="813670"/>
                  <a:pt x="1978190" y="815448"/>
                  <a:pt x="1978190" y="824690"/>
                </a:cubicBezTo>
                <a:cubicBezTo>
                  <a:pt x="1978190" y="826467"/>
                  <a:pt x="1981211" y="835709"/>
                  <a:pt x="1984410" y="835709"/>
                </a:cubicBezTo>
                <a:cubicBezTo>
                  <a:pt x="1994363" y="835709"/>
                  <a:pt x="1998984" y="824690"/>
                  <a:pt x="2008938" y="824690"/>
                </a:cubicBezTo>
                <a:cubicBezTo>
                  <a:pt x="2025112" y="824690"/>
                  <a:pt x="2074166" y="869835"/>
                  <a:pt x="2074166" y="893651"/>
                </a:cubicBezTo>
                <a:cubicBezTo>
                  <a:pt x="2074166" y="906448"/>
                  <a:pt x="2057992" y="926710"/>
                  <a:pt x="2051239" y="934886"/>
                </a:cubicBezTo>
                <a:cubicBezTo>
                  <a:pt x="2045906" y="941284"/>
                  <a:pt x="2032043" y="933108"/>
                  <a:pt x="2032043" y="948749"/>
                </a:cubicBezTo>
                <a:cubicBezTo>
                  <a:pt x="2032043" y="956036"/>
                  <a:pt x="2041996" y="965278"/>
                  <a:pt x="2045906" y="967944"/>
                </a:cubicBezTo>
                <a:cubicBezTo>
                  <a:pt x="2036664" y="975409"/>
                  <a:pt x="2018358" y="980741"/>
                  <a:pt x="2011426" y="980741"/>
                </a:cubicBezTo>
                <a:lnTo>
                  <a:pt x="1978367" y="980741"/>
                </a:lnTo>
                <a:cubicBezTo>
                  <a:pt x="1967703" y="980741"/>
                  <a:pt x="1947797" y="996382"/>
                  <a:pt x="1947797" y="1005624"/>
                </a:cubicBezTo>
                <a:cubicBezTo>
                  <a:pt x="1947797" y="1018421"/>
                  <a:pt x="1972324" y="1031396"/>
                  <a:pt x="1980678" y="1031396"/>
                </a:cubicBezTo>
                <a:cubicBezTo>
                  <a:pt x="1989920" y="1031396"/>
                  <a:pt x="1994541" y="1017532"/>
                  <a:pt x="2003783" y="1017532"/>
                </a:cubicBezTo>
                <a:cubicBezTo>
                  <a:pt x="2010715" y="1017532"/>
                  <a:pt x="2009115" y="1023931"/>
                  <a:pt x="2016758" y="1023931"/>
                </a:cubicBezTo>
                <a:cubicBezTo>
                  <a:pt x="2023512" y="1023931"/>
                  <a:pt x="2028311" y="1016644"/>
                  <a:pt x="2032043" y="1010067"/>
                </a:cubicBezTo>
                <a:cubicBezTo>
                  <a:pt x="2054260" y="1025708"/>
                  <a:pt x="2066524" y="1043126"/>
                  <a:pt x="2091940" y="1056101"/>
                </a:cubicBezTo>
                <a:cubicBezTo>
                  <a:pt x="2078965" y="1085427"/>
                  <a:pt x="2124821" y="1084538"/>
                  <a:pt x="2143305" y="1097335"/>
                </a:cubicBezTo>
                <a:cubicBezTo>
                  <a:pt x="2162501" y="1111021"/>
                  <a:pt x="2177075" y="1105689"/>
                  <a:pt x="2199292" y="1118486"/>
                </a:cubicBezTo>
                <a:cubicBezTo>
                  <a:pt x="2201602" y="1119374"/>
                  <a:pt x="2203202" y="1129505"/>
                  <a:pt x="2206934" y="1129505"/>
                </a:cubicBezTo>
                <a:cubicBezTo>
                  <a:pt x="2209956" y="1129505"/>
                  <a:pt x="2214577" y="1124884"/>
                  <a:pt x="2214577" y="1118486"/>
                </a:cubicBezTo>
                <a:cubicBezTo>
                  <a:pt x="2214577" y="1092892"/>
                  <a:pt x="2171565" y="1073519"/>
                  <a:pt x="2158590" y="1054146"/>
                </a:cubicBezTo>
                <a:lnTo>
                  <a:pt x="2170143" y="1054146"/>
                </a:lnTo>
                <a:cubicBezTo>
                  <a:pt x="2178497" y="1067120"/>
                  <a:pt x="2227729" y="1088982"/>
                  <a:pt x="2241415" y="1090937"/>
                </a:cubicBezTo>
                <a:cubicBezTo>
                  <a:pt x="2244436" y="1080806"/>
                  <a:pt x="2252790" y="1063388"/>
                  <a:pt x="2252790" y="1054146"/>
                </a:cubicBezTo>
                <a:cubicBezTo>
                  <a:pt x="2252790" y="1044015"/>
                  <a:pt x="2238927" y="1039394"/>
                  <a:pt x="2238927" y="1032995"/>
                </a:cubicBezTo>
                <a:cubicBezTo>
                  <a:pt x="2238216" y="1029440"/>
                  <a:pt x="2238216" y="1029440"/>
                  <a:pt x="2238927" y="1014689"/>
                </a:cubicBezTo>
                <a:lnTo>
                  <a:pt x="2225952" y="1014689"/>
                </a:lnTo>
                <a:cubicBezTo>
                  <a:pt x="2224352" y="999048"/>
                  <a:pt x="2219020" y="1010067"/>
                  <a:pt x="2204446" y="1003669"/>
                </a:cubicBezTo>
                <a:cubicBezTo>
                  <a:pt x="2198225" y="1001003"/>
                  <a:pt x="2188983" y="980741"/>
                  <a:pt x="2187561" y="968655"/>
                </a:cubicBezTo>
                <a:lnTo>
                  <a:pt x="2177608" y="968655"/>
                </a:lnTo>
                <a:lnTo>
                  <a:pt x="2177608" y="954970"/>
                </a:lnTo>
                <a:cubicBezTo>
                  <a:pt x="2180630" y="957813"/>
                  <a:pt x="2184540" y="956747"/>
                  <a:pt x="2189161" y="954970"/>
                </a:cubicBezTo>
                <a:lnTo>
                  <a:pt x="2189161" y="943950"/>
                </a:lnTo>
                <a:cubicBezTo>
                  <a:pt x="2182229" y="945727"/>
                  <a:pt x="2180807" y="946794"/>
                  <a:pt x="2173876" y="942173"/>
                </a:cubicBezTo>
                <a:cubicBezTo>
                  <a:pt x="2174587" y="942173"/>
                  <a:pt x="2184540" y="932042"/>
                  <a:pt x="2189161" y="932042"/>
                </a:cubicBezTo>
                <a:cubicBezTo>
                  <a:pt x="2225952" y="932042"/>
                  <a:pt x="2227552" y="994604"/>
                  <a:pt x="2265765" y="994604"/>
                </a:cubicBezTo>
                <a:cubicBezTo>
                  <a:pt x="2274118" y="994604"/>
                  <a:pt x="2275718" y="978964"/>
                  <a:pt x="2275718" y="968833"/>
                </a:cubicBezTo>
                <a:cubicBezTo>
                  <a:pt x="2290292" y="968833"/>
                  <a:pt x="2292603" y="960657"/>
                  <a:pt x="2292603" y="957813"/>
                </a:cubicBezTo>
                <a:cubicBezTo>
                  <a:pt x="2292603" y="953192"/>
                  <a:pt x="2293313" y="956036"/>
                  <a:pt x="2292603" y="945727"/>
                </a:cubicBezTo>
                <a:cubicBezTo>
                  <a:pt x="2302556" y="945727"/>
                  <a:pt x="2315530" y="942173"/>
                  <a:pt x="2315530" y="930087"/>
                </a:cubicBezTo>
                <a:cubicBezTo>
                  <a:pt x="2315530" y="915335"/>
                  <a:pt x="2309310" y="908936"/>
                  <a:pt x="2294735" y="908936"/>
                </a:cubicBezTo>
                <a:cubicBezTo>
                  <a:pt x="2291003" y="908936"/>
                  <a:pt x="2284782" y="908936"/>
                  <a:pt x="2280872" y="904315"/>
                </a:cubicBezTo>
                <a:cubicBezTo>
                  <a:pt x="2274829" y="886719"/>
                  <a:pt x="2270919" y="899694"/>
                  <a:pt x="2254034" y="899694"/>
                </a:cubicBezTo>
                <a:cubicBezTo>
                  <a:pt x="2242481" y="899694"/>
                  <a:pt x="2238749" y="884053"/>
                  <a:pt x="2237149" y="867524"/>
                </a:cubicBezTo>
                <a:cubicBezTo>
                  <a:pt x="2220975" y="865747"/>
                  <a:pt x="2200358" y="856504"/>
                  <a:pt x="2198759" y="835354"/>
                </a:cubicBezTo>
                <a:cubicBezTo>
                  <a:pt x="2188805" y="835354"/>
                  <a:pt x="2184184" y="832510"/>
                  <a:pt x="2177253" y="828067"/>
                </a:cubicBezTo>
                <a:cubicBezTo>
                  <a:pt x="2184184" y="814204"/>
                  <a:pt x="2190227" y="814204"/>
                  <a:pt x="2202491" y="806916"/>
                </a:cubicBezTo>
                <a:cubicBezTo>
                  <a:pt x="2200180" y="801407"/>
                  <a:pt x="2194848" y="798741"/>
                  <a:pt x="2190938" y="798741"/>
                </a:cubicBezTo>
                <a:cubicBezTo>
                  <a:pt x="2184006" y="798741"/>
                  <a:pt x="2180985" y="798741"/>
                  <a:pt x="2168010" y="796963"/>
                </a:cubicBezTo>
                <a:cubicBezTo>
                  <a:pt x="2174231" y="785766"/>
                  <a:pt x="2184184" y="786832"/>
                  <a:pt x="2194848" y="784166"/>
                </a:cubicBezTo>
                <a:cubicBezTo>
                  <a:pt x="2190227" y="771369"/>
                  <a:pt x="2184006" y="762127"/>
                  <a:pt x="2173342" y="762127"/>
                </a:cubicBezTo>
                <a:lnTo>
                  <a:pt x="2160368" y="762127"/>
                </a:lnTo>
                <a:lnTo>
                  <a:pt x="2160368" y="746487"/>
                </a:lnTo>
                <a:cubicBezTo>
                  <a:pt x="2139395" y="743821"/>
                  <a:pt x="2127842" y="729069"/>
                  <a:pt x="2107047" y="720893"/>
                </a:cubicBezTo>
                <a:close/>
                <a:moveTo>
                  <a:pt x="1943709" y="1067298"/>
                </a:moveTo>
                <a:cubicBezTo>
                  <a:pt x="1951352" y="1074585"/>
                  <a:pt x="1953662" y="1074585"/>
                  <a:pt x="1961305" y="1067298"/>
                </a:cubicBezTo>
                <a:cubicBezTo>
                  <a:pt x="1952240" y="1061788"/>
                  <a:pt x="1951352" y="1055390"/>
                  <a:pt x="1943709" y="1067298"/>
                </a:cubicBezTo>
                <a:close/>
                <a:moveTo>
                  <a:pt x="1815740" y="955147"/>
                </a:moveTo>
                <a:cubicBezTo>
                  <a:pt x="1814851" y="961546"/>
                  <a:pt x="1821072" y="968833"/>
                  <a:pt x="1831025" y="969899"/>
                </a:cubicBezTo>
                <a:cubicBezTo>
                  <a:pt x="1825693" y="961546"/>
                  <a:pt x="1825693" y="949638"/>
                  <a:pt x="1815740" y="955147"/>
                </a:cubicBezTo>
                <a:close/>
                <a:moveTo>
                  <a:pt x="1675329" y="140233"/>
                </a:moveTo>
                <a:lnTo>
                  <a:pt x="1698257" y="140233"/>
                </a:lnTo>
                <a:cubicBezTo>
                  <a:pt x="1689015" y="143965"/>
                  <a:pt x="1684571" y="146631"/>
                  <a:pt x="1676751" y="155874"/>
                </a:cubicBezTo>
                <a:cubicBezTo>
                  <a:pt x="1678173" y="156762"/>
                  <a:pt x="1686704" y="163161"/>
                  <a:pt x="1690437" y="163161"/>
                </a:cubicBezTo>
                <a:cubicBezTo>
                  <a:pt x="1705011" y="163161"/>
                  <a:pt x="1705722" y="146631"/>
                  <a:pt x="1721185" y="146631"/>
                </a:cubicBezTo>
                <a:cubicBezTo>
                  <a:pt x="1727228" y="146631"/>
                  <a:pt x="1729538" y="146631"/>
                  <a:pt x="1736470" y="148586"/>
                </a:cubicBezTo>
                <a:cubicBezTo>
                  <a:pt x="1716564" y="155874"/>
                  <a:pt x="1697368" y="153207"/>
                  <a:pt x="1689015" y="177024"/>
                </a:cubicBezTo>
                <a:cubicBezTo>
                  <a:pt x="1695235" y="176135"/>
                  <a:pt x="1710521" y="177024"/>
                  <a:pt x="1725095" y="177024"/>
                </a:cubicBezTo>
                <a:cubicBezTo>
                  <a:pt x="1715142" y="177913"/>
                  <a:pt x="1709810" y="182534"/>
                  <a:pt x="1704300" y="187155"/>
                </a:cubicBezTo>
                <a:cubicBezTo>
                  <a:pt x="1709810" y="195508"/>
                  <a:pt x="1731138" y="206350"/>
                  <a:pt x="1746601" y="206350"/>
                </a:cubicBezTo>
                <a:cubicBezTo>
                  <a:pt x="1753533" y="206350"/>
                  <a:pt x="1757976" y="201729"/>
                  <a:pt x="1763486" y="197108"/>
                </a:cubicBezTo>
                <a:lnTo>
                  <a:pt x="1773439" y="197108"/>
                </a:lnTo>
                <a:cubicBezTo>
                  <a:pt x="1768818" y="209016"/>
                  <a:pt x="1788724" y="215415"/>
                  <a:pt x="1804187" y="215415"/>
                </a:cubicBezTo>
                <a:cubicBezTo>
                  <a:pt x="1810408" y="215415"/>
                  <a:pt x="1813251" y="206172"/>
                  <a:pt x="1819472" y="206172"/>
                </a:cubicBezTo>
                <a:cubicBezTo>
                  <a:pt x="1827115" y="206172"/>
                  <a:pt x="1831736" y="213637"/>
                  <a:pt x="1846310" y="213637"/>
                </a:cubicBezTo>
                <a:cubicBezTo>
                  <a:pt x="1870838" y="213637"/>
                  <a:pt x="1888433" y="207061"/>
                  <a:pt x="1903896" y="192487"/>
                </a:cubicBezTo>
                <a:lnTo>
                  <a:pt x="1915449" y="192487"/>
                </a:lnTo>
                <a:cubicBezTo>
                  <a:pt x="1906207" y="206172"/>
                  <a:pt x="1893232" y="210794"/>
                  <a:pt x="1878658" y="218081"/>
                </a:cubicBezTo>
                <a:lnTo>
                  <a:pt x="1840267" y="218081"/>
                </a:lnTo>
                <a:cubicBezTo>
                  <a:pt x="1838668" y="220924"/>
                  <a:pt x="1834935" y="223591"/>
                  <a:pt x="1834935" y="227323"/>
                </a:cubicBezTo>
                <a:cubicBezTo>
                  <a:pt x="1834935" y="232833"/>
                  <a:pt x="1859463" y="251139"/>
                  <a:pt x="1863373" y="255761"/>
                </a:cubicBezTo>
                <a:cubicBezTo>
                  <a:pt x="1841867" y="258604"/>
                  <a:pt x="1834935" y="231944"/>
                  <a:pt x="1815917" y="224479"/>
                </a:cubicBezTo>
                <a:cubicBezTo>
                  <a:pt x="1800632" y="218969"/>
                  <a:pt x="1783748" y="222702"/>
                  <a:pt x="1775216" y="222702"/>
                </a:cubicBezTo>
                <a:cubicBezTo>
                  <a:pt x="1771306" y="222702"/>
                  <a:pt x="1767574" y="220747"/>
                  <a:pt x="1763664" y="222702"/>
                </a:cubicBezTo>
                <a:cubicBezTo>
                  <a:pt x="1765263" y="229989"/>
                  <a:pt x="1766685" y="233721"/>
                  <a:pt x="1775216" y="233721"/>
                </a:cubicBezTo>
                <a:cubicBezTo>
                  <a:pt x="1767574" y="233721"/>
                  <a:pt x="1756021" y="231944"/>
                  <a:pt x="1756021" y="241009"/>
                </a:cubicBezTo>
                <a:cubicBezTo>
                  <a:pt x="1756021" y="257538"/>
                  <a:pt x="1808097" y="257538"/>
                  <a:pt x="1808097" y="286864"/>
                </a:cubicBezTo>
                <a:cubicBezTo>
                  <a:pt x="1808097" y="312636"/>
                  <a:pt x="1784992" y="304282"/>
                  <a:pt x="1765974" y="311569"/>
                </a:cubicBezTo>
                <a:cubicBezTo>
                  <a:pt x="1754421" y="316190"/>
                  <a:pt x="1749089" y="326321"/>
                  <a:pt x="1743046" y="341962"/>
                </a:cubicBezTo>
                <a:lnTo>
                  <a:pt x="1743046" y="352981"/>
                </a:lnTo>
                <a:lnTo>
                  <a:pt x="1754599" y="352981"/>
                </a:lnTo>
                <a:cubicBezTo>
                  <a:pt x="1757620" y="349427"/>
                  <a:pt x="1757620" y="349427"/>
                  <a:pt x="1762242" y="346583"/>
                </a:cubicBezTo>
                <a:lnTo>
                  <a:pt x="1773794" y="346583"/>
                </a:lnTo>
                <a:cubicBezTo>
                  <a:pt x="1773794" y="368622"/>
                  <a:pt x="1797611" y="379642"/>
                  <a:pt x="1808275" y="392439"/>
                </a:cubicBezTo>
                <a:lnTo>
                  <a:pt x="1794412" y="392439"/>
                </a:lnTo>
                <a:cubicBezTo>
                  <a:pt x="1779837" y="382308"/>
                  <a:pt x="1771306" y="366667"/>
                  <a:pt x="1746956" y="366667"/>
                </a:cubicBezTo>
                <a:cubicBezTo>
                  <a:pt x="1739314" y="366667"/>
                  <a:pt x="1727761" y="362935"/>
                  <a:pt x="1727761" y="375909"/>
                </a:cubicBezTo>
                <a:cubicBezTo>
                  <a:pt x="1727761" y="392439"/>
                  <a:pt x="1743757" y="395105"/>
                  <a:pt x="1753177" y="403458"/>
                </a:cubicBezTo>
                <a:cubicBezTo>
                  <a:pt x="1737003" y="417144"/>
                  <a:pt x="1697191" y="403458"/>
                  <a:pt x="1697191" y="440249"/>
                </a:cubicBezTo>
                <a:cubicBezTo>
                  <a:pt x="1697191" y="442915"/>
                  <a:pt x="1699501" y="447536"/>
                  <a:pt x="1704833" y="447536"/>
                </a:cubicBezTo>
                <a:cubicBezTo>
                  <a:pt x="1708743" y="447536"/>
                  <a:pt x="1711765" y="442915"/>
                  <a:pt x="1714075" y="438294"/>
                </a:cubicBezTo>
                <a:cubicBezTo>
                  <a:pt x="1740913" y="448425"/>
                  <a:pt x="1761531" y="456601"/>
                  <a:pt x="1786769" y="456601"/>
                </a:cubicBezTo>
                <a:cubicBezTo>
                  <a:pt x="1798322" y="456601"/>
                  <a:pt x="1802943" y="447536"/>
                  <a:pt x="1809697" y="447536"/>
                </a:cubicBezTo>
                <a:lnTo>
                  <a:pt x="1867283" y="447536"/>
                </a:lnTo>
                <a:cubicBezTo>
                  <a:pt x="1882568" y="447536"/>
                  <a:pt x="1874925" y="461400"/>
                  <a:pt x="1892521" y="461400"/>
                </a:cubicBezTo>
                <a:cubicBezTo>
                  <a:pt x="1910117" y="461400"/>
                  <a:pt x="1953840" y="444870"/>
                  <a:pt x="1953840" y="429230"/>
                </a:cubicBezTo>
                <a:cubicBezTo>
                  <a:pt x="1953840" y="421054"/>
                  <a:pt x="1944598" y="421943"/>
                  <a:pt x="1942287" y="421943"/>
                </a:cubicBezTo>
                <a:lnTo>
                  <a:pt x="1923092" y="421943"/>
                </a:lnTo>
                <a:cubicBezTo>
                  <a:pt x="1923092" y="390661"/>
                  <a:pt x="1955262" y="408079"/>
                  <a:pt x="1955262" y="378753"/>
                </a:cubicBezTo>
                <a:cubicBezTo>
                  <a:pt x="1955262" y="373243"/>
                  <a:pt x="1951529" y="371288"/>
                  <a:pt x="1949930" y="364890"/>
                </a:cubicBezTo>
                <a:lnTo>
                  <a:pt x="1988320" y="364890"/>
                </a:lnTo>
                <a:cubicBezTo>
                  <a:pt x="2001295" y="353870"/>
                  <a:pt x="2006805" y="331831"/>
                  <a:pt x="2022801" y="322767"/>
                </a:cubicBezTo>
                <a:cubicBezTo>
                  <a:pt x="2018180" y="309792"/>
                  <a:pt x="2009826" y="306059"/>
                  <a:pt x="2000584" y="300550"/>
                </a:cubicBezTo>
                <a:cubicBezTo>
                  <a:pt x="2015158" y="302327"/>
                  <a:pt x="2024401" y="304282"/>
                  <a:pt x="2022801" y="284020"/>
                </a:cubicBezTo>
                <a:lnTo>
                  <a:pt x="2001295" y="284020"/>
                </a:lnTo>
                <a:cubicBezTo>
                  <a:pt x="2013559" y="271934"/>
                  <a:pt x="2032754" y="270157"/>
                  <a:pt x="2049639" y="263759"/>
                </a:cubicBezTo>
                <a:cubicBezTo>
                  <a:pt x="2061903" y="259137"/>
                  <a:pt x="2078787" y="270157"/>
                  <a:pt x="2089451" y="260915"/>
                </a:cubicBezTo>
                <a:cubicBezTo>
                  <a:pt x="2112379" y="240831"/>
                  <a:pt x="2130153" y="204040"/>
                  <a:pt x="2160723" y="192131"/>
                </a:cubicBezTo>
                <a:cubicBezTo>
                  <a:pt x="2188272" y="181112"/>
                  <a:pt x="2231284" y="168137"/>
                  <a:pt x="2248880" y="147164"/>
                </a:cubicBezTo>
                <a:cubicBezTo>
                  <a:pt x="2229684" y="146276"/>
                  <a:pt x="2198936" y="153563"/>
                  <a:pt x="2191294" y="144321"/>
                </a:cubicBezTo>
                <a:cubicBezTo>
                  <a:pt x="2231995" y="120504"/>
                  <a:pt x="2269497" y="137034"/>
                  <a:pt x="2300245" y="109485"/>
                </a:cubicBezTo>
                <a:cubicBezTo>
                  <a:pt x="2305577" y="104864"/>
                  <a:pt x="2319441" y="107707"/>
                  <a:pt x="2319441" y="95799"/>
                </a:cubicBezTo>
                <a:cubicBezTo>
                  <a:pt x="2319441" y="79270"/>
                  <a:pt x="2278739" y="83891"/>
                  <a:pt x="2269675" y="72694"/>
                </a:cubicBezTo>
                <a:cubicBezTo>
                  <a:pt x="2265054" y="67184"/>
                  <a:pt x="2265054" y="59897"/>
                  <a:pt x="2256522" y="57231"/>
                </a:cubicBezTo>
                <a:cubicBezTo>
                  <a:pt x="2251190" y="55453"/>
                  <a:pt x="2248169" y="53498"/>
                  <a:pt x="2242659" y="49944"/>
                </a:cubicBezTo>
                <a:lnTo>
                  <a:pt x="2181341" y="71094"/>
                </a:lnTo>
                <a:cubicBezTo>
                  <a:pt x="2187561" y="69317"/>
                  <a:pt x="2189694" y="67362"/>
                  <a:pt x="2195204" y="60963"/>
                </a:cubicBezTo>
                <a:cubicBezTo>
                  <a:pt x="2179919" y="42656"/>
                  <a:pt x="2113801" y="45322"/>
                  <a:pt x="2095495" y="45322"/>
                </a:cubicBezTo>
                <a:lnTo>
                  <a:pt x="2073989" y="45322"/>
                </a:lnTo>
                <a:cubicBezTo>
                  <a:pt x="2067057" y="45322"/>
                  <a:pt x="2062436" y="38924"/>
                  <a:pt x="2051061" y="38924"/>
                </a:cubicBezTo>
                <a:cubicBezTo>
                  <a:pt x="2040219" y="38924"/>
                  <a:pt x="2037198" y="54565"/>
                  <a:pt x="2026533" y="54565"/>
                </a:cubicBezTo>
                <a:cubicBezTo>
                  <a:pt x="2015158" y="54565"/>
                  <a:pt x="2011248" y="43545"/>
                  <a:pt x="1997385" y="43545"/>
                </a:cubicBezTo>
                <a:cubicBezTo>
                  <a:pt x="1993475" y="43545"/>
                  <a:pt x="1989742" y="46211"/>
                  <a:pt x="1988143" y="49944"/>
                </a:cubicBezTo>
                <a:lnTo>
                  <a:pt x="1899986" y="49944"/>
                </a:lnTo>
                <a:cubicBezTo>
                  <a:pt x="1892344" y="49944"/>
                  <a:pt x="1886123" y="52787"/>
                  <a:pt x="1882390" y="61852"/>
                </a:cubicBezTo>
                <a:cubicBezTo>
                  <a:pt x="1872437" y="71983"/>
                  <a:pt x="1880080" y="63629"/>
                  <a:pt x="1867105" y="63629"/>
                </a:cubicBezTo>
                <a:cubicBezTo>
                  <a:pt x="1844888" y="63629"/>
                  <a:pt x="1835646" y="83002"/>
                  <a:pt x="1828714" y="105041"/>
                </a:cubicBezTo>
                <a:cubicBezTo>
                  <a:pt x="1821783" y="102375"/>
                  <a:pt x="1791923" y="84957"/>
                  <a:pt x="1777349" y="84957"/>
                </a:cubicBezTo>
                <a:cubicBezTo>
                  <a:pt x="1761353" y="84957"/>
                  <a:pt x="1771128" y="105041"/>
                  <a:pt x="1746779" y="105041"/>
                </a:cubicBezTo>
                <a:cubicBezTo>
                  <a:pt x="1746779" y="108774"/>
                  <a:pt x="1743579" y="112506"/>
                  <a:pt x="1740558" y="112506"/>
                </a:cubicBezTo>
                <a:lnTo>
                  <a:pt x="1723673" y="112506"/>
                </a:lnTo>
                <a:cubicBezTo>
                  <a:pt x="1701456" y="112506"/>
                  <a:pt x="1651513" y="123526"/>
                  <a:pt x="1646892" y="146454"/>
                </a:cubicBezTo>
                <a:lnTo>
                  <a:pt x="1663776" y="146454"/>
                </a:lnTo>
                <a:cubicBezTo>
                  <a:pt x="1666265" y="144854"/>
                  <a:pt x="1670708" y="142010"/>
                  <a:pt x="1675329" y="140233"/>
                </a:cubicBezTo>
                <a:close/>
                <a:moveTo>
                  <a:pt x="3172924" y="763194"/>
                </a:moveTo>
                <a:cubicBezTo>
                  <a:pt x="3156927" y="756795"/>
                  <a:pt x="3088500" y="760528"/>
                  <a:pt x="3088500" y="732979"/>
                </a:cubicBezTo>
                <a:cubicBezTo>
                  <a:pt x="3092232" y="732090"/>
                  <a:pt x="3105384" y="729246"/>
                  <a:pt x="3105384" y="721070"/>
                </a:cubicBezTo>
                <a:cubicBezTo>
                  <a:pt x="3105384" y="713783"/>
                  <a:pt x="3097742" y="710940"/>
                  <a:pt x="3097742" y="698143"/>
                </a:cubicBezTo>
                <a:cubicBezTo>
                  <a:pt x="3101474" y="700986"/>
                  <a:pt x="3105384" y="698143"/>
                  <a:pt x="3109294" y="698143"/>
                </a:cubicBezTo>
                <a:cubicBezTo>
                  <a:pt x="3140754" y="698143"/>
                  <a:pt x="3133111" y="743998"/>
                  <a:pt x="3169191" y="743998"/>
                </a:cubicBezTo>
                <a:cubicBezTo>
                  <a:pt x="3177545" y="743998"/>
                  <a:pt x="3189986" y="743110"/>
                  <a:pt x="3189986" y="732979"/>
                </a:cubicBezTo>
                <a:cubicBezTo>
                  <a:pt x="3189986" y="680547"/>
                  <a:pt x="3140931" y="664906"/>
                  <a:pt x="3113205" y="632025"/>
                </a:cubicBezTo>
                <a:lnTo>
                  <a:pt x="3113205" y="618162"/>
                </a:lnTo>
                <a:cubicBezTo>
                  <a:pt x="3114804" y="618162"/>
                  <a:pt x="3117115" y="619051"/>
                  <a:pt x="3123158" y="618162"/>
                </a:cubicBezTo>
                <a:cubicBezTo>
                  <a:pt x="3127779" y="635580"/>
                  <a:pt x="3151595" y="659574"/>
                  <a:pt x="3165459" y="659574"/>
                </a:cubicBezTo>
                <a:cubicBezTo>
                  <a:pt x="3174523" y="659574"/>
                  <a:pt x="3176834" y="644822"/>
                  <a:pt x="3176834" y="633803"/>
                </a:cubicBezTo>
                <a:cubicBezTo>
                  <a:pt x="3176834" y="608920"/>
                  <a:pt x="3142353" y="617273"/>
                  <a:pt x="3134710" y="592390"/>
                </a:cubicBezTo>
                <a:lnTo>
                  <a:pt x="3146263" y="592390"/>
                </a:lnTo>
                <a:cubicBezTo>
                  <a:pt x="3152484" y="602521"/>
                  <a:pt x="3160837" y="607142"/>
                  <a:pt x="3169191" y="613541"/>
                </a:cubicBezTo>
                <a:cubicBezTo>
                  <a:pt x="3175412" y="594168"/>
                  <a:pt x="3205982" y="606076"/>
                  <a:pt x="3211314" y="578527"/>
                </a:cubicBezTo>
                <a:cubicBezTo>
                  <a:pt x="3207582" y="576750"/>
                  <a:pt x="3203672" y="571062"/>
                  <a:pt x="3203672" y="564664"/>
                </a:cubicBezTo>
                <a:cubicBezTo>
                  <a:pt x="3218246" y="562886"/>
                  <a:pt x="3233531" y="554533"/>
                  <a:pt x="3238152" y="539959"/>
                </a:cubicBezTo>
                <a:cubicBezTo>
                  <a:pt x="3228910" y="536226"/>
                  <a:pt x="3207582" y="537115"/>
                  <a:pt x="3207582" y="521652"/>
                </a:cubicBezTo>
                <a:cubicBezTo>
                  <a:pt x="3207582" y="509566"/>
                  <a:pt x="3219846" y="509566"/>
                  <a:pt x="3232109" y="509566"/>
                </a:cubicBezTo>
                <a:cubicBezTo>
                  <a:pt x="3228199" y="504056"/>
                  <a:pt x="3232109" y="496769"/>
                  <a:pt x="3232109" y="489482"/>
                </a:cubicBezTo>
                <a:cubicBezTo>
                  <a:pt x="3232109" y="475796"/>
                  <a:pt x="3220556" y="470287"/>
                  <a:pt x="3220556" y="450025"/>
                </a:cubicBezTo>
                <a:cubicBezTo>
                  <a:pt x="3209892" y="450025"/>
                  <a:pt x="3196029" y="450025"/>
                  <a:pt x="3196029" y="434384"/>
                </a:cubicBezTo>
                <a:cubicBezTo>
                  <a:pt x="3196029" y="427986"/>
                  <a:pt x="3202961" y="420521"/>
                  <a:pt x="3211314" y="420521"/>
                </a:cubicBezTo>
                <a:cubicBezTo>
                  <a:pt x="3225178" y="420521"/>
                  <a:pt x="3264990" y="428697"/>
                  <a:pt x="3264990" y="406835"/>
                </a:cubicBezTo>
                <a:cubicBezTo>
                  <a:pt x="3264990" y="384796"/>
                  <a:pt x="3235131" y="389417"/>
                  <a:pt x="3231931" y="374665"/>
                </a:cubicBezTo>
                <a:cubicBezTo>
                  <a:pt x="3236553" y="374665"/>
                  <a:pt x="3241885" y="371821"/>
                  <a:pt x="3245617" y="368978"/>
                </a:cubicBezTo>
                <a:cubicBezTo>
                  <a:pt x="3237974" y="361691"/>
                  <a:pt x="3227310" y="351560"/>
                  <a:pt x="3214869" y="351560"/>
                </a:cubicBezTo>
                <a:cubicBezTo>
                  <a:pt x="3206515" y="351560"/>
                  <a:pt x="3200295" y="356181"/>
                  <a:pt x="3191941" y="351560"/>
                </a:cubicBezTo>
                <a:cubicBezTo>
                  <a:pt x="3196562" y="342317"/>
                  <a:pt x="3195674" y="320456"/>
                  <a:pt x="3204916" y="312102"/>
                </a:cubicBezTo>
                <a:cubicBezTo>
                  <a:pt x="3219490" y="299306"/>
                  <a:pt x="3235486" y="292907"/>
                  <a:pt x="3235486" y="273534"/>
                </a:cubicBezTo>
                <a:cubicBezTo>
                  <a:pt x="3235486" y="269802"/>
                  <a:pt x="3236197" y="269802"/>
                  <a:pt x="3235486" y="259848"/>
                </a:cubicBezTo>
                <a:cubicBezTo>
                  <a:pt x="3250060" y="255227"/>
                  <a:pt x="3269967" y="251495"/>
                  <a:pt x="3269967" y="236743"/>
                </a:cubicBezTo>
                <a:cubicBezTo>
                  <a:pt x="3269967" y="227501"/>
                  <a:pt x="3275299" y="237632"/>
                  <a:pt x="3269967" y="224835"/>
                </a:cubicBezTo>
                <a:cubicBezTo>
                  <a:pt x="3283830" y="221102"/>
                  <a:pt x="3304447" y="221102"/>
                  <a:pt x="3304447" y="195508"/>
                </a:cubicBezTo>
                <a:cubicBezTo>
                  <a:pt x="3298404" y="201018"/>
                  <a:pt x="3297516" y="201018"/>
                  <a:pt x="3288451" y="195508"/>
                </a:cubicBezTo>
                <a:cubicBezTo>
                  <a:pt x="3322932" y="195508"/>
                  <a:pt x="3339106" y="168848"/>
                  <a:pt x="3364344" y="158717"/>
                </a:cubicBezTo>
                <a:cubicBezTo>
                  <a:pt x="3368965" y="156762"/>
                  <a:pt x="3383539" y="148586"/>
                  <a:pt x="3383539" y="137567"/>
                </a:cubicBezTo>
                <a:cubicBezTo>
                  <a:pt x="3383539" y="125659"/>
                  <a:pt x="3347459" y="105397"/>
                  <a:pt x="3337506" y="105397"/>
                </a:cubicBezTo>
                <a:cubicBezTo>
                  <a:pt x="3329864" y="105397"/>
                  <a:pt x="3324531" y="106285"/>
                  <a:pt x="3322221" y="117305"/>
                </a:cubicBezTo>
                <a:lnTo>
                  <a:pt x="3285430" y="117305"/>
                </a:lnTo>
                <a:cubicBezTo>
                  <a:pt x="3273166" y="124592"/>
                  <a:pt x="3270855" y="129213"/>
                  <a:pt x="3256992" y="135789"/>
                </a:cubicBezTo>
                <a:cubicBezTo>
                  <a:pt x="3253971" y="136678"/>
                  <a:pt x="3239396" y="133123"/>
                  <a:pt x="3239396" y="133123"/>
                </a:cubicBezTo>
                <a:lnTo>
                  <a:pt x="3188031" y="133123"/>
                </a:lnTo>
                <a:cubicBezTo>
                  <a:pt x="3175767" y="144143"/>
                  <a:pt x="3136843" y="204751"/>
                  <a:pt x="3117115" y="211149"/>
                </a:cubicBezTo>
                <a:cubicBezTo>
                  <a:pt x="3119425" y="202085"/>
                  <a:pt x="3168835" y="139522"/>
                  <a:pt x="3168835" y="131346"/>
                </a:cubicBezTo>
                <a:cubicBezTo>
                  <a:pt x="3168835" y="117483"/>
                  <a:pt x="3163504" y="103797"/>
                  <a:pt x="3149640" y="103797"/>
                </a:cubicBezTo>
                <a:cubicBezTo>
                  <a:pt x="3124224" y="103797"/>
                  <a:pt x="3078546" y="156229"/>
                  <a:pt x="3059529" y="156229"/>
                </a:cubicBezTo>
                <a:cubicBezTo>
                  <a:pt x="3053308" y="156229"/>
                  <a:pt x="3086900" y="117483"/>
                  <a:pt x="3088322" y="110196"/>
                </a:cubicBezTo>
                <a:cubicBezTo>
                  <a:pt x="3074636" y="103797"/>
                  <a:pt x="2945956" y="122104"/>
                  <a:pt x="2932981" y="110196"/>
                </a:cubicBezTo>
                <a:lnTo>
                  <a:pt x="3101296" y="99176"/>
                </a:lnTo>
                <a:cubicBezTo>
                  <a:pt x="3122091" y="89934"/>
                  <a:pt x="3174168" y="94555"/>
                  <a:pt x="3178078" y="62385"/>
                </a:cubicBezTo>
                <a:cubicBezTo>
                  <a:pt x="3158882" y="56875"/>
                  <a:pt x="3132045" y="63274"/>
                  <a:pt x="3111250" y="53320"/>
                </a:cubicBezTo>
                <a:cubicBezTo>
                  <a:pt x="3075169" y="34836"/>
                  <a:pt x="3041578" y="0"/>
                  <a:pt x="2996255" y="0"/>
                </a:cubicBezTo>
                <a:lnTo>
                  <a:pt x="2884993" y="0"/>
                </a:lnTo>
                <a:cubicBezTo>
                  <a:pt x="2845891" y="0"/>
                  <a:pt x="2816032" y="25772"/>
                  <a:pt x="2779241" y="25772"/>
                </a:cubicBezTo>
                <a:cubicBezTo>
                  <a:pt x="2767688" y="25772"/>
                  <a:pt x="2760045" y="23816"/>
                  <a:pt x="2748493" y="25772"/>
                </a:cubicBezTo>
                <a:lnTo>
                  <a:pt x="2748493" y="36791"/>
                </a:lnTo>
                <a:lnTo>
                  <a:pt x="2733207" y="36791"/>
                </a:lnTo>
                <a:cubicBezTo>
                  <a:pt x="2716323" y="29504"/>
                  <a:pt x="2704059" y="30393"/>
                  <a:pt x="2685752" y="30393"/>
                </a:cubicBezTo>
                <a:cubicBezTo>
                  <a:pt x="2660336" y="30393"/>
                  <a:pt x="2641318" y="36791"/>
                  <a:pt x="2620523" y="48699"/>
                </a:cubicBezTo>
                <a:cubicBezTo>
                  <a:pt x="2624434" y="55276"/>
                  <a:pt x="2630477" y="56164"/>
                  <a:pt x="2635809" y="62563"/>
                </a:cubicBezTo>
                <a:cubicBezTo>
                  <a:pt x="2628877" y="64340"/>
                  <a:pt x="2605061" y="59897"/>
                  <a:pt x="2605061" y="73582"/>
                </a:cubicBezTo>
                <a:cubicBezTo>
                  <a:pt x="2605061" y="91000"/>
                  <a:pt x="2636520" y="103086"/>
                  <a:pt x="2648783" y="110373"/>
                </a:cubicBezTo>
                <a:lnTo>
                  <a:pt x="2614303" y="110373"/>
                </a:lnTo>
                <a:cubicBezTo>
                  <a:pt x="2595107" y="99354"/>
                  <a:pt x="2576801" y="78203"/>
                  <a:pt x="2545342" y="78203"/>
                </a:cubicBezTo>
                <a:cubicBezTo>
                  <a:pt x="2537699" y="78203"/>
                  <a:pt x="2526146" y="79092"/>
                  <a:pt x="2526146" y="90112"/>
                </a:cubicBezTo>
                <a:cubicBezTo>
                  <a:pt x="2526146" y="97576"/>
                  <a:pt x="2529879" y="103086"/>
                  <a:pt x="2532367" y="110373"/>
                </a:cubicBezTo>
                <a:lnTo>
                  <a:pt x="2520814" y="110373"/>
                </a:lnTo>
                <a:cubicBezTo>
                  <a:pt x="2505351" y="103086"/>
                  <a:pt x="2492377" y="104864"/>
                  <a:pt x="2484023" y="87446"/>
                </a:cubicBezTo>
                <a:lnTo>
                  <a:pt x="2476380" y="96688"/>
                </a:lnTo>
                <a:cubicBezTo>
                  <a:pt x="2476380" y="103086"/>
                  <a:pt x="2480291" y="108596"/>
                  <a:pt x="2480291" y="115172"/>
                </a:cubicBezTo>
                <a:cubicBezTo>
                  <a:pt x="2465716" y="115172"/>
                  <a:pt x="2461806" y="87623"/>
                  <a:pt x="2448121" y="87623"/>
                </a:cubicBezTo>
                <a:cubicBezTo>
                  <a:pt x="2427326" y="87623"/>
                  <a:pt x="2412218" y="102198"/>
                  <a:pt x="2390712" y="108774"/>
                </a:cubicBezTo>
                <a:cubicBezTo>
                  <a:pt x="2361564" y="108774"/>
                  <a:pt x="2350011" y="117838"/>
                  <a:pt x="2319441" y="122459"/>
                </a:cubicBezTo>
                <a:cubicBezTo>
                  <a:pt x="2294913" y="126192"/>
                  <a:pt x="2315530" y="168493"/>
                  <a:pt x="2288692" y="168493"/>
                </a:cubicBezTo>
                <a:cubicBezTo>
                  <a:pt x="2281050" y="168493"/>
                  <a:pt x="2274829" y="166538"/>
                  <a:pt x="2268786" y="161028"/>
                </a:cubicBezTo>
                <a:cubicBezTo>
                  <a:pt x="2253501" y="179335"/>
                  <a:pt x="2219020" y="201374"/>
                  <a:pt x="2192893" y="211505"/>
                </a:cubicBezTo>
                <a:cubicBezTo>
                  <a:pt x="2188983" y="212393"/>
                  <a:pt x="2177608" y="217014"/>
                  <a:pt x="2177608" y="225368"/>
                </a:cubicBezTo>
                <a:cubicBezTo>
                  <a:pt x="2177608" y="242786"/>
                  <a:pt x="2221331" y="241897"/>
                  <a:pt x="2235194" y="243852"/>
                </a:cubicBezTo>
                <a:cubicBezTo>
                  <a:pt x="2235194" y="266780"/>
                  <a:pt x="2226663" y="283309"/>
                  <a:pt x="2214577" y="292552"/>
                </a:cubicBezTo>
                <a:cubicBezTo>
                  <a:pt x="2197692" y="304460"/>
                  <a:pt x="2170143" y="290597"/>
                  <a:pt x="2149348" y="298950"/>
                </a:cubicBezTo>
                <a:cubicBezTo>
                  <a:pt x="2134774" y="304460"/>
                  <a:pt x="2126420" y="314591"/>
                  <a:pt x="2112557" y="320101"/>
                </a:cubicBezTo>
                <a:cubicBezTo>
                  <a:pt x="2095850" y="326499"/>
                  <a:pt x="2068834" y="316368"/>
                  <a:pt x="2068834" y="344983"/>
                </a:cubicBezTo>
                <a:cubicBezTo>
                  <a:pt x="2068834" y="359735"/>
                  <a:pt x="2142417" y="384441"/>
                  <a:pt x="2145438" y="384441"/>
                </a:cubicBezTo>
                <a:lnTo>
                  <a:pt x="2172276" y="384441"/>
                </a:lnTo>
                <a:cubicBezTo>
                  <a:pt x="2176186" y="384441"/>
                  <a:pt x="2178497" y="379819"/>
                  <a:pt x="2180096" y="375376"/>
                </a:cubicBezTo>
                <a:lnTo>
                  <a:pt x="2210667" y="375376"/>
                </a:lnTo>
                <a:cubicBezTo>
                  <a:pt x="2208356" y="385507"/>
                  <a:pt x="2208356" y="389062"/>
                  <a:pt x="2200714" y="395638"/>
                </a:cubicBezTo>
                <a:lnTo>
                  <a:pt x="2156991" y="395638"/>
                </a:lnTo>
                <a:cubicBezTo>
                  <a:pt x="2153081" y="402036"/>
                  <a:pt x="2150770" y="402925"/>
                  <a:pt x="2143305" y="402925"/>
                </a:cubicBezTo>
                <a:lnTo>
                  <a:pt x="2124110" y="402925"/>
                </a:lnTo>
                <a:cubicBezTo>
                  <a:pt x="2118067" y="402925"/>
                  <a:pt x="2102604" y="408435"/>
                  <a:pt x="2101004" y="421232"/>
                </a:cubicBezTo>
                <a:cubicBezTo>
                  <a:pt x="2115579" y="427808"/>
                  <a:pt x="2110957" y="421232"/>
                  <a:pt x="2127842" y="421232"/>
                </a:cubicBezTo>
                <a:cubicBezTo>
                  <a:pt x="2137084" y="421232"/>
                  <a:pt x="2146327" y="431363"/>
                  <a:pt x="2158590" y="436872"/>
                </a:cubicBezTo>
                <a:cubicBezTo>
                  <a:pt x="2155569" y="445226"/>
                  <a:pt x="2150237" y="446115"/>
                  <a:pt x="2143305" y="451624"/>
                </a:cubicBezTo>
                <a:cubicBezTo>
                  <a:pt x="2152370" y="465310"/>
                  <a:pt x="2176897" y="473663"/>
                  <a:pt x="2193071" y="473663"/>
                </a:cubicBezTo>
                <a:cubicBezTo>
                  <a:pt x="2199292" y="473663"/>
                  <a:pt x="2198403" y="476507"/>
                  <a:pt x="2203024" y="470997"/>
                </a:cubicBezTo>
                <a:cubicBezTo>
                  <a:pt x="2200714" y="470109"/>
                  <a:pt x="2197692" y="466376"/>
                  <a:pt x="2195382" y="463533"/>
                </a:cubicBezTo>
                <a:cubicBezTo>
                  <a:pt x="2199292" y="461755"/>
                  <a:pt x="2202313" y="459978"/>
                  <a:pt x="2210667" y="459978"/>
                </a:cubicBezTo>
                <a:cubicBezTo>
                  <a:pt x="2219909" y="459978"/>
                  <a:pt x="2226841" y="467265"/>
                  <a:pt x="2233595" y="467265"/>
                </a:cubicBezTo>
                <a:cubicBezTo>
                  <a:pt x="2243548" y="467265"/>
                  <a:pt x="2248169" y="455179"/>
                  <a:pt x="2258122" y="455179"/>
                </a:cubicBezTo>
                <a:lnTo>
                  <a:pt x="2281050" y="455179"/>
                </a:lnTo>
                <a:cubicBezTo>
                  <a:pt x="2366896" y="455179"/>
                  <a:pt x="2420572" y="535160"/>
                  <a:pt x="2442078" y="614252"/>
                </a:cubicBezTo>
                <a:lnTo>
                  <a:pt x="2442078" y="627937"/>
                </a:lnTo>
                <a:cubicBezTo>
                  <a:pt x="2449009" y="628826"/>
                  <a:pt x="2461273" y="629892"/>
                  <a:pt x="2461273" y="643578"/>
                </a:cubicBezTo>
                <a:cubicBezTo>
                  <a:pt x="2461273" y="664728"/>
                  <a:pt x="2444388" y="662773"/>
                  <a:pt x="2444388" y="683035"/>
                </a:cubicBezTo>
                <a:cubicBezTo>
                  <a:pt x="2444388" y="696899"/>
                  <a:pt x="2451320" y="698676"/>
                  <a:pt x="2465005" y="698676"/>
                </a:cubicBezTo>
                <a:cubicBezTo>
                  <a:pt x="2474959" y="698676"/>
                  <a:pt x="2477269" y="683035"/>
                  <a:pt x="2484201" y="683035"/>
                </a:cubicBezTo>
                <a:cubicBezTo>
                  <a:pt x="2509617" y="683035"/>
                  <a:pt x="2516371" y="726225"/>
                  <a:pt x="2540187" y="735289"/>
                </a:cubicBezTo>
                <a:cubicBezTo>
                  <a:pt x="2539476" y="740977"/>
                  <a:pt x="2540187" y="749153"/>
                  <a:pt x="2532545" y="749153"/>
                </a:cubicBezTo>
                <a:cubicBezTo>
                  <a:pt x="2514060" y="749153"/>
                  <a:pt x="2502685" y="735289"/>
                  <a:pt x="2486511" y="735289"/>
                </a:cubicBezTo>
                <a:cubicBezTo>
                  <a:pt x="2479580" y="735289"/>
                  <a:pt x="2480291" y="731735"/>
                  <a:pt x="2472648" y="735289"/>
                </a:cubicBezTo>
                <a:cubicBezTo>
                  <a:pt x="2475669" y="761061"/>
                  <a:pt x="2531656" y="765682"/>
                  <a:pt x="2555472" y="774746"/>
                </a:cubicBezTo>
                <a:cubicBezTo>
                  <a:pt x="2548541" y="800518"/>
                  <a:pt x="2537166" y="809582"/>
                  <a:pt x="2532545" y="837309"/>
                </a:cubicBezTo>
                <a:cubicBezTo>
                  <a:pt x="2521703" y="831799"/>
                  <a:pt x="2521703" y="832688"/>
                  <a:pt x="2511039" y="839086"/>
                </a:cubicBezTo>
                <a:lnTo>
                  <a:pt x="2511039" y="841042"/>
                </a:lnTo>
                <a:cubicBezTo>
                  <a:pt x="2495754" y="855616"/>
                  <a:pt x="2491133" y="874100"/>
                  <a:pt x="2480291" y="891518"/>
                </a:cubicBezTo>
                <a:lnTo>
                  <a:pt x="2480291" y="912846"/>
                </a:lnTo>
                <a:cubicBezTo>
                  <a:pt x="2484912" y="908048"/>
                  <a:pt x="2490244" y="909114"/>
                  <a:pt x="2495576" y="912846"/>
                </a:cubicBezTo>
                <a:cubicBezTo>
                  <a:pt x="2493265" y="922089"/>
                  <a:pt x="2487933" y="926532"/>
                  <a:pt x="2487933" y="935774"/>
                </a:cubicBezTo>
                <a:cubicBezTo>
                  <a:pt x="2487933" y="960657"/>
                  <a:pt x="2508728" y="970610"/>
                  <a:pt x="2513349" y="988206"/>
                </a:cubicBezTo>
                <a:cubicBezTo>
                  <a:pt x="2515660" y="997448"/>
                  <a:pt x="2517970" y="1014866"/>
                  <a:pt x="2520992" y="1018421"/>
                </a:cubicBezTo>
                <a:cubicBezTo>
                  <a:pt x="2533967" y="1026597"/>
                  <a:pt x="2537877" y="1003847"/>
                  <a:pt x="2549252" y="1021265"/>
                </a:cubicBezTo>
                <a:cubicBezTo>
                  <a:pt x="2543920" y="1027663"/>
                  <a:pt x="2537699" y="1026774"/>
                  <a:pt x="2537699" y="1038683"/>
                </a:cubicBezTo>
                <a:cubicBezTo>
                  <a:pt x="2537699" y="1065343"/>
                  <a:pt x="2566847" y="1106755"/>
                  <a:pt x="2582133" y="1121507"/>
                </a:cubicBezTo>
                <a:cubicBezTo>
                  <a:pt x="2584443" y="1123285"/>
                  <a:pt x="2582844" y="1136081"/>
                  <a:pt x="2587465" y="1139814"/>
                </a:cubicBezTo>
                <a:cubicBezTo>
                  <a:pt x="2599729" y="1150833"/>
                  <a:pt x="2607371" y="1144435"/>
                  <a:pt x="2612881" y="1165585"/>
                </a:cubicBezTo>
                <a:cubicBezTo>
                  <a:pt x="2622123" y="1164697"/>
                  <a:pt x="2634387" y="1153677"/>
                  <a:pt x="2645051" y="1153677"/>
                </a:cubicBezTo>
                <a:cubicBezTo>
                  <a:pt x="2664246" y="1153677"/>
                  <a:pt x="2662824" y="1195089"/>
                  <a:pt x="2681842" y="1195089"/>
                </a:cubicBezTo>
                <a:cubicBezTo>
                  <a:pt x="2686463" y="1195089"/>
                  <a:pt x="2687885" y="1189580"/>
                  <a:pt x="2697127" y="1188691"/>
                </a:cubicBezTo>
                <a:cubicBezTo>
                  <a:pt x="2698727" y="1194201"/>
                  <a:pt x="2701037" y="1197933"/>
                  <a:pt x="2706369" y="1197933"/>
                </a:cubicBezTo>
                <a:cubicBezTo>
                  <a:pt x="2726987" y="1197933"/>
                  <a:pt x="2717922" y="1150123"/>
                  <a:pt x="2735518" y="1139992"/>
                </a:cubicBezTo>
                <a:cubicBezTo>
                  <a:pt x="2733918" y="1130038"/>
                  <a:pt x="2735518" y="1106044"/>
                  <a:pt x="2735518" y="1089515"/>
                </a:cubicBezTo>
                <a:cubicBezTo>
                  <a:pt x="2735518" y="1062855"/>
                  <a:pt x="2771420" y="1072986"/>
                  <a:pt x="2771420" y="1041704"/>
                </a:cubicBezTo>
                <a:cubicBezTo>
                  <a:pt x="2771420" y="1031573"/>
                  <a:pt x="2762356" y="1026952"/>
                  <a:pt x="2762356" y="1020554"/>
                </a:cubicBezTo>
                <a:cubicBezTo>
                  <a:pt x="2762356" y="1015933"/>
                  <a:pt x="2765377" y="1013089"/>
                  <a:pt x="2767688" y="1009534"/>
                </a:cubicBezTo>
                <a:cubicBezTo>
                  <a:pt x="2767688" y="1006868"/>
                  <a:pt x="2766266" y="1003136"/>
                  <a:pt x="2766266" y="1000292"/>
                </a:cubicBezTo>
                <a:cubicBezTo>
                  <a:pt x="2766266" y="969899"/>
                  <a:pt x="2807678" y="978253"/>
                  <a:pt x="2823674" y="958880"/>
                </a:cubicBezTo>
                <a:cubicBezTo>
                  <a:pt x="2830606" y="950704"/>
                  <a:pt x="2827585" y="941284"/>
                  <a:pt x="2839137" y="935952"/>
                </a:cubicBezTo>
                <a:lnTo>
                  <a:pt x="2839137" y="954259"/>
                </a:lnTo>
                <a:lnTo>
                  <a:pt x="2850690" y="954259"/>
                </a:lnTo>
                <a:cubicBezTo>
                  <a:pt x="2866864" y="940573"/>
                  <a:pt x="2892813" y="945016"/>
                  <a:pt x="2908098" y="926710"/>
                </a:cubicBezTo>
                <a:cubicBezTo>
                  <a:pt x="2919651" y="913024"/>
                  <a:pt x="2920540" y="894540"/>
                  <a:pt x="2934937" y="880854"/>
                </a:cubicBezTo>
                <a:lnTo>
                  <a:pt x="2954132" y="864147"/>
                </a:lnTo>
                <a:cubicBezTo>
                  <a:pt x="2954132" y="856860"/>
                  <a:pt x="2961774" y="854016"/>
                  <a:pt x="2969417" y="848684"/>
                </a:cubicBezTo>
                <a:lnTo>
                  <a:pt x="3005497" y="848684"/>
                </a:lnTo>
                <a:cubicBezTo>
                  <a:pt x="3034646" y="833932"/>
                  <a:pt x="3056863" y="836598"/>
                  <a:pt x="3084589" y="825579"/>
                </a:cubicBezTo>
                <a:cubicBezTo>
                  <a:pt x="3106806" y="817225"/>
                  <a:pt x="3114449" y="791631"/>
                  <a:pt x="3139687" y="781500"/>
                </a:cubicBezTo>
                <a:cubicBezTo>
                  <a:pt x="3153728" y="775102"/>
                  <a:pt x="3161549" y="774213"/>
                  <a:pt x="3172924" y="763194"/>
                </a:cubicBezTo>
                <a:close/>
                <a:moveTo>
                  <a:pt x="2475136" y="803539"/>
                </a:moveTo>
                <a:lnTo>
                  <a:pt x="2492021" y="803539"/>
                </a:lnTo>
                <a:cubicBezTo>
                  <a:pt x="2504996" y="803539"/>
                  <a:pt x="2521170" y="800696"/>
                  <a:pt x="2522591" y="785233"/>
                </a:cubicBezTo>
                <a:cubicBezTo>
                  <a:pt x="2502685" y="777946"/>
                  <a:pt x="2496465" y="753063"/>
                  <a:pt x="2476558" y="753063"/>
                </a:cubicBezTo>
                <a:cubicBezTo>
                  <a:pt x="2469626" y="753063"/>
                  <a:pt x="2459673" y="757684"/>
                  <a:pt x="2459673" y="771369"/>
                </a:cubicBezTo>
                <a:cubicBezTo>
                  <a:pt x="2459851" y="782389"/>
                  <a:pt x="2468205" y="802651"/>
                  <a:pt x="2475136" y="803539"/>
                </a:cubicBezTo>
                <a:close/>
                <a:moveTo>
                  <a:pt x="2442966" y="1521944"/>
                </a:moveTo>
                <a:cubicBezTo>
                  <a:pt x="2442966" y="1518389"/>
                  <a:pt x="2440656" y="1512879"/>
                  <a:pt x="2437634" y="1512879"/>
                </a:cubicBezTo>
                <a:cubicBezTo>
                  <a:pt x="2425371" y="1512879"/>
                  <a:pt x="2420749" y="1528520"/>
                  <a:pt x="2414529" y="1540428"/>
                </a:cubicBezTo>
                <a:cubicBezTo>
                  <a:pt x="2402976" y="1561579"/>
                  <a:pt x="2394622" y="1602991"/>
                  <a:pt x="2373117" y="1615788"/>
                </a:cubicBezTo>
                <a:cubicBezTo>
                  <a:pt x="2373827" y="1618632"/>
                  <a:pt x="2376849" y="1620409"/>
                  <a:pt x="2379159" y="1620409"/>
                </a:cubicBezTo>
                <a:lnTo>
                  <a:pt x="2379159" y="1625919"/>
                </a:lnTo>
                <a:cubicBezTo>
                  <a:pt x="2379159" y="1626808"/>
                  <a:pt x="2365474" y="1639782"/>
                  <a:pt x="2365474" y="1643337"/>
                </a:cubicBezTo>
                <a:cubicBezTo>
                  <a:pt x="2365474" y="1646181"/>
                  <a:pt x="2369206" y="1652579"/>
                  <a:pt x="2373117" y="1652579"/>
                </a:cubicBezTo>
                <a:cubicBezTo>
                  <a:pt x="2382359" y="1652579"/>
                  <a:pt x="2385380" y="1647069"/>
                  <a:pt x="2396933" y="1647069"/>
                </a:cubicBezTo>
                <a:cubicBezTo>
                  <a:pt x="2405287" y="1647069"/>
                  <a:pt x="2409908" y="1653468"/>
                  <a:pt x="2419861" y="1653468"/>
                </a:cubicBezTo>
                <a:cubicBezTo>
                  <a:pt x="2425193" y="1653468"/>
                  <a:pt x="2429814" y="1651513"/>
                  <a:pt x="2435146" y="1649024"/>
                </a:cubicBezTo>
                <a:cubicBezTo>
                  <a:pt x="2439056" y="1658089"/>
                  <a:pt x="2449009" y="1652579"/>
                  <a:pt x="2456652" y="1652579"/>
                </a:cubicBezTo>
                <a:cubicBezTo>
                  <a:pt x="2454341" y="1658089"/>
                  <a:pt x="2448298" y="1658089"/>
                  <a:pt x="2448298" y="1667331"/>
                </a:cubicBezTo>
                <a:cubicBezTo>
                  <a:pt x="2448298" y="1669108"/>
                  <a:pt x="2451320" y="1667331"/>
                  <a:pt x="2452919" y="1667331"/>
                </a:cubicBezTo>
                <a:cubicBezTo>
                  <a:pt x="2462162" y="1667331"/>
                  <a:pt x="2469093" y="1653468"/>
                  <a:pt x="2475136" y="1642448"/>
                </a:cubicBezTo>
                <a:cubicBezTo>
                  <a:pt x="2481179" y="1649913"/>
                  <a:pt x="2476558" y="1667331"/>
                  <a:pt x="2482779" y="1667331"/>
                </a:cubicBezTo>
                <a:cubicBezTo>
                  <a:pt x="2485090" y="1667331"/>
                  <a:pt x="2486511" y="1669108"/>
                  <a:pt x="2488822" y="1669108"/>
                </a:cubicBezTo>
                <a:cubicBezTo>
                  <a:pt x="2488822" y="1672663"/>
                  <a:pt x="2490421" y="1680128"/>
                  <a:pt x="2495754" y="1680128"/>
                </a:cubicBezTo>
                <a:cubicBezTo>
                  <a:pt x="2503396" y="1680128"/>
                  <a:pt x="2508017" y="1669108"/>
                  <a:pt x="2508017" y="1658089"/>
                </a:cubicBezTo>
                <a:cubicBezTo>
                  <a:pt x="2508017" y="1649024"/>
                  <a:pt x="2502685" y="1649735"/>
                  <a:pt x="2502685" y="1638716"/>
                </a:cubicBezTo>
                <a:cubicBezTo>
                  <a:pt x="2498064" y="1642270"/>
                  <a:pt x="2500375" y="1644225"/>
                  <a:pt x="2492732" y="1644225"/>
                </a:cubicBezTo>
                <a:cubicBezTo>
                  <a:pt x="2492732" y="1637827"/>
                  <a:pt x="2487400" y="1634095"/>
                  <a:pt x="2487400" y="1629473"/>
                </a:cubicBezTo>
                <a:cubicBezTo>
                  <a:pt x="2487400" y="1625741"/>
                  <a:pt x="2494332" y="1623964"/>
                  <a:pt x="2495043" y="1615610"/>
                </a:cubicBezTo>
                <a:cubicBezTo>
                  <a:pt x="2492021" y="1615610"/>
                  <a:pt x="2488111" y="1616499"/>
                  <a:pt x="2486511" y="1618454"/>
                </a:cubicBezTo>
                <a:cubicBezTo>
                  <a:pt x="2486511" y="1604768"/>
                  <a:pt x="2487222" y="1596415"/>
                  <a:pt x="2487222" y="1588239"/>
                </a:cubicBezTo>
                <a:cubicBezTo>
                  <a:pt x="2483490" y="1591083"/>
                  <a:pt x="2473537" y="1591083"/>
                  <a:pt x="2465005" y="1588239"/>
                </a:cubicBezTo>
                <a:lnTo>
                  <a:pt x="2455763" y="1591971"/>
                </a:lnTo>
                <a:lnTo>
                  <a:pt x="2455763" y="1587350"/>
                </a:lnTo>
                <a:lnTo>
                  <a:pt x="2441900" y="1587350"/>
                </a:lnTo>
                <a:lnTo>
                  <a:pt x="2441900" y="1578997"/>
                </a:lnTo>
                <a:lnTo>
                  <a:pt x="2445810" y="1574553"/>
                </a:lnTo>
                <a:cubicBezTo>
                  <a:pt x="2442789" y="1570821"/>
                  <a:pt x="2438167" y="1569932"/>
                  <a:pt x="2433546" y="1569932"/>
                </a:cubicBezTo>
                <a:cubicBezTo>
                  <a:pt x="2428214" y="1569932"/>
                  <a:pt x="2428214" y="1575442"/>
                  <a:pt x="2421994" y="1577219"/>
                </a:cubicBezTo>
                <a:lnTo>
                  <a:pt x="2421994" y="1569044"/>
                </a:lnTo>
                <a:cubicBezTo>
                  <a:pt x="2426792" y="1552337"/>
                  <a:pt x="2442966" y="1542383"/>
                  <a:pt x="2442966" y="1521944"/>
                </a:cubicBezTo>
                <a:close/>
                <a:moveTo>
                  <a:pt x="1890033" y="1476088"/>
                </a:moveTo>
                <a:cubicBezTo>
                  <a:pt x="1890744" y="1476088"/>
                  <a:pt x="1893765" y="1476977"/>
                  <a:pt x="1893765" y="1476088"/>
                </a:cubicBezTo>
                <a:cubicBezTo>
                  <a:pt x="1893765" y="1463114"/>
                  <a:pt x="1880791" y="1460448"/>
                  <a:pt x="1867638" y="1460448"/>
                </a:cubicBezTo>
                <a:cubicBezTo>
                  <a:pt x="1868527" y="1462225"/>
                  <a:pt x="1868527" y="1465069"/>
                  <a:pt x="1867638" y="1466846"/>
                </a:cubicBezTo>
                <a:cubicBezTo>
                  <a:pt x="1872437" y="1472534"/>
                  <a:pt x="1883279" y="1476088"/>
                  <a:pt x="1890033" y="1476088"/>
                </a:cubicBezTo>
                <a:close/>
                <a:moveTo>
                  <a:pt x="894007" y="1593749"/>
                </a:moveTo>
                <a:cubicBezTo>
                  <a:pt x="906270" y="1602991"/>
                  <a:pt x="933108" y="1627696"/>
                  <a:pt x="950704" y="1627696"/>
                </a:cubicBezTo>
                <a:lnTo>
                  <a:pt x="957636" y="1627696"/>
                </a:lnTo>
                <a:lnTo>
                  <a:pt x="957636" y="1619343"/>
                </a:lnTo>
                <a:cubicBezTo>
                  <a:pt x="937729" y="1595526"/>
                  <a:pt x="919245" y="1573487"/>
                  <a:pt x="886364" y="1560512"/>
                </a:cubicBezTo>
                <a:cubicBezTo>
                  <a:pt x="881032" y="1558735"/>
                  <a:pt x="874100" y="1547715"/>
                  <a:pt x="865569" y="1547715"/>
                </a:cubicBezTo>
                <a:cubicBezTo>
                  <a:pt x="861837" y="1547715"/>
                  <a:pt x="857926" y="1550559"/>
                  <a:pt x="854905" y="1552337"/>
                </a:cubicBezTo>
                <a:lnTo>
                  <a:pt x="857926" y="1552337"/>
                </a:lnTo>
                <a:cubicBezTo>
                  <a:pt x="857926" y="1552337"/>
                  <a:pt x="865569" y="1555180"/>
                  <a:pt x="869479" y="1556069"/>
                </a:cubicBezTo>
                <a:cubicBezTo>
                  <a:pt x="868590" y="1558735"/>
                  <a:pt x="865569" y="1562467"/>
                  <a:pt x="861837" y="1564245"/>
                </a:cubicBezTo>
                <a:cubicBezTo>
                  <a:pt x="864858" y="1575264"/>
                  <a:pt x="886364" y="1584507"/>
                  <a:pt x="901649" y="1584507"/>
                </a:cubicBezTo>
                <a:cubicBezTo>
                  <a:pt x="899516" y="1587350"/>
                  <a:pt x="895606" y="1587350"/>
                  <a:pt x="894007" y="1593749"/>
                </a:cubicBezTo>
                <a:close/>
                <a:moveTo>
                  <a:pt x="779012" y="1468801"/>
                </a:moveTo>
                <a:cubicBezTo>
                  <a:pt x="779012" y="1464180"/>
                  <a:pt x="775102" y="1462225"/>
                  <a:pt x="775102" y="1457782"/>
                </a:cubicBezTo>
                <a:cubicBezTo>
                  <a:pt x="775102" y="1448539"/>
                  <a:pt x="776702" y="1443030"/>
                  <a:pt x="775102" y="1437520"/>
                </a:cubicBezTo>
                <a:cubicBezTo>
                  <a:pt x="773680" y="1441963"/>
                  <a:pt x="770481" y="1449428"/>
                  <a:pt x="765149" y="1449428"/>
                </a:cubicBezTo>
                <a:cubicBezTo>
                  <a:pt x="760528" y="1449428"/>
                  <a:pt x="769770" y="1439475"/>
                  <a:pt x="769770" y="1438408"/>
                </a:cubicBezTo>
                <a:cubicBezTo>
                  <a:pt x="762838" y="1437520"/>
                  <a:pt x="759106" y="1432010"/>
                  <a:pt x="752174" y="1432010"/>
                </a:cubicBezTo>
                <a:lnTo>
                  <a:pt x="752174" y="1439475"/>
                </a:lnTo>
                <a:cubicBezTo>
                  <a:pt x="755196" y="1444985"/>
                  <a:pt x="758395" y="1456004"/>
                  <a:pt x="761416" y="1456004"/>
                </a:cubicBezTo>
                <a:cubicBezTo>
                  <a:pt x="766037" y="1456004"/>
                  <a:pt x="767637" y="1466135"/>
                  <a:pt x="773858" y="1467912"/>
                </a:cubicBezTo>
                <a:cubicBezTo>
                  <a:pt x="773858" y="1469690"/>
                  <a:pt x="770836" y="1472534"/>
                  <a:pt x="770836" y="1478043"/>
                </a:cubicBezTo>
                <a:cubicBezTo>
                  <a:pt x="770836" y="1485508"/>
                  <a:pt x="775457" y="1495461"/>
                  <a:pt x="781500" y="1495461"/>
                </a:cubicBezTo>
                <a:cubicBezTo>
                  <a:pt x="789143" y="1495461"/>
                  <a:pt x="775280" y="1481598"/>
                  <a:pt x="775280" y="1478043"/>
                </a:cubicBezTo>
                <a:cubicBezTo>
                  <a:pt x="775280" y="1474311"/>
                  <a:pt x="779012" y="1472534"/>
                  <a:pt x="779012" y="1468801"/>
                </a:cubicBezTo>
                <a:close/>
                <a:moveTo>
                  <a:pt x="283665" y="1307062"/>
                </a:moveTo>
                <a:lnTo>
                  <a:pt x="283665" y="1318082"/>
                </a:lnTo>
                <a:cubicBezTo>
                  <a:pt x="289175" y="1322703"/>
                  <a:pt x="292907" y="1323592"/>
                  <a:pt x="299839" y="1330168"/>
                </a:cubicBezTo>
                <a:cubicBezTo>
                  <a:pt x="311392" y="1318971"/>
                  <a:pt x="316013" y="1312572"/>
                  <a:pt x="329698" y="1304396"/>
                </a:cubicBezTo>
                <a:lnTo>
                  <a:pt x="329698" y="1293377"/>
                </a:lnTo>
                <a:lnTo>
                  <a:pt x="320456" y="1293377"/>
                </a:lnTo>
                <a:cubicBezTo>
                  <a:pt x="306770" y="1293377"/>
                  <a:pt x="296817" y="1302441"/>
                  <a:pt x="283665" y="1307062"/>
                </a:cubicBezTo>
                <a:close/>
                <a:moveTo>
                  <a:pt x="2307888" y="1596415"/>
                </a:moveTo>
                <a:cubicBezTo>
                  <a:pt x="2291714" y="1585395"/>
                  <a:pt x="2277140" y="1567977"/>
                  <a:pt x="2253501" y="1574553"/>
                </a:cubicBezTo>
                <a:cubicBezTo>
                  <a:pt x="2262743" y="1582729"/>
                  <a:pt x="2284960" y="1602102"/>
                  <a:pt x="2297224" y="1602102"/>
                </a:cubicBezTo>
                <a:cubicBezTo>
                  <a:pt x="2303445" y="1601925"/>
                  <a:pt x="2305755" y="1601036"/>
                  <a:pt x="2307888" y="1596415"/>
                </a:cubicBezTo>
                <a:close/>
                <a:moveTo>
                  <a:pt x="2260433" y="1673730"/>
                </a:moveTo>
                <a:cubicBezTo>
                  <a:pt x="2258833" y="1674618"/>
                  <a:pt x="2257411" y="1677284"/>
                  <a:pt x="2257411" y="1680128"/>
                </a:cubicBezTo>
                <a:cubicBezTo>
                  <a:pt x="2257411" y="1686526"/>
                  <a:pt x="2285849" y="1704122"/>
                  <a:pt x="2291181" y="1704122"/>
                </a:cubicBezTo>
                <a:cubicBezTo>
                  <a:pt x="2292780" y="1704122"/>
                  <a:pt x="2300423" y="1699501"/>
                  <a:pt x="2300423" y="1693991"/>
                </a:cubicBezTo>
                <a:lnTo>
                  <a:pt x="2300423" y="1688481"/>
                </a:lnTo>
                <a:lnTo>
                  <a:pt x="2277495" y="1688481"/>
                </a:lnTo>
                <a:cubicBezTo>
                  <a:pt x="2269675" y="1686526"/>
                  <a:pt x="2264165" y="1682794"/>
                  <a:pt x="2260433" y="1673730"/>
                </a:cubicBezTo>
                <a:close/>
                <a:moveTo>
                  <a:pt x="2348589" y="1703944"/>
                </a:moveTo>
                <a:lnTo>
                  <a:pt x="2348589" y="1697546"/>
                </a:lnTo>
                <a:cubicBezTo>
                  <a:pt x="2330993" y="1697546"/>
                  <a:pt x="2342546" y="1692036"/>
                  <a:pt x="2342546" y="1683683"/>
                </a:cubicBezTo>
                <a:cubicBezTo>
                  <a:pt x="2342546" y="1679950"/>
                  <a:pt x="2338636" y="1678173"/>
                  <a:pt x="2337214" y="1674440"/>
                </a:cubicBezTo>
                <a:cubicBezTo>
                  <a:pt x="2330282" y="1677106"/>
                  <a:pt x="2319618" y="1700212"/>
                  <a:pt x="2319618" y="1705722"/>
                </a:cubicBezTo>
                <a:cubicBezTo>
                  <a:pt x="2319618" y="1711232"/>
                  <a:pt x="2324239" y="1715675"/>
                  <a:pt x="2331882" y="1715675"/>
                </a:cubicBezTo>
                <a:cubicBezTo>
                  <a:pt x="2340235" y="1715853"/>
                  <a:pt x="2348589" y="1710343"/>
                  <a:pt x="2348589" y="1703944"/>
                </a:cubicBezTo>
                <a:close/>
                <a:moveTo>
                  <a:pt x="32881" y="1196867"/>
                </a:moveTo>
                <a:cubicBezTo>
                  <a:pt x="26660" y="1196867"/>
                  <a:pt x="24350" y="1195089"/>
                  <a:pt x="21328" y="1203265"/>
                </a:cubicBezTo>
                <a:lnTo>
                  <a:pt x="9953" y="1203265"/>
                </a:lnTo>
                <a:cubicBezTo>
                  <a:pt x="11375" y="1206998"/>
                  <a:pt x="15996" y="1209841"/>
                  <a:pt x="19195" y="1212507"/>
                </a:cubicBezTo>
                <a:lnTo>
                  <a:pt x="44434" y="1212507"/>
                </a:lnTo>
                <a:cubicBezTo>
                  <a:pt x="42834" y="1203265"/>
                  <a:pt x="42123" y="1196867"/>
                  <a:pt x="32881" y="1196867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77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 dirty="0"/>
          </a:p>
        </p:txBody>
      </p:sp>
      <p:sp>
        <p:nvSpPr>
          <p:cNvPr id="22" name="Drawing 12">
            <a:extLst>
              <a:ext uri="{FF2B5EF4-FFF2-40B4-BE49-F238E27FC236}">
                <a16:creationId xmlns:a16="http://schemas.microsoft.com/office/drawing/2014/main" id="{172AAE9F-7453-4E55-A5FA-118EFAE9EC97}"/>
              </a:ext>
            </a:extLst>
          </p:cNvPr>
          <p:cNvSpPr/>
          <p:nvPr/>
        </p:nvSpPr>
        <p:spPr>
          <a:xfrm>
            <a:off x="4763967" y="2210603"/>
            <a:ext cx="540719" cy="644251"/>
          </a:xfrm>
          <a:custGeom>
            <a:avLst/>
            <a:gdLst>
              <a:gd name="connsiteX0" fmla="*/ 3494857 w 4094866"/>
              <a:gd name="connsiteY0" fmla="*/ 600008 h 4878915"/>
              <a:gd name="connsiteX1" fmla="*/ 600008 w 4094866"/>
              <a:gd name="connsiteY1" fmla="*/ 600008 h 4878915"/>
              <a:gd name="connsiteX2" fmla="*/ 600008 w 4094866"/>
              <a:gd name="connsiteY2" fmla="*/ 3494857 h 4878915"/>
              <a:gd name="connsiteX3" fmla="*/ 1939254 w 4094866"/>
              <a:gd name="connsiteY3" fmla="*/ 4834103 h 4878915"/>
              <a:gd name="connsiteX4" fmla="*/ 2155621 w 4094866"/>
              <a:gd name="connsiteY4" fmla="*/ 4834103 h 4878915"/>
              <a:gd name="connsiteX5" fmla="*/ 3494867 w 4094866"/>
              <a:gd name="connsiteY5" fmla="*/ 3494857 h 4878915"/>
              <a:gd name="connsiteX6" fmla="*/ 3494857 w 4094866"/>
              <a:gd name="connsiteY6" fmla="*/ 600008 h 4878915"/>
              <a:gd name="connsiteX7" fmla="*/ 2694488 w 4094866"/>
              <a:gd name="connsiteY7" fmla="*/ 2694479 h 4878915"/>
              <a:gd name="connsiteX8" fmla="*/ 1400377 w 4094866"/>
              <a:gd name="connsiteY8" fmla="*/ 2694479 h 4878915"/>
              <a:gd name="connsiteX9" fmla="*/ 1400377 w 4094866"/>
              <a:gd name="connsiteY9" fmla="*/ 1400386 h 4878915"/>
              <a:gd name="connsiteX10" fmla="*/ 2694479 w 4094866"/>
              <a:gd name="connsiteY10" fmla="*/ 1400386 h 4878915"/>
              <a:gd name="connsiteX11" fmla="*/ 2694488 w 4094866"/>
              <a:gd name="connsiteY11" fmla="*/ 2694479 h 4878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94866" h="4878915">
                <a:moveTo>
                  <a:pt x="3494857" y="600008"/>
                </a:moveTo>
                <a:cubicBezTo>
                  <a:pt x="2694890" y="-199960"/>
                  <a:pt x="1400061" y="-200046"/>
                  <a:pt x="600008" y="600008"/>
                </a:cubicBezTo>
                <a:cubicBezTo>
                  <a:pt x="-199940" y="1399946"/>
                  <a:pt x="-200065" y="2694804"/>
                  <a:pt x="600008" y="3494857"/>
                </a:cubicBezTo>
                <a:lnTo>
                  <a:pt x="1939254" y="4834103"/>
                </a:lnTo>
                <a:cubicBezTo>
                  <a:pt x="1999009" y="4893858"/>
                  <a:pt x="2095875" y="4893849"/>
                  <a:pt x="2155621" y="4834103"/>
                </a:cubicBezTo>
                <a:lnTo>
                  <a:pt x="3494867" y="3494857"/>
                </a:lnTo>
                <a:cubicBezTo>
                  <a:pt x="4294806" y="2694918"/>
                  <a:pt x="4294930" y="1400071"/>
                  <a:pt x="3494857" y="600008"/>
                </a:cubicBezTo>
                <a:close/>
                <a:moveTo>
                  <a:pt x="2694488" y="2694479"/>
                </a:moveTo>
                <a:cubicBezTo>
                  <a:pt x="2336904" y="3052072"/>
                  <a:pt x="1758047" y="3052149"/>
                  <a:pt x="1400377" y="2694479"/>
                </a:cubicBezTo>
                <a:cubicBezTo>
                  <a:pt x="1042773" y="2336875"/>
                  <a:pt x="1042716" y="1758038"/>
                  <a:pt x="1400377" y="1400386"/>
                </a:cubicBezTo>
                <a:cubicBezTo>
                  <a:pt x="1757951" y="1042793"/>
                  <a:pt x="2336818" y="1042726"/>
                  <a:pt x="2694479" y="1400386"/>
                </a:cubicBezTo>
                <a:cubicBezTo>
                  <a:pt x="3052082" y="1757971"/>
                  <a:pt x="3052139" y="2336828"/>
                  <a:pt x="2694488" y="2694479"/>
                </a:cubicBezTo>
                <a:close/>
              </a:path>
            </a:pathLst>
          </a:custGeom>
          <a:solidFill>
            <a:schemeClr val="accent4"/>
          </a:solidFill>
          <a:ln w="956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>
              <a:solidFill>
                <a:srgbClr val="f9a01e"/>
              </a:solidFill>
            </a:endParaRPr>
          </a:p>
        </p:txBody>
      </p:sp>
      <p:sp>
        <p:nvSpPr>
          <p:cNvPr id="23" name="Text 17">
            <a:extLst>
              <a:ext uri="{FF2B5EF4-FFF2-40B4-BE49-F238E27FC236}">
                <a16:creationId xmlns:a16="http://schemas.microsoft.com/office/drawing/2014/main" id="{086D08F4-4898-4250-AFB5-8B6CEB808B80}"/>
              </a:ext>
            </a:extLst>
          </p:cNvPr>
          <p:cNvSpPr txBox="1">
            <a:spLocks/>
          </p:cNvSpPr>
          <p:nvPr/>
        </p:nvSpPr>
        <p:spPr>
          <a:xfrm>
            <a:off x="706187" y="3391387"/>
            <a:ext cx="3307351" cy="113963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Lorem ipsum dolor sit </a:t>
            </a:r>
            <a:r>
              <a:rPr lang="en-US" dirty="0" err="1">
                <a:solidFill>
                  <a:schemeClr val="tx1"/>
                </a:solidFill>
              </a:rPr>
              <a:t>amet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consectetur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adipiscing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elit</a:t>
            </a:r>
            <a:r>
              <a:rPr lang="en-US" dirty="0">
                <a:solidFill>
                  <a:schemeClr val="tx1"/>
                </a:solidFill>
              </a:rPr>
              <a:t>, sed do </a:t>
            </a:r>
            <a:r>
              <a:rPr lang="en-US" dirty="0" err="1">
                <a:solidFill>
                  <a:schemeClr val="tx1"/>
                </a:solidFill>
              </a:rPr>
              <a:t>eiusmod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tempor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incididunt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labore</a:t>
            </a:r>
            <a:r>
              <a:rPr lang="en-US" dirty="0">
                <a:solidFill>
                  <a:schemeClr val="tx1"/>
                </a:solidFill>
              </a:rPr>
              <a:t> et dolore magna </a:t>
            </a:r>
            <a:r>
              <a:rPr lang="en-US" dirty="0" err="1">
                <a:solidFill>
                  <a:schemeClr val="tx1"/>
                </a:solidFill>
              </a:rPr>
              <a:t>aliqua</a:t>
            </a:r>
            <a:r>
              <a:rPr lang="en-US" dirty="0">
                <a:solidFill>
                  <a:schemeClr val="tx1"/>
                </a:solidFill>
              </a:rPr>
              <a:t>. Ut </a:t>
            </a:r>
            <a:r>
              <a:rPr lang="en-US" dirty="0" err="1">
                <a:solidFill>
                  <a:schemeClr val="tx1"/>
                </a:solidFill>
              </a:rPr>
              <a:t>enim</a:t>
            </a:r>
            <a:r>
              <a:rPr lang="en-US" dirty="0">
                <a:solidFill>
                  <a:schemeClr val="tx1"/>
                </a:solidFill>
              </a:rPr>
              <a:t> ad minim </a:t>
            </a:r>
            <a:r>
              <a:rPr lang="en-US" dirty="0" err="1">
                <a:solidFill>
                  <a:schemeClr val="tx1"/>
                </a:solidFill>
              </a:rPr>
              <a:t>veniam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quis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nostrud</a:t>
            </a:r>
            <a:r>
              <a:rPr lang="en-US" dirty="0">
                <a:solidFill>
                  <a:schemeClr val="tx1"/>
                </a:solidFill>
              </a:rPr>
              <a:t> exercitation </a:t>
            </a:r>
            <a:r>
              <a:rPr lang="en-US" dirty="0" err="1">
                <a:solidFill>
                  <a:schemeClr val="tx1"/>
                </a:solidFill>
              </a:rPr>
              <a:t>ullamco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laboris</a:t>
            </a:r>
            <a:r>
              <a:rPr lang="en-US" dirty="0">
                <a:solidFill>
                  <a:schemeClr val="tx1"/>
                </a:solidFill>
              </a:rPr>
              <a:t> nisi </a:t>
            </a:r>
            <a:r>
              <a:rPr lang="en-US" dirty="0" err="1">
                <a:solidFill>
                  <a:schemeClr val="tx1"/>
                </a:solidFill>
              </a:rPr>
              <a:t>ut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aliquip</a:t>
            </a:r>
            <a:r>
              <a:rPr lang="en-US" dirty="0">
                <a:solidFill>
                  <a:schemeClr val="tx1"/>
                </a:solidFill>
              </a:rPr>
              <a:t> ex </a:t>
            </a:r>
            <a:r>
              <a:rPr lang="en-US" dirty="0" err="1">
                <a:solidFill>
                  <a:schemeClr val="tx1"/>
                </a:solidFill>
              </a:rPr>
              <a:t>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commodo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consequat</a:t>
            </a:r>
            <a:r>
              <a:rPr lang="en-US" dirty="0">
                <a:solidFill>
                  <a:schemeClr val="tx1"/>
                </a:solidFill>
              </a:rPr>
              <a:t>. </a:t>
            </a:r>
          </a:p>
        </p:txBody>
      </p:sp>
      <p:sp>
        <p:nvSpPr>
          <p:cNvPr id="28" name="Text 17">
            <a:extLst>
              <a:ext uri="{FF2B5EF4-FFF2-40B4-BE49-F238E27FC236}">
                <a16:creationId xmlns:a16="http://schemas.microsoft.com/office/drawing/2014/main" id="{93C11518-1853-4BF5-9B87-6C198CC0A5F4}"/>
              </a:ext>
            </a:extLst>
          </p:cNvPr>
          <p:cNvSpPr txBox="1">
            <a:spLocks/>
          </p:cNvSpPr>
          <p:nvPr/>
        </p:nvSpPr>
        <p:spPr>
          <a:xfrm>
            <a:off x="706187" y="3035105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i="1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29" name="Drawing 2">
            <a:extLst>
              <a:ext uri="{FF2B5EF4-FFF2-40B4-BE49-F238E27FC236}">
                <a16:creationId xmlns:a16="http://schemas.microsoft.com/office/drawing/2014/main" id="{6E86C67E-D3EC-4FC0-A031-4F918B3ABE8F}"/>
              </a:ext>
            </a:extLst>
          </p:cNvPr>
          <p:cNvSpPr/>
          <p:nvPr/>
        </p:nvSpPr>
        <p:spPr>
          <a:xfrm>
            <a:off x="698067" y="2181469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Shape 2624">
            <a:extLst>
              <a:ext uri="{FF2B5EF4-FFF2-40B4-BE49-F238E27FC236}">
                <a16:creationId xmlns:a16="http://schemas.microsoft.com/office/drawing/2014/main" id="{6953407B-137D-4425-903D-A887C8247798}"/>
              </a:ext>
            </a:extLst>
          </p:cNvPr>
          <p:cNvSpPr/>
          <p:nvPr/>
        </p:nvSpPr>
        <p:spPr>
          <a:xfrm>
            <a:off x="906418" y="2363549"/>
            <a:ext cx="338182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3c1740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0D38254A-DC08-40EB-93B8-F6ABEC91582F}"/>
              </a:ext>
            </a:extLst>
          </p:cNvPr>
          <p:cNvSpPr txBox="1">
            <a:spLocks/>
          </p:cNvSpPr>
          <p:nvPr/>
        </p:nvSpPr>
        <p:spPr>
          <a:xfrm>
            <a:off x="2240215" y="5432925"/>
            <a:ext cx="2765290" cy="471460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</a:p>
        </p:txBody>
      </p:sp>
      <p:sp>
        <p:nvSpPr>
          <p:cNvPr id="32" name="Rectangle 116">
            <a:extLst>
              <a:ext uri="{FF2B5EF4-FFF2-40B4-BE49-F238E27FC236}">
                <a16:creationId xmlns:a16="http://schemas.microsoft.com/office/drawing/2014/main" id="{01E1429F-DDC3-419F-9A68-2F3030B488AD}"/>
              </a:ext>
            </a:extLst>
          </p:cNvPr>
          <p:cNvSpPr/>
          <p:nvPr/>
        </p:nvSpPr>
        <p:spPr>
          <a:xfrm>
            <a:off x="2240215" y="5106096"/>
            <a:ext cx="250155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400" b="1" i="1" dirty="0"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A8672C94-F252-4A79-8A7F-F6BD8E03E02D}"/>
              </a:ext>
            </a:extLst>
          </p:cNvPr>
          <p:cNvSpPr txBox="1">
            <a:spLocks/>
          </p:cNvSpPr>
          <p:nvPr/>
        </p:nvSpPr>
        <p:spPr>
          <a:xfrm>
            <a:off x="6606749" y="5432925"/>
            <a:ext cx="2765290" cy="474153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</a:p>
        </p:txBody>
      </p:sp>
      <p:sp>
        <p:nvSpPr>
          <p:cNvPr id="39" name="Rectangle 119">
            <a:extLst>
              <a:ext uri="{FF2B5EF4-FFF2-40B4-BE49-F238E27FC236}">
                <a16:creationId xmlns:a16="http://schemas.microsoft.com/office/drawing/2014/main" id="{6571E5FB-FBB9-477F-8A14-B47985B1650E}"/>
              </a:ext>
            </a:extLst>
          </p:cNvPr>
          <p:cNvSpPr/>
          <p:nvPr/>
        </p:nvSpPr>
        <p:spPr>
          <a:xfrm>
            <a:off x="6606749" y="5106098"/>
            <a:ext cx="250155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1" dirty="0"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272BEB2-358F-47CE-9A80-D8F89B69F3F7}"/>
              </a:ext>
            </a:extLst>
          </p:cNvPr>
          <p:cNvGrpSpPr/>
          <p:nvPr/>
        </p:nvGrpSpPr>
        <p:grpSpPr>
          <a:xfrm>
            <a:off x="5145712" y="4871802"/>
            <a:ext cx="1445518" cy="1445518"/>
            <a:chOff x="6318822" y="4173674"/>
            <a:chExt cx="1947687" cy="1947687"/>
          </a:xfrm>
        </p:grpSpPr>
        <p:graphicFrame>
          <p:nvGraphicFramePr>
            <p:cNvPr id="41" name="Chart 10">
              <a:extLst>
                <a:ext uri="{FF2B5EF4-FFF2-40B4-BE49-F238E27FC236}">
                  <a16:creationId xmlns:a16="http://schemas.microsoft.com/office/drawing/2014/main" id="{A26C55F4-D72E-41BA-B462-3133EE86D0F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076072559"/>
                </p:ext>
              </p:extLst>
            </p:nvPr>
          </p:nvGraphicFramePr>
          <p:xfrm>
            <a:off x="6318822" y="4173674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42" name="Oval 11">
              <a:extLst>
                <a:ext uri="{FF2B5EF4-FFF2-40B4-BE49-F238E27FC236}">
                  <a16:creationId xmlns:a16="http://schemas.microsoft.com/office/drawing/2014/main" id="{796AA1EA-2861-457E-8746-75F4280D85D5}"/>
                </a:ext>
              </a:extLst>
            </p:cNvPr>
            <p:cNvSpPr/>
            <p:nvPr/>
          </p:nvSpPr>
          <p:spPr>
            <a:xfrm>
              <a:off x="6695505" y="4546026"/>
              <a:ext cx="1202984" cy="12029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4</a:t>
              </a:r>
              <a:r>
                <a:rPr lang="en-AU" sz="1600" b="1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0%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DB4F8D6-C7C5-4292-90EF-E4CDF692603A}"/>
                </a:ext>
              </a:extLst>
            </p:cNvPr>
            <p:cNvSpPr txBox="1"/>
            <p:nvPr/>
          </p:nvSpPr>
          <p:spPr>
            <a:xfrm>
              <a:off x="7296953" y="4993267"/>
              <a:ext cx="86" cy="4146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endPara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99E368B-1439-4F71-ACC4-5AB176DD2AD4}"/>
              </a:ext>
            </a:extLst>
          </p:cNvPr>
          <p:cNvGrpSpPr/>
          <p:nvPr/>
        </p:nvGrpSpPr>
        <p:grpSpPr>
          <a:xfrm>
            <a:off x="698067" y="4871802"/>
            <a:ext cx="1445518" cy="1445518"/>
            <a:chOff x="6318822" y="4173674"/>
            <a:chExt cx="1947687" cy="1947687"/>
          </a:xfrm>
        </p:grpSpPr>
        <p:graphicFrame>
          <p:nvGraphicFramePr>
            <p:cNvPr id="45" name="Chart 10">
              <a:extLst>
                <a:ext uri="{FF2B5EF4-FFF2-40B4-BE49-F238E27FC236}">
                  <a16:creationId xmlns:a16="http://schemas.microsoft.com/office/drawing/2014/main" id="{11E88121-D114-4339-9F0B-C0C2338A336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32328560"/>
                </p:ext>
              </p:extLst>
            </p:nvPr>
          </p:nvGraphicFramePr>
          <p:xfrm>
            <a:off x="6318822" y="4173674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6" name="Oval 11">
              <a:extLst>
                <a:ext uri="{FF2B5EF4-FFF2-40B4-BE49-F238E27FC236}">
                  <a16:creationId xmlns:a16="http://schemas.microsoft.com/office/drawing/2014/main" id="{2333E29D-8EDE-45B2-8428-55ED857F82C1}"/>
                </a:ext>
              </a:extLst>
            </p:cNvPr>
            <p:cNvSpPr/>
            <p:nvPr/>
          </p:nvSpPr>
          <p:spPr>
            <a:xfrm>
              <a:off x="6695505" y="4546026"/>
              <a:ext cx="1202984" cy="12029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6</a:t>
              </a:r>
              <a:r>
                <a:rPr lang="en-AU" sz="1600" b="1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0%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C28F9B6-9ED1-4B5B-9079-65B5C3D4565A}"/>
                </a:ext>
              </a:extLst>
            </p:cNvPr>
            <p:cNvSpPr txBox="1"/>
            <p:nvPr/>
          </p:nvSpPr>
          <p:spPr>
            <a:xfrm>
              <a:off x="7296953" y="4993267"/>
              <a:ext cx="86" cy="4146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endPara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43237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70;p14">
            <a:extLst>
              <a:ext uri="{FF2B5EF4-FFF2-40B4-BE49-F238E27FC236}">
                <a16:creationId xmlns:a16="http://schemas.microsoft.com/office/drawing/2014/main" id="{24CF6A33-9045-4D1B-BC96-8786F7C1FD9A}"/>
              </a:ext>
            </a:extLst>
          </p:cNvPr>
          <p:cNvSpPr txBox="1">
            <a:spLocks/>
          </p:cNvSpPr>
          <p:nvPr/>
        </p:nvSpPr>
        <p:spPr>
          <a:xfrm>
            <a:off x="637269" y="442512"/>
            <a:ext cx="6052496" cy="1772793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pl-PL" sz="4800" i="1" dirty="0">
                <a:cs typeface="Poppins Bold" panose="00000800000000000000" pitchFamily="2" charset="0"/>
              </a:rPr>
              <a:t>Thanks!</a:t>
            </a:r>
            <a:endParaRPr lang="en-US" sz="4800" i="1" dirty="0">
              <a:cs typeface="Poppins Bold" panose="000008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pl-PL" sz="4800" i="1" dirty="0">
                <a:cs typeface="Poppins Bold" panose="00000800000000000000" pitchFamily="2" charset="0"/>
              </a:rPr>
              <a:t>Any questions?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72033D-873C-4811-8632-A567E3A74311}"/>
              </a:ext>
            </a:extLst>
          </p:cNvPr>
          <p:cNvSpPr txBox="1"/>
          <p:nvPr/>
        </p:nvSpPr>
        <p:spPr>
          <a:xfrm>
            <a:off x="623888" y="5484899"/>
            <a:ext cx="3099746" cy="510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i="1" dirty="0">
                <a:latin typeface="+mj-lt"/>
                <a:cs typeface="Poppins" panose="00000500000000000000" pitchFamily="2" charset="0"/>
              </a:rPr>
              <a:t>You can find me at: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CB43561-38B8-4116-A4E7-B0AF34793CCF}"/>
              </a:ext>
            </a:extLst>
          </p:cNvPr>
          <p:cNvSpPr txBox="1"/>
          <p:nvPr/>
        </p:nvSpPr>
        <p:spPr>
          <a:xfrm>
            <a:off x="623888" y="5922276"/>
            <a:ext cx="2442521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i="1" dirty="0">
                <a:latin typeface="Lato Light" panose="020F0302020204030203" pitchFamily="34" charset="0"/>
              </a:rPr>
              <a:t>@username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8694FD4-F27E-4ED8-AF39-82B8121EF789}"/>
              </a:ext>
            </a:extLst>
          </p:cNvPr>
          <p:cNvSpPr txBox="1"/>
          <p:nvPr/>
        </p:nvSpPr>
        <p:spPr>
          <a:xfrm>
            <a:off x="3127716" y="5922276"/>
            <a:ext cx="2442520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Lato Light" panose="020F030202020403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user@mail.me</a:t>
            </a:r>
            <a:endParaRPr lang="en-US" sz="2000" dirty="0">
              <a:latin typeface="Lato Light" panose="020F03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D3691E-69E9-4B54-9996-0D0F344E6EE8}"/>
              </a:ext>
            </a:extLst>
          </p:cNvPr>
          <p:cNvSpPr txBox="1"/>
          <p:nvPr/>
        </p:nvSpPr>
        <p:spPr>
          <a:xfrm>
            <a:off x="5631543" y="5922276"/>
            <a:ext cx="2442520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i="1" dirty="0">
                <a:latin typeface="Lato Light" panose="020F0302020204030203" pitchFamily="34" charset="0"/>
              </a:rPr>
              <a:t>+1 555 1829</a:t>
            </a:r>
          </a:p>
        </p:txBody>
      </p:sp>
      <p:pic>
        <p:nvPicPr>
          <p:cNvPr id="29" name="Drawing 28" descr="Picture looks like as plant, flower, the fruit, close&#10;&#10;">
            <a:extLst>
              <a:ext uri="{FF2B5EF4-FFF2-40B4-BE49-F238E27FC236}">
                <a16:creationId xmlns:a16="http://schemas.microsoft.com/office/drawing/2014/main" id="{4655DFF4-A663-41DB-8F09-0A6DCB03089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82582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4">
            <a:extLst>
              <a:ext uri="{FF2B5EF4-FFF2-40B4-BE49-F238E27FC236}">
                <a16:creationId xmlns:a16="http://schemas.microsoft.com/office/drawing/2014/main" id="{2147EE36-589D-4F22-AE84-F8C5E7D73336}"/>
              </a:ext>
            </a:extLst>
          </p:cNvPr>
          <p:cNvGrpSpPr/>
          <p:nvPr/>
        </p:nvGrpSpPr>
        <p:grpSpPr>
          <a:xfrm>
            <a:off x="553803" y="4813553"/>
            <a:ext cx="3204790" cy="1004121"/>
            <a:chOff x="3920608" y="4162159"/>
            <a:chExt cx="8546107" cy="2677655"/>
          </a:xfrm>
          <a:noFill/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7033954-471A-4173-A061-F76B0720389A}"/>
                </a:ext>
              </a:extLst>
            </p:cNvPr>
            <p:cNvSpPr txBox="1"/>
            <p:nvPr/>
          </p:nvSpPr>
          <p:spPr>
            <a:xfrm>
              <a:off x="3920608" y="4746935"/>
              <a:ext cx="8546107" cy="2092879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4500" b="1" i="1" dirty="0">
                  <a:solidFill>
                    <a:schemeClr val="accent1"/>
                  </a:solidFill>
                  <a:latin typeface="+mj-lt"/>
                  <a:ea typeface="Roboto" panose="02000000000000000000" pitchFamily="2" charset="0"/>
                  <a:cs typeface="Poppins" panose="00000500000000000000" pitchFamily="2" charset="0"/>
                </a:rPr>
                <a:t>About us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EEC708C-20DD-4813-A1D5-E374B1CB5087}"/>
                </a:ext>
              </a:extLst>
            </p:cNvPr>
            <p:cNvSpPr txBox="1"/>
            <p:nvPr/>
          </p:nvSpPr>
          <p:spPr>
            <a:xfrm>
              <a:off x="3920608" y="4162159"/>
              <a:ext cx="5779534" cy="738664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1200" b="1" i="1" spc="113" dirty="0">
                  <a:solidFill>
                    <a:schemeClr val="accent1"/>
                  </a:solidFill>
                  <a:latin typeface="+mj-lt"/>
                  <a:ea typeface="Roboto" panose="02000000000000000000" pitchFamily="2" charset="0"/>
                  <a:cs typeface="Poppins" panose="00000500000000000000" pitchFamily="2" charset="0"/>
                </a:rPr>
                <a:t>Presentation John Doe</a:t>
              </a:r>
            </a:p>
          </p:txBody>
        </p:sp>
      </p:grpSp>
      <p:pic>
        <p:nvPicPr>
          <p:cNvPr id="19" name="Drawing 18" descr="Picture looks like as cake, flower, plant, table&#10;&#10;">
            <a:extLst>
              <a:ext uri="{FF2B5EF4-FFF2-40B4-BE49-F238E27FC236}">
                <a16:creationId xmlns:a16="http://schemas.microsoft.com/office/drawing/2014/main" id="{8EE42AF8-0C19-4194-9BA0-1A3A7BDE198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2" b="166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95189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ading 15">
            <a:extLst>
              <a:ext uri="{FF2B5EF4-FFF2-40B4-BE49-F238E27FC236}">
                <a16:creationId xmlns:a16="http://schemas.microsoft.com/office/drawing/2014/main" id="{3AFAB1BE-8950-4915-BCFB-BD752DD3A248}"/>
              </a:ext>
            </a:extLst>
          </p:cNvPr>
          <p:cNvSpPr txBox="1">
            <a:spLocks/>
          </p:cNvSpPr>
          <p:nvPr/>
        </p:nvSpPr>
        <p:spPr>
          <a:xfrm>
            <a:off x="638402" y="559210"/>
            <a:ext cx="6119812" cy="163244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i="1" dirty="0">
                <a:solidFill>
                  <a:schemeClr val="tx1"/>
                </a:solidFill>
              </a:rPr>
              <a:t>Write something</a:t>
            </a:r>
            <a:br>
              <a:rPr lang="en-US" sz="4400" i="1" dirty="0">
                <a:solidFill>
                  <a:schemeClr val="tx1"/>
                </a:solidFill>
              </a:rPr>
            </a:br>
            <a:r>
              <a:rPr lang="en-US" sz="4400" i="1" dirty="0">
                <a:solidFill>
                  <a:schemeClr val="tx1"/>
                </a:solidFill>
              </a:rPr>
              <a:t>here</a:t>
            </a:r>
            <a:r>
              <a:rPr lang="en-US" sz="4400" i="1" dirty="0">
                <a:solidFill>
                  <a:schemeClr val="tx1"/>
                </a:solidFill>
              </a:rPr>
              <a:t> </a:t>
            </a:r>
            <a:r>
              <a:rPr lang="en-US" sz="4400" i="1" dirty="0">
                <a:solidFill>
                  <a:schemeClr val="tx1"/>
                </a:solidFill>
              </a:rPr>
              <a:t>a welcome</a:t>
            </a:r>
            <a:br>
              <a:rPr lang="en-US" sz="4400" i="1" dirty="0">
                <a:solidFill>
                  <a:schemeClr val="tx1"/>
                </a:solidFill>
              </a:rPr>
            </a:br>
            <a:r>
              <a:rPr lang="en-US" sz="4400" i="1" dirty="0">
                <a:solidFill>
                  <a:schemeClr val="tx1"/>
                </a:solidFill>
              </a:rPr>
              <a:t>wear</a:t>
            </a:r>
          </a:p>
        </p:txBody>
      </p:sp>
      <p:sp>
        <p:nvSpPr>
          <p:cNvPr id="9" name="Text 17">
            <a:extLst>
              <a:ext uri="{FF2B5EF4-FFF2-40B4-BE49-F238E27FC236}">
                <a16:creationId xmlns:a16="http://schemas.microsoft.com/office/drawing/2014/main" id="{785AD16D-34C9-4F21-AAD2-C3CEE26B3FD6}"/>
              </a:ext>
            </a:extLst>
          </p:cNvPr>
          <p:cNvSpPr txBox="1">
            <a:spLocks/>
          </p:cNvSpPr>
          <p:nvPr/>
        </p:nvSpPr>
        <p:spPr>
          <a:xfrm>
            <a:off x="6132513" y="1331062"/>
            <a:ext cx="3682801" cy="124703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Text 17">
            <a:extLst>
              <a:ext uri="{FF2B5EF4-FFF2-40B4-BE49-F238E27FC236}">
                <a16:creationId xmlns:a16="http://schemas.microsoft.com/office/drawing/2014/main" id="{CEFD567D-AD8E-4DBF-A96B-AADC237690D9}"/>
              </a:ext>
            </a:extLst>
          </p:cNvPr>
          <p:cNvSpPr txBox="1">
            <a:spLocks/>
          </p:cNvSpPr>
          <p:nvPr/>
        </p:nvSpPr>
        <p:spPr>
          <a:xfrm>
            <a:off x="6132513" y="537028"/>
            <a:ext cx="1412103" cy="661016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i="1" dirty="0">
                <a:solidFill>
                  <a:schemeClr val="tx1"/>
                </a:solidFill>
              </a:rPr>
              <a:t>Lorem ipsum</a:t>
            </a:r>
          </a:p>
          <a:p>
            <a:r>
              <a:rPr lang="en-US" sz="1600" i="1" dirty="0">
                <a:solidFill>
                  <a:schemeClr val="tx1"/>
                </a:solidFill>
              </a:rPr>
              <a:t>dolor sit</a:t>
            </a:r>
          </a:p>
        </p:txBody>
      </p:sp>
      <p:pic>
        <p:nvPicPr>
          <p:cNvPr id="5" name="Drawing 4" descr="Picture looks like as food&#10;&#10;">
            <a:extLst>
              <a:ext uri="{FF2B5EF4-FFF2-40B4-BE49-F238E27FC236}">
                <a16:creationId xmlns:a16="http://schemas.microsoft.com/office/drawing/2014/main" id="{7FD7347A-E3CB-4BE2-8F9C-84E78E1D8D49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>
          <a:xfrm>
            <a:off x="2640122" y="3105440"/>
            <a:ext cx="6120000" cy="6120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18198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Drawing 56">
            <a:extLst>
              <a:ext uri="{FF2B5EF4-FFF2-40B4-BE49-F238E27FC236}">
                <a16:creationId xmlns:a16="http://schemas.microsoft.com/office/drawing/2014/main" id="{3FD8D3DD-359B-4BD6-BB4E-CD6D68C1CC41}"/>
              </a:ext>
            </a:extLst>
          </p:cNvPr>
          <p:cNvSpPr/>
          <p:nvPr/>
        </p:nvSpPr>
        <p:spPr>
          <a:xfrm>
            <a:off x="1377429" y="3695660"/>
            <a:ext cx="685740" cy="693775"/>
          </a:xfrm>
          <a:custGeom>
            <a:avLst/>
            <a:gdLst>
              <a:gd name="connsiteX0" fmla="*/ 652501 w 652500"/>
              <a:gd name="connsiteY0" fmla="*/ 314151 h 623925"/>
              <a:gd name="connsiteX1" fmla="*/ 622021 w 652500"/>
              <a:gd name="connsiteY1" fmla="*/ 395114 h 623925"/>
              <a:gd name="connsiteX2" fmla="*/ 582968 w 652500"/>
              <a:gd name="connsiteY2" fmla="*/ 466551 h 623925"/>
              <a:gd name="connsiteX3" fmla="*/ 562013 w 652500"/>
              <a:gd name="connsiteY3" fmla="*/ 557039 h 623925"/>
              <a:gd name="connsiteX4" fmla="*/ 476288 w 652500"/>
              <a:gd name="connsiteY4" fmla="*/ 586566 h 623925"/>
              <a:gd name="connsiteX5" fmla="*/ 396278 w 652500"/>
              <a:gd name="connsiteY5" fmla="*/ 602759 h 623925"/>
              <a:gd name="connsiteX6" fmla="*/ 319126 w 652500"/>
              <a:gd name="connsiteY6" fmla="*/ 623714 h 623925"/>
              <a:gd name="connsiteX7" fmla="*/ 238163 w 652500"/>
              <a:gd name="connsiteY7" fmla="*/ 617999 h 623925"/>
              <a:gd name="connsiteX8" fmla="*/ 156248 w 652500"/>
              <a:gd name="connsiteY8" fmla="*/ 597996 h 623925"/>
              <a:gd name="connsiteX9" fmla="*/ 102908 w 652500"/>
              <a:gd name="connsiteY9" fmla="*/ 531321 h 623925"/>
              <a:gd name="connsiteX10" fmla="*/ 54331 w 652500"/>
              <a:gd name="connsiteY10" fmla="*/ 467504 h 623925"/>
              <a:gd name="connsiteX11" fmla="*/ 6706 w 652500"/>
              <a:gd name="connsiteY11" fmla="*/ 397971 h 623925"/>
              <a:gd name="connsiteX12" fmla="*/ 38 w 652500"/>
              <a:gd name="connsiteY12" fmla="*/ 314151 h 623925"/>
              <a:gd name="connsiteX13" fmla="*/ 20993 w 652500"/>
              <a:gd name="connsiteY13" fmla="*/ 234141 h 623925"/>
              <a:gd name="connsiteX14" fmla="*/ 56236 w 652500"/>
              <a:gd name="connsiteY14" fmla="*/ 161751 h 623925"/>
              <a:gd name="connsiteX15" fmla="*/ 99098 w 652500"/>
              <a:gd name="connsiteY15" fmla="*/ 93171 h 623925"/>
              <a:gd name="connsiteX16" fmla="*/ 161963 w 652500"/>
              <a:gd name="connsiteY16" fmla="*/ 40784 h 623925"/>
              <a:gd name="connsiteX17" fmla="*/ 236258 w 652500"/>
              <a:gd name="connsiteY17" fmla="*/ 1731 h 623925"/>
              <a:gd name="connsiteX18" fmla="*/ 320078 w 652500"/>
              <a:gd name="connsiteY18" fmla="*/ 14114 h 623925"/>
              <a:gd name="connsiteX19" fmla="*/ 400088 w 652500"/>
              <a:gd name="connsiteY19" fmla="*/ 16019 h 623925"/>
              <a:gd name="connsiteX20" fmla="*/ 478193 w 652500"/>
              <a:gd name="connsiteY20" fmla="*/ 39831 h 623925"/>
              <a:gd name="connsiteX21" fmla="*/ 548678 w 652500"/>
              <a:gd name="connsiteY21" fmla="*/ 84599 h 623925"/>
              <a:gd name="connsiteX22" fmla="*/ 606781 w 652500"/>
              <a:gd name="connsiteY22" fmla="*/ 148416 h 623925"/>
              <a:gd name="connsiteX23" fmla="*/ 641071 w 652500"/>
              <a:gd name="connsiteY23" fmla="*/ 228426 h 623925"/>
              <a:gd name="connsiteX24" fmla="*/ 652501 w 652500"/>
              <a:gd name="connsiteY24" fmla="*/ 314151 h 623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52500" h="623925">
                <a:moveTo>
                  <a:pt x="652501" y="314151"/>
                </a:moveTo>
                <a:cubicBezTo>
                  <a:pt x="652501" y="342726"/>
                  <a:pt x="629641" y="368444"/>
                  <a:pt x="622021" y="395114"/>
                </a:cubicBezTo>
                <a:cubicBezTo>
                  <a:pt x="614401" y="422736"/>
                  <a:pt x="597256" y="441786"/>
                  <a:pt x="582968" y="466551"/>
                </a:cubicBezTo>
                <a:cubicBezTo>
                  <a:pt x="568681" y="491316"/>
                  <a:pt x="582016" y="537036"/>
                  <a:pt x="562013" y="557039"/>
                </a:cubicBezTo>
                <a:cubicBezTo>
                  <a:pt x="542011" y="577041"/>
                  <a:pt x="501053" y="572279"/>
                  <a:pt x="476288" y="586566"/>
                </a:cubicBezTo>
                <a:cubicBezTo>
                  <a:pt x="452476" y="600854"/>
                  <a:pt x="423901" y="595139"/>
                  <a:pt x="396278" y="602759"/>
                </a:cubicBezTo>
                <a:cubicBezTo>
                  <a:pt x="369608" y="610379"/>
                  <a:pt x="347701" y="623714"/>
                  <a:pt x="319126" y="623714"/>
                </a:cubicBezTo>
                <a:cubicBezTo>
                  <a:pt x="290551" y="623714"/>
                  <a:pt x="264833" y="625619"/>
                  <a:pt x="238163" y="617999"/>
                </a:cubicBezTo>
                <a:cubicBezTo>
                  <a:pt x="210541" y="610379"/>
                  <a:pt x="180061" y="612284"/>
                  <a:pt x="156248" y="597996"/>
                </a:cubicBezTo>
                <a:cubicBezTo>
                  <a:pt x="131483" y="583709"/>
                  <a:pt x="122911" y="551324"/>
                  <a:pt x="102908" y="531321"/>
                </a:cubicBezTo>
                <a:cubicBezTo>
                  <a:pt x="82906" y="511319"/>
                  <a:pt x="68618" y="492269"/>
                  <a:pt x="54331" y="467504"/>
                </a:cubicBezTo>
                <a:cubicBezTo>
                  <a:pt x="40043" y="443691"/>
                  <a:pt x="14326" y="425594"/>
                  <a:pt x="6706" y="397971"/>
                </a:cubicBezTo>
                <a:cubicBezTo>
                  <a:pt x="-914" y="371301"/>
                  <a:pt x="38" y="342726"/>
                  <a:pt x="38" y="314151"/>
                </a:cubicBezTo>
                <a:cubicBezTo>
                  <a:pt x="38" y="285576"/>
                  <a:pt x="13373" y="260811"/>
                  <a:pt x="20993" y="234141"/>
                </a:cubicBezTo>
                <a:cubicBezTo>
                  <a:pt x="28613" y="206519"/>
                  <a:pt x="42901" y="186516"/>
                  <a:pt x="56236" y="161751"/>
                </a:cubicBezTo>
                <a:cubicBezTo>
                  <a:pt x="70523" y="136986"/>
                  <a:pt x="79096" y="113174"/>
                  <a:pt x="99098" y="93171"/>
                </a:cubicBezTo>
                <a:cubicBezTo>
                  <a:pt x="119101" y="73169"/>
                  <a:pt x="137198" y="55071"/>
                  <a:pt x="161963" y="40784"/>
                </a:cubicBezTo>
                <a:cubicBezTo>
                  <a:pt x="185776" y="26496"/>
                  <a:pt x="208636" y="9351"/>
                  <a:pt x="236258" y="1731"/>
                </a:cubicBezTo>
                <a:cubicBezTo>
                  <a:pt x="262928" y="-5889"/>
                  <a:pt x="290551" y="14114"/>
                  <a:pt x="320078" y="14114"/>
                </a:cubicBezTo>
                <a:cubicBezTo>
                  <a:pt x="348653" y="14114"/>
                  <a:pt x="373418" y="8399"/>
                  <a:pt x="400088" y="16019"/>
                </a:cubicBezTo>
                <a:cubicBezTo>
                  <a:pt x="427711" y="23639"/>
                  <a:pt x="454381" y="26496"/>
                  <a:pt x="478193" y="39831"/>
                </a:cubicBezTo>
                <a:cubicBezTo>
                  <a:pt x="502958" y="54119"/>
                  <a:pt x="529628" y="64596"/>
                  <a:pt x="548678" y="84599"/>
                </a:cubicBezTo>
                <a:cubicBezTo>
                  <a:pt x="568681" y="104601"/>
                  <a:pt x="592493" y="123651"/>
                  <a:pt x="606781" y="148416"/>
                </a:cubicBezTo>
                <a:cubicBezTo>
                  <a:pt x="621068" y="172229"/>
                  <a:pt x="633451" y="200804"/>
                  <a:pt x="641071" y="228426"/>
                </a:cubicBezTo>
                <a:cubicBezTo>
                  <a:pt x="647738" y="255096"/>
                  <a:pt x="652501" y="285576"/>
                  <a:pt x="652501" y="314151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i="1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56" name="Drawing 51">
            <a:extLst>
              <a:ext uri="{FF2B5EF4-FFF2-40B4-BE49-F238E27FC236}">
                <a16:creationId xmlns:a16="http://schemas.microsoft.com/office/drawing/2014/main" id="{62ED3213-7B7F-472A-AEEA-D955D7B3FF47}"/>
              </a:ext>
            </a:extLst>
          </p:cNvPr>
          <p:cNvSpPr/>
          <p:nvPr/>
        </p:nvSpPr>
        <p:spPr>
          <a:xfrm>
            <a:off x="2029987" y="4842308"/>
            <a:ext cx="735838" cy="709280"/>
          </a:xfrm>
          <a:custGeom>
            <a:avLst/>
            <a:gdLst>
              <a:gd name="connsiteX0" fmla="*/ 735838 w 735838"/>
              <a:gd name="connsiteY0" fmla="*/ 355906 h 709280"/>
              <a:gd name="connsiteX1" fmla="*/ 706749 w 735838"/>
              <a:gd name="connsiteY1" fmla="*/ 448559 h 709280"/>
              <a:gd name="connsiteX2" fmla="*/ 664732 w 735838"/>
              <a:gd name="connsiteY2" fmla="*/ 530438 h 709280"/>
              <a:gd name="connsiteX3" fmla="*/ 632411 w 735838"/>
              <a:gd name="connsiteY3" fmla="*/ 626323 h 709280"/>
              <a:gd name="connsiteX4" fmla="*/ 540836 w 735838"/>
              <a:gd name="connsiteY4" fmla="*/ 666186 h 709280"/>
              <a:gd name="connsiteX5" fmla="*/ 451415 w 735838"/>
              <a:gd name="connsiteY5" fmla="*/ 688810 h 709280"/>
              <a:gd name="connsiteX6" fmla="*/ 361994 w 735838"/>
              <a:gd name="connsiteY6" fmla="*/ 709280 h 709280"/>
              <a:gd name="connsiteX7" fmla="*/ 269340 w 735838"/>
              <a:gd name="connsiteY7" fmla="*/ 701739 h 709280"/>
              <a:gd name="connsiteX8" fmla="*/ 177765 w 735838"/>
              <a:gd name="connsiteY8" fmla="*/ 675882 h 709280"/>
              <a:gd name="connsiteX9" fmla="*/ 113123 w 735838"/>
              <a:gd name="connsiteY9" fmla="*/ 604776 h 709280"/>
              <a:gd name="connsiteX10" fmla="*/ 57100 w 735838"/>
              <a:gd name="connsiteY10" fmla="*/ 531516 h 709280"/>
              <a:gd name="connsiteX11" fmla="*/ 7542 w 735838"/>
              <a:gd name="connsiteY11" fmla="*/ 450713 h 709280"/>
              <a:gd name="connsiteX12" fmla="*/ 0 w 735838"/>
              <a:gd name="connsiteY12" fmla="*/ 355906 h 709280"/>
              <a:gd name="connsiteX13" fmla="*/ 20470 w 735838"/>
              <a:gd name="connsiteY13" fmla="*/ 264330 h 709280"/>
              <a:gd name="connsiteX14" fmla="*/ 59255 w 735838"/>
              <a:gd name="connsiteY14" fmla="*/ 181373 h 709280"/>
              <a:gd name="connsiteX15" fmla="*/ 109891 w 735838"/>
              <a:gd name="connsiteY15" fmla="*/ 103803 h 709280"/>
              <a:gd name="connsiteX16" fmla="*/ 182074 w 735838"/>
              <a:gd name="connsiteY16" fmla="*/ 44548 h 709280"/>
              <a:gd name="connsiteX17" fmla="*/ 267186 w 735838"/>
              <a:gd name="connsiteY17" fmla="*/ 2531 h 709280"/>
              <a:gd name="connsiteX18" fmla="*/ 361994 w 735838"/>
              <a:gd name="connsiteY18" fmla="*/ 10072 h 709280"/>
              <a:gd name="connsiteX19" fmla="*/ 453569 w 735838"/>
              <a:gd name="connsiteY19" fmla="*/ 14382 h 709280"/>
              <a:gd name="connsiteX20" fmla="*/ 542990 w 735838"/>
              <a:gd name="connsiteY20" fmla="*/ 43471 h 709280"/>
              <a:gd name="connsiteX21" fmla="*/ 621638 w 735838"/>
              <a:gd name="connsiteY21" fmla="*/ 96261 h 709280"/>
              <a:gd name="connsiteX22" fmla="*/ 685202 w 735838"/>
              <a:gd name="connsiteY22" fmla="*/ 169522 h 709280"/>
              <a:gd name="connsiteX23" fmla="*/ 722910 w 735838"/>
              <a:gd name="connsiteY23" fmla="*/ 258943 h 709280"/>
              <a:gd name="connsiteX24" fmla="*/ 735838 w 735838"/>
              <a:gd name="connsiteY24" fmla="*/ 355906 h 70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35838" h="709280">
                <a:moveTo>
                  <a:pt x="735838" y="355906"/>
                </a:moveTo>
                <a:cubicBezTo>
                  <a:pt x="735838" y="388226"/>
                  <a:pt x="715368" y="418393"/>
                  <a:pt x="706749" y="448559"/>
                </a:cubicBezTo>
                <a:cubicBezTo>
                  <a:pt x="698130" y="479802"/>
                  <a:pt x="680893" y="503504"/>
                  <a:pt x="664732" y="530438"/>
                </a:cubicBezTo>
                <a:cubicBezTo>
                  <a:pt x="648572" y="558450"/>
                  <a:pt x="655036" y="603699"/>
                  <a:pt x="632411" y="626323"/>
                </a:cubicBezTo>
                <a:cubicBezTo>
                  <a:pt x="609787" y="648948"/>
                  <a:pt x="568847" y="650025"/>
                  <a:pt x="540836" y="666186"/>
                </a:cubicBezTo>
                <a:cubicBezTo>
                  <a:pt x="513902" y="682346"/>
                  <a:pt x="482658" y="680192"/>
                  <a:pt x="451415" y="688810"/>
                </a:cubicBezTo>
                <a:cubicBezTo>
                  <a:pt x="421248" y="697429"/>
                  <a:pt x="395392" y="709280"/>
                  <a:pt x="361994" y="709280"/>
                </a:cubicBezTo>
                <a:cubicBezTo>
                  <a:pt x="329673" y="709280"/>
                  <a:pt x="299507" y="709280"/>
                  <a:pt x="269340" y="701739"/>
                </a:cubicBezTo>
                <a:cubicBezTo>
                  <a:pt x="238097" y="693120"/>
                  <a:pt x="204699" y="692043"/>
                  <a:pt x="177765" y="675882"/>
                </a:cubicBezTo>
                <a:cubicBezTo>
                  <a:pt x="149753" y="659722"/>
                  <a:pt x="135748" y="627401"/>
                  <a:pt x="113123" y="604776"/>
                </a:cubicBezTo>
                <a:cubicBezTo>
                  <a:pt x="90498" y="582152"/>
                  <a:pt x="73261" y="559527"/>
                  <a:pt x="57100" y="531516"/>
                </a:cubicBezTo>
                <a:cubicBezTo>
                  <a:pt x="40940" y="504582"/>
                  <a:pt x="16160" y="481957"/>
                  <a:pt x="7542" y="450713"/>
                </a:cubicBezTo>
                <a:cubicBezTo>
                  <a:pt x="0" y="420547"/>
                  <a:pt x="0" y="388226"/>
                  <a:pt x="0" y="355906"/>
                </a:cubicBezTo>
                <a:cubicBezTo>
                  <a:pt x="0" y="323585"/>
                  <a:pt x="12928" y="294496"/>
                  <a:pt x="20470" y="264330"/>
                </a:cubicBezTo>
                <a:cubicBezTo>
                  <a:pt x="29089" y="233086"/>
                  <a:pt x="44172" y="208307"/>
                  <a:pt x="59255" y="181373"/>
                </a:cubicBezTo>
                <a:cubicBezTo>
                  <a:pt x="75415" y="153361"/>
                  <a:pt x="87266" y="126427"/>
                  <a:pt x="109891" y="103803"/>
                </a:cubicBezTo>
                <a:cubicBezTo>
                  <a:pt x="132516" y="81178"/>
                  <a:pt x="154063" y="60708"/>
                  <a:pt x="182074" y="44548"/>
                </a:cubicBezTo>
                <a:cubicBezTo>
                  <a:pt x="209008" y="28387"/>
                  <a:pt x="235942" y="11150"/>
                  <a:pt x="267186" y="2531"/>
                </a:cubicBezTo>
                <a:cubicBezTo>
                  <a:pt x="297352" y="-6088"/>
                  <a:pt x="328595" y="10072"/>
                  <a:pt x="361994" y="10072"/>
                </a:cubicBezTo>
                <a:cubicBezTo>
                  <a:pt x="394314" y="10072"/>
                  <a:pt x="423403" y="6840"/>
                  <a:pt x="453569" y="14382"/>
                </a:cubicBezTo>
                <a:cubicBezTo>
                  <a:pt x="484813" y="23001"/>
                  <a:pt x="514979" y="28387"/>
                  <a:pt x="542990" y="43471"/>
                </a:cubicBezTo>
                <a:cubicBezTo>
                  <a:pt x="571002" y="59631"/>
                  <a:pt x="600091" y="73637"/>
                  <a:pt x="621638" y="96261"/>
                </a:cubicBezTo>
                <a:cubicBezTo>
                  <a:pt x="644262" y="118886"/>
                  <a:pt x="669042" y="141510"/>
                  <a:pt x="685202" y="169522"/>
                </a:cubicBezTo>
                <a:cubicBezTo>
                  <a:pt x="701363" y="196456"/>
                  <a:pt x="715368" y="227699"/>
                  <a:pt x="722910" y="258943"/>
                </a:cubicBezTo>
                <a:cubicBezTo>
                  <a:pt x="731529" y="289109"/>
                  <a:pt x="735838" y="322507"/>
                  <a:pt x="735838" y="355906"/>
                </a:cubicBezTo>
                <a:close/>
              </a:path>
            </a:pathLst>
          </a:custGeom>
          <a:solidFill>
            <a:schemeClr val="accent2"/>
          </a:solidFill>
          <a:ln w="10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i="1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57" name="Drawing 2">
            <a:extLst>
              <a:ext uri="{FF2B5EF4-FFF2-40B4-BE49-F238E27FC236}">
                <a16:creationId xmlns:a16="http://schemas.microsoft.com/office/drawing/2014/main" id="{719E6F9A-DF3A-4137-A363-E38EE5FF4530}"/>
              </a:ext>
            </a:extLst>
          </p:cNvPr>
          <p:cNvSpPr/>
          <p:nvPr/>
        </p:nvSpPr>
        <p:spPr>
          <a:xfrm>
            <a:off x="639229" y="2567309"/>
            <a:ext cx="732606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i="1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58" name="Shape 2624">
            <a:extLst>
              <a:ext uri="{FF2B5EF4-FFF2-40B4-BE49-F238E27FC236}">
                <a16:creationId xmlns:a16="http://schemas.microsoft.com/office/drawing/2014/main" id="{65AF141B-34EC-40E2-BB98-4EE67BD4F192}"/>
              </a:ext>
            </a:extLst>
          </p:cNvPr>
          <p:cNvSpPr/>
          <p:nvPr/>
        </p:nvSpPr>
        <p:spPr>
          <a:xfrm>
            <a:off x="827544" y="2734061"/>
            <a:ext cx="330338" cy="33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i="1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59" name="Subtitle 2">
            <a:extLst>
              <a:ext uri="{FF2B5EF4-FFF2-40B4-BE49-F238E27FC236}">
                <a16:creationId xmlns:a16="http://schemas.microsoft.com/office/drawing/2014/main" id="{5FD250C0-7857-495E-A242-7534D495CD5A}"/>
              </a:ext>
            </a:extLst>
          </p:cNvPr>
          <p:cNvSpPr txBox="1">
            <a:spLocks/>
          </p:cNvSpPr>
          <p:nvPr/>
        </p:nvSpPr>
        <p:spPr>
          <a:xfrm>
            <a:off x="1545117" y="2895857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60" name="Rectangle 54">
            <a:extLst>
              <a:ext uri="{FF2B5EF4-FFF2-40B4-BE49-F238E27FC236}">
                <a16:creationId xmlns:a16="http://schemas.microsoft.com/office/drawing/2014/main" id="{F45EB48C-48BB-4C9F-968E-CD8B81E9CAED}"/>
              </a:ext>
            </a:extLst>
          </p:cNvPr>
          <p:cNvSpPr/>
          <p:nvPr/>
        </p:nvSpPr>
        <p:spPr>
          <a:xfrm>
            <a:off x="1545117" y="2566636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61" name="Shape 2617">
            <a:extLst>
              <a:ext uri="{FF2B5EF4-FFF2-40B4-BE49-F238E27FC236}">
                <a16:creationId xmlns:a16="http://schemas.microsoft.com/office/drawing/2014/main" id="{C9E0A944-14A8-4D6C-8DAD-D985C6336E3B}"/>
              </a:ext>
            </a:extLst>
          </p:cNvPr>
          <p:cNvSpPr/>
          <p:nvPr/>
        </p:nvSpPr>
        <p:spPr>
          <a:xfrm>
            <a:off x="1523718" y="3909864"/>
            <a:ext cx="363590" cy="297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i="1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62" name="Subtitle 2">
            <a:extLst>
              <a:ext uri="{FF2B5EF4-FFF2-40B4-BE49-F238E27FC236}">
                <a16:creationId xmlns:a16="http://schemas.microsoft.com/office/drawing/2014/main" id="{E989395A-6E3A-4274-BD98-79B255072996}"/>
              </a:ext>
            </a:extLst>
          </p:cNvPr>
          <p:cNvSpPr txBox="1">
            <a:spLocks/>
          </p:cNvSpPr>
          <p:nvPr/>
        </p:nvSpPr>
        <p:spPr>
          <a:xfrm>
            <a:off x="2254567" y="4055248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63" name="Rectangle 54">
            <a:extLst>
              <a:ext uri="{FF2B5EF4-FFF2-40B4-BE49-F238E27FC236}">
                <a16:creationId xmlns:a16="http://schemas.microsoft.com/office/drawing/2014/main" id="{AAFD5DD4-7533-422F-9208-F620191D049E}"/>
              </a:ext>
            </a:extLst>
          </p:cNvPr>
          <p:cNvSpPr/>
          <p:nvPr/>
        </p:nvSpPr>
        <p:spPr>
          <a:xfrm>
            <a:off x="2241361" y="3732629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64" name="Shape 2772">
            <a:extLst>
              <a:ext uri="{FF2B5EF4-FFF2-40B4-BE49-F238E27FC236}">
                <a16:creationId xmlns:a16="http://schemas.microsoft.com/office/drawing/2014/main" id="{2BB69023-E5F5-41D8-9184-21351B4A7737}"/>
              </a:ext>
            </a:extLst>
          </p:cNvPr>
          <p:cNvSpPr/>
          <p:nvPr/>
        </p:nvSpPr>
        <p:spPr>
          <a:xfrm>
            <a:off x="2213464" y="5043719"/>
            <a:ext cx="330337" cy="33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i="1">
              <a:solidFill>
                <a:schemeClr val="accent3"/>
              </a:solidFill>
              <a:latin typeface="+mj-lt"/>
            </a:endParaRPr>
          </a:p>
        </p:txBody>
      </p:sp>
      <p:sp>
        <p:nvSpPr>
          <p:cNvPr id="65" name="Subtitle 2">
            <a:extLst>
              <a:ext uri="{FF2B5EF4-FFF2-40B4-BE49-F238E27FC236}">
                <a16:creationId xmlns:a16="http://schemas.microsoft.com/office/drawing/2014/main" id="{041AE8F0-6877-457D-9C47-35313B2D3EC8}"/>
              </a:ext>
            </a:extLst>
          </p:cNvPr>
          <p:cNvSpPr txBox="1">
            <a:spLocks/>
          </p:cNvSpPr>
          <p:nvPr/>
        </p:nvSpPr>
        <p:spPr>
          <a:xfrm>
            <a:off x="2906618" y="5247748"/>
            <a:ext cx="1774880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66" name="Rectangle 54">
            <a:extLst>
              <a:ext uri="{FF2B5EF4-FFF2-40B4-BE49-F238E27FC236}">
                <a16:creationId xmlns:a16="http://schemas.microsoft.com/office/drawing/2014/main" id="{9799616F-CB4C-4677-A7AF-7838A749D65A}"/>
              </a:ext>
            </a:extLst>
          </p:cNvPr>
          <p:cNvSpPr/>
          <p:nvPr/>
        </p:nvSpPr>
        <p:spPr>
          <a:xfrm>
            <a:off x="2906618" y="4918527"/>
            <a:ext cx="1774880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67" name="Heading 15">
            <a:extLst>
              <a:ext uri="{FF2B5EF4-FFF2-40B4-BE49-F238E27FC236}">
                <a16:creationId xmlns:a16="http://schemas.microsoft.com/office/drawing/2014/main" id="{190DC3C5-A4CB-455B-B7B6-DECE1EA9EACB}"/>
              </a:ext>
            </a:extLst>
          </p:cNvPr>
          <p:cNvSpPr txBox="1">
            <a:spLocks/>
          </p:cNvSpPr>
          <p:nvPr/>
        </p:nvSpPr>
        <p:spPr>
          <a:xfrm>
            <a:off x="638402" y="570594"/>
            <a:ext cx="9787350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chemeClr val="accent1"/>
                </a:solidFill>
              </a:rPr>
              <a:t>Write something here</a:t>
            </a:r>
            <a:br>
              <a:rPr lang="en-US" i="1" dirty="0">
                <a:solidFill>
                  <a:schemeClr val="accent1"/>
                </a:solidFill>
              </a:rPr>
            </a:br>
            <a:r>
              <a:rPr lang="en-US" i="1" dirty="0">
                <a:solidFill>
                  <a:schemeClr val="accent1"/>
                </a:solidFill>
              </a:rPr>
              <a:t>our company values</a:t>
            </a:r>
          </a:p>
        </p:txBody>
      </p:sp>
      <p:pic>
        <p:nvPicPr>
          <p:cNvPr id="81" name="Drawing 80" descr="Picture looks like as plant, flower&#10;&#10;">
            <a:extLst>
              <a:ext uri="{FF2B5EF4-FFF2-40B4-BE49-F238E27FC236}">
                <a16:creationId xmlns:a16="http://schemas.microsoft.com/office/drawing/2014/main" id="{C16F5A75-4ABA-45EF-B94A-60E7598BC6A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pic>
        <p:nvPicPr>
          <p:cNvPr id="85" name="Drawing 84" descr="Picture looks like as flower, plant, vase, table&#10;&#10;">
            <a:extLst>
              <a:ext uri="{FF2B5EF4-FFF2-40B4-BE49-F238E27FC236}">
                <a16:creationId xmlns:a16="http://schemas.microsoft.com/office/drawing/2014/main" id="{A04A8DD1-7B4C-40F1-82BD-ECCE934B9FD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54" name="Drawing 51">
            <a:extLst>
              <a:ext uri="{FF2B5EF4-FFF2-40B4-BE49-F238E27FC236}">
                <a16:creationId xmlns:a16="http://schemas.microsoft.com/office/drawing/2014/main" id="{CC8A998E-4D50-4396-9F48-A1F350714502}"/>
              </a:ext>
            </a:extLst>
          </p:cNvPr>
          <p:cNvSpPr/>
          <p:nvPr/>
        </p:nvSpPr>
        <p:spPr>
          <a:xfrm>
            <a:off x="10684586" y="4794984"/>
            <a:ext cx="735838" cy="709280"/>
          </a:xfrm>
          <a:custGeom>
            <a:avLst/>
            <a:gdLst>
              <a:gd name="connsiteX0" fmla="*/ 735838 w 735838"/>
              <a:gd name="connsiteY0" fmla="*/ 355906 h 709280"/>
              <a:gd name="connsiteX1" fmla="*/ 706749 w 735838"/>
              <a:gd name="connsiteY1" fmla="*/ 448559 h 709280"/>
              <a:gd name="connsiteX2" fmla="*/ 664732 w 735838"/>
              <a:gd name="connsiteY2" fmla="*/ 530438 h 709280"/>
              <a:gd name="connsiteX3" fmla="*/ 632411 w 735838"/>
              <a:gd name="connsiteY3" fmla="*/ 626323 h 709280"/>
              <a:gd name="connsiteX4" fmla="*/ 540836 w 735838"/>
              <a:gd name="connsiteY4" fmla="*/ 666186 h 709280"/>
              <a:gd name="connsiteX5" fmla="*/ 451415 w 735838"/>
              <a:gd name="connsiteY5" fmla="*/ 688810 h 709280"/>
              <a:gd name="connsiteX6" fmla="*/ 361994 w 735838"/>
              <a:gd name="connsiteY6" fmla="*/ 709280 h 709280"/>
              <a:gd name="connsiteX7" fmla="*/ 269340 w 735838"/>
              <a:gd name="connsiteY7" fmla="*/ 701739 h 709280"/>
              <a:gd name="connsiteX8" fmla="*/ 177765 w 735838"/>
              <a:gd name="connsiteY8" fmla="*/ 675882 h 709280"/>
              <a:gd name="connsiteX9" fmla="*/ 113123 w 735838"/>
              <a:gd name="connsiteY9" fmla="*/ 604776 h 709280"/>
              <a:gd name="connsiteX10" fmla="*/ 57100 w 735838"/>
              <a:gd name="connsiteY10" fmla="*/ 531516 h 709280"/>
              <a:gd name="connsiteX11" fmla="*/ 7542 w 735838"/>
              <a:gd name="connsiteY11" fmla="*/ 450713 h 709280"/>
              <a:gd name="connsiteX12" fmla="*/ 0 w 735838"/>
              <a:gd name="connsiteY12" fmla="*/ 355906 h 709280"/>
              <a:gd name="connsiteX13" fmla="*/ 20470 w 735838"/>
              <a:gd name="connsiteY13" fmla="*/ 264330 h 709280"/>
              <a:gd name="connsiteX14" fmla="*/ 59255 w 735838"/>
              <a:gd name="connsiteY14" fmla="*/ 181373 h 709280"/>
              <a:gd name="connsiteX15" fmla="*/ 109891 w 735838"/>
              <a:gd name="connsiteY15" fmla="*/ 103803 h 709280"/>
              <a:gd name="connsiteX16" fmla="*/ 182074 w 735838"/>
              <a:gd name="connsiteY16" fmla="*/ 44548 h 709280"/>
              <a:gd name="connsiteX17" fmla="*/ 267186 w 735838"/>
              <a:gd name="connsiteY17" fmla="*/ 2531 h 709280"/>
              <a:gd name="connsiteX18" fmla="*/ 361994 w 735838"/>
              <a:gd name="connsiteY18" fmla="*/ 10072 h 709280"/>
              <a:gd name="connsiteX19" fmla="*/ 453569 w 735838"/>
              <a:gd name="connsiteY19" fmla="*/ 14382 h 709280"/>
              <a:gd name="connsiteX20" fmla="*/ 542990 w 735838"/>
              <a:gd name="connsiteY20" fmla="*/ 43471 h 709280"/>
              <a:gd name="connsiteX21" fmla="*/ 621638 w 735838"/>
              <a:gd name="connsiteY21" fmla="*/ 96261 h 709280"/>
              <a:gd name="connsiteX22" fmla="*/ 685202 w 735838"/>
              <a:gd name="connsiteY22" fmla="*/ 169522 h 709280"/>
              <a:gd name="connsiteX23" fmla="*/ 722910 w 735838"/>
              <a:gd name="connsiteY23" fmla="*/ 258943 h 709280"/>
              <a:gd name="connsiteX24" fmla="*/ 735838 w 735838"/>
              <a:gd name="connsiteY24" fmla="*/ 355906 h 70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35838" h="709280">
                <a:moveTo>
                  <a:pt x="735838" y="355906"/>
                </a:moveTo>
                <a:cubicBezTo>
                  <a:pt x="735838" y="388226"/>
                  <a:pt x="715368" y="418393"/>
                  <a:pt x="706749" y="448559"/>
                </a:cubicBezTo>
                <a:cubicBezTo>
                  <a:pt x="698130" y="479802"/>
                  <a:pt x="680893" y="503504"/>
                  <a:pt x="664732" y="530438"/>
                </a:cubicBezTo>
                <a:cubicBezTo>
                  <a:pt x="648572" y="558450"/>
                  <a:pt x="655036" y="603699"/>
                  <a:pt x="632411" y="626323"/>
                </a:cubicBezTo>
                <a:cubicBezTo>
                  <a:pt x="609787" y="648948"/>
                  <a:pt x="568847" y="650025"/>
                  <a:pt x="540836" y="666186"/>
                </a:cubicBezTo>
                <a:cubicBezTo>
                  <a:pt x="513902" y="682346"/>
                  <a:pt x="482658" y="680192"/>
                  <a:pt x="451415" y="688810"/>
                </a:cubicBezTo>
                <a:cubicBezTo>
                  <a:pt x="421248" y="697429"/>
                  <a:pt x="395392" y="709280"/>
                  <a:pt x="361994" y="709280"/>
                </a:cubicBezTo>
                <a:cubicBezTo>
                  <a:pt x="329673" y="709280"/>
                  <a:pt x="299507" y="709280"/>
                  <a:pt x="269340" y="701739"/>
                </a:cubicBezTo>
                <a:cubicBezTo>
                  <a:pt x="238097" y="693120"/>
                  <a:pt x="204699" y="692043"/>
                  <a:pt x="177765" y="675882"/>
                </a:cubicBezTo>
                <a:cubicBezTo>
                  <a:pt x="149753" y="659722"/>
                  <a:pt x="135748" y="627401"/>
                  <a:pt x="113123" y="604776"/>
                </a:cubicBezTo>
                <a:cubicBezTo>
                  <a:pt x="90498" y="582152"/>
                  <a:pt x="73261" y="559527"/>
                  <a:pt x="57100" y="531516"/>
                </a:cubicBezTo>
                <a:cubicBezTo>
                  <a:pt x="40940" y="504582"/>
                  <a:pt x="16160" y="481957"/>
                  <a:pt x="7542" y="450713"/>
                </a:cubicBezTo>
                <a:cubicBezTo>
                  <a:pt x="0" y="420547"/>
                  <a:pt x="0" y="388226"/>
                  <a:pt x="0" y="355906"/>
                </a:cubicBezTo>
                <a:cubicBezTo>
                  <a:pt x="0" y="323585"/>
                  <a:pt x="12928" y="294496"/>
                  <a:pt x="20470" y="264330"/>
                </a:cubicBezTo>
                <a:cubicBezTo>
                  <a:pt x="29089" y="233086"/>
                  <a:pt x="44172" y="208307"/>
                  <a:pt x="59255" y="181373"/>
                </a:cubicBezTo>
                <a:cubicBezTo>
                  <a:pt x="75415" y="153361"/>
                  <a:pt x="87266" y="126427"/>
                  <a:pt x="109891" y="103803"/>
                </a:cubicBezTo>
                <a:cubicBezTo>
                  <a:pt x="132516" y="81178"/>
                  <a:pt x="154063" y="60708"/>
                  <a:pt x="182074" y="44548"/>
                </a:cubicBezTo>
                <a:cubicBezTo>
                  <a:pt x="209008" y="28387"/>
                  <a:pt x="235942" y="11150"/>
                  <a:pt x="267186" y="2531"/>
                </a:cubicBezTo>
                <a:cubicBezTo>
                  <a:pt x="297352" y="-6088"/>
                  <a:pt x="328595" y="10072"/>
                  <a:pt x="361994" y="10072"/>
                </a:cubicBezTo>
                <a:cubicBezTo>
                  <a:pt x="394314" y="10072"/>
                  <a:pt x="423403" y="6840"/>
                  <a:pt x="453569" y="14382"/>
                </a:cubicBezTo>
                <a:cubicBezTo>
                  <a:pt x="484813" y="23001"/>
                  <a:pt x="514979" y="28387"/>
                  <a:pt x="542990" y="43471"/>
                </a:cubicBezTo>
                <a:cubicBezTo>
                  <a:pt x="571002" y="59631"/>
                  <a:pt x="600091" y="73637"/>
                  <a:pt x="621638" y="96261"/>
                </a:cubicBezTo>
                <a:cubicBezTo>
                  <a:pt x="644262" y="118886"/>
                  <a:pt x="669042" y="141510"/>
                  <a:pt x="685202" y="169522"/>
                </a:cubicBezTo>
                <a:cubicBezTo>
                  <a:pt x="701363" y="196456"/>
                  <a:pt x="715368" y="227699"/>
                  <a:pt x="722910" y="258943"/>
                </a:cubicBezTo>
                <a:cubicBezTo>
                  <a:pt x="731529" y="289109"/>
                  <a:pt x="735838" y="322507"/>
                  <a:pt x="735838" y="355906"/>
                </a:cubicBezTo>
                <a:close/>
              </a:path>
            </a:pathLst>
          </a:custGeom>
          <a:solidFill>
            <a:schemeClr val="accent4"/>
          </a:solidFill>
          <a:ln w="10646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53" name="Drawing 51">
            <a:extLst>
              <a:ext uri="{FF2B5EF4-FFF2-40B4-BE49-F238E27FC236}">
                <a16:creationId xmlns:a16="http://schemas.microsoft.com/office/drawing/2014/main" id="{1BF7DB89-4499-4CC1-A17A-B66F344F8F3E}"/>
              </a:ext>
            </a:extLst>
          </p:cNvPr>
          <p:cNvSpPr/>
          <p:nvPr/>
        </p:nvSpPr>
        <p:spPr>
          <a:xfrm>
            <a:off x="7193947" y="4794984"/>
            <a:ext cx="735838" cy="709280"/>
          </a:xfrm>
          <a:custGeom>
            <a:avLst/>
            <a:gdLst>
              <a:gd name="connsiteX0" fmla="*/ 735838 w 735838"/>
              <a:gd name="connsiteY0" fmla="*/ 355906 h 709280"/>
              <a:gd name="connsiteX1" fmla="*/ 706749 w 735838"/>
              <a:gd name="connsiteY1" fmla="*/ 448559 h 709280"/>
              <a:gd name="connsiteX2" fmla="*/ 664732 w 735838"/>
              <a:gd name="connsiteY2" fmla="*/ 530438 h 709280"/>
              <a:gd name="connsiteX3" fmla="*/ 632411 w 735838"/>
              <a:gd name="connsiteY3" fmla="*/ 626323 h 709280"/>
              <a:gd name="connsiteX4" fmla="*/ 540836 w 735838"/>
              <a:gd name="connsiteY4" fmla="*/ 666186 h 709280"/>
              <a:gd name="connsiteX5" fmla="*/ 451415 w 735838"/>
              <a:gd name="connsiteY5" fmla="*/ 688810 h 709280"/>
              <a:gd name="connsiteX6" fmla="*/ 361994 w 735838"/>
              <a:gd name="connsiteY6" fmla="*/ 709280 h 709280"/>
              <a:gd name="connsiteX7" fmla="*/ 269340 w 735838"/>
              <a:gd name="connsiteY7" fmla="*/ 701739 h 709280"/>
              <a:gd name="connsiteX8" fmla="*/ 177765 w 735838"/>
              <a:gd name="connsiteY8" fmla="*/ 675882 h 709280"/>
              <a:gd name="connsiteX9" fmla="*/ 113123 w 735838"/>
              <a:gd name="connsiteY9" fmla="*/ 604776 h 709280"/>
              <a:gd name="connsiteX10" fmla="*/ 57100 w 735838"/>
              <a:gd name="connsiteY10" fmla="*/ 531516 h 709280"/>
              <a:gd name="connsiteX11" fmla="*/ 7542 w 735838"/>
              <a:gd name="connsiteY11" fmla="*/ 450713 h 709280"/>
              <a:gd name="connsiteX12" fmla="*/ 0 w 735838"/>
              <a:gd name="connsiteY12" fmla="*/ 355906 h 709280"/>
              <a:gd name="connsiteX13" fmla="*/ 20470 w 735838"/>
              <a:gd name="connsiteY13" fmla="*/ 264330 h 709280"/>
              <a:gd name="connsiteX14" fmla="*/ 59255 w 735838"/>
              <a:gd name="connsiteY14" fmla="*/ 181373 h 709280"/>
              <a:gd name="connsiteX15" fmla="*/ 109891 w 735838"/>
              <a:gd name="connsiteY15" fmla="*/ 103803 h 709280"/>
              <a:gd name="connsiteX16" fmla="*/ 182074 w 735838"/>
              <a:gd name="connsiteY16" fmla="*/ 44548 h 709280"/>
              <a:gd name="connsiteX17" fmla="*/ 267186 w 735838"/>
              <a:gd name="connsiteY17" fmla="*/ 2531 h 709280"/>
              <a:gd name="connsiteX18" fmla="*/ 361994 w 735838"/>
              <a:gd name="connsiteY18" fmla="*/ 10072 h 709280"/>
              <a:gd name="connsiteX19" fmla="*/ 453569 w 735838"/>
              <a:gd name="connsiteY19" fmla="*/ 14382 h 709280"/>
              <a:gd name="connsiteX20" fmla="*/ 542990 w 735838"/>
              <a:gd name="connsiteY20" fmla="*/ 43471 h 709280"/>
              <a:gd name="connsiteX21" fmla="*/ 621638 w 735838"/>
              <a:gd name="connsiteY21" fmla="*/ 96261 h 709280"/>
              <a:gd name="connsiteX22" fmla="*/ 685202 w 735838"/>
              <a:gd name="connsiteY22" fmla="*/ 169522 h 709280"/>
              <a:gd name="connsiteX23" fmla="*/ 722910 w 735838"/>
              <a:gd name="connsiteY23" fmla="*/ 258943 h 709280"/>
              <a:gd name="connsiteX24" fmla="*/ 735838 w 735838"/>
              <a:gd name="connsiteY24" fmla="*/ 355906 h 70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35838" h="709280">
                <a:moveTo>
                  <a:pt x="735838" y="355906"/>
                </a:moveTo>
                <a:cubicBezTo>
                  <a:pt x="735838" y="388226"/>
                  <a:pt x="715368" y="418393"/>
                  <a:pt x="706749" y="448559"/>
                </a:cubicBezTo>
                <a:cubicBezTo>
                  <a:pt x="698130" y="479802"/>
                  <a:pt x="680893" y="503504"/>
                  <a:pt x="664732" y="530438"/>
                </a:cubicBezTo>
                <a:cubicBezTo>
                  <a:pt x="648572" y="558450"/>
                  <a:pt x="655036" y="603699"/>
                  <a:pt x="632411" y="626323"/>
                </a:cubicBezTo>
                <a:cubicBezTo>
                  <a:pt x="609787" y="648948"/>
                  <a:pt x="568847" y="650025"/>
                  <a:pt x="540836" y="666186"/>
                </a:cubicBezTo>
                <a:cubicBezTo>
                  <a:pt x="513902" y="682346"/>
                  <a:pt x="482658" y="680192"/>
                  <a:pt x="451415" y="688810"/>
                </a:cubicBezTo>
                <a:cubicBezTo>
                  <a:pt x="421248" y="697429"/>
                  <a:pt x="395392" y="709280"/>
                  <a:pt x="361994" y="709280"/>
                </a:cubicBezTo>
                <a:cubicBezTo>
                  <a:pt x="329673" y="709280"/>
                  <a:pt x="299507" y="709280"/>
                  <a:pt x="269340" y="701739"/>
                </a:cubicBezTo>
                <a:cubicBezTo>
                  <a:pt x="238097" y="693120"/>
                  <a:pt x="204699" y="692043"/>
                  <a:pt x="177765" y="675882"/>
                </a:cubicBezTo>
                <a:cubicBezTo>
                  <a:pt x="149753" y="659722"/>
                  <a:pt x="135748" y="627401"/>
                  <a:pt x="113123" y="604776"/>
                </a:cubicBezTo>
                <a:cubicBezTo>
                  <a:pt x="90498" y="582152"/>
                  <a:pt x="73261" y="559527"/>
                  <a:pt x="57100" y="531516"/>
                </a:cubicBezTo>
                <a:cubicBezTo>
                  <a:pt x="40940" y="504582"/>
                  <a:pt x="16160" y="481957"/>
                  <a:pt x="7542" y="450713"/>
                </a:cubicBezTo>
                <a:cubicBezTo>
                  <a:pt x="0" y="420547"/>
                  <a:pt x="0" y="388226"/>
                  <a:pt x="0" y="355906"/>
                </a:cubicBezTo>
                <a:cubicBezTo>
                  <a:pt x="0" y="323585"/>
                  <a:pt x="12928" y="294496"/>
                  <a:pt x="20470" y="264330"/>
                </a:cubicBezTo>
                <a:cubicBezTo>
                  <a:pt x="29089" y="233086"/>
                  <a:pt x="44172" y="208307"/>
                  <a:pt x="59255" y="181373"/>
                </a:cubicBezTo>
                <a:cubicBezTo>
                  <a:pt x="75415" y="153361"/>
                  <a:pt x="87266" y="126427"/>
                  <a:pt x="109891" y="103803"/>
                </a:cubicBezTo>
                <a:cubicBezTo>
                  <a:pt x="132516" y="81178"/>
                  <a:pt x="154063" y="60708"/>
                  <a:pt x="182074" y="44548"/>
                </a:cubicBezTo>
                <a:cubicBezTo>
                  <a:pt x="209008" y="28387"/>
                  <a:pt x="235942" y="11150"/>
                  <a:pt x="267186" y="2531"/>
                </a:cubicBezTo>
                <a:cubicBezTo>
                  <a:pt x="297352" y="-6088"/>
                  <a:pt x="328595" y="10072"/>
                  <a:pt x="361994" y="10072"/>
                </a:cubicBezTo>
                <a:cubicBezTo>
                  <a:pt x="394314" y="10072"/>
                  <a:pt x="423403" y="6840"/>
                  <a:pt x="453569" y="14382"/>
                </a:cubicBezTo>
                <a:cubicBezTo>
                  <a:pt x="484813" y="23001"/>
                  <a:pt x="514979" y="28387"/>
                  <a:pt x="542990" y="43471"/>
                </a:cubicBezTo>
                <a:cubicBezTo>
                  <a:pt x="571002" y="59631"/>
                  <a:pt x="600091" y="73637"/>
                  <a:pt x="621638" y="96261"/>
                </a:cubicBezTo>
                <a:cubicBezTo>
                  <a:pt x="644262" y="118886"/>
                  <a:pt x="669042" y="141510"/>
                  <a:pt x="685202" y="169522"/>
                </a:cubicBezTo>
                <a:cubicBezTo>
                  <a:pt x="701363" y="196456"/>
                  <a:pt x="715368" y="227699"/>
                  <a:pt x="722910" y="258943"/>
                </a:cubicBezTo>
                <a:cubicBezTo>
                  <a:pt x="731529" y="289109"/>
                  <a:pt x="735838" y="322507"/>
                  <a:pt x="735838" y="355906"/>
                </a:cubicBezTo>
                <a:close/>
              </a:path>
            </a:pathLst>
          </a:custGeom>
          <a:solidFill>
            <a:schemeClr val="accent4"/>
          </a:solidFill>
          <a:ln w="10646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451486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 27">
            <a:extLst>
              <a:ext uri="{FF2B5EF4-FFF2-40B4-BE49-F238E27FC236}">
                <a16:creationId xmlns:a16="http://schemas.microsoft.com/office/drawing/2014/main" id="{B1B92008-F556-4AF0-B419-A7C9851463C3}"/>
              </a:ext>
            </a:extLst>
          </p:cNvPr>
          <p:cNvSpPr/>
          <p:nvPr/>
        </p:nvSpPr>
        <p:spPr>
          <a:xfrm rot="2700000">
            <a:off x="3146070" y="3485086"/>
            <a:ext cx="164874" cy="16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0" name="Rectangle 28">
            <a:extLst>
              <a:ext uri="{FF2B5EF4-FFF2-40B4-BE49-F238E27FC236}">
                <a16:creationId xmlns:a16="http://schemas.microsoft.com/office/drawing/2014/main" id="{9D996D81-97E6-471B-9535-E8BA4AC94A79}"/>
              </a:ext>
            </a:extLst>
          </p:cNvPr>
          <p:cNvSpPr/>
          <p:nvPr/>
        </p:nvSpPr>
        <p:spPr>
          <a:xfrm rot="18900000">
            <a:off x="3146070" y="3590276"/>
            <a:ext cx="164874" cy="16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1" name="Rectangle 43">
            <a:extLst>
              <a:ext uri="{FF2B5EF4-FFF2-40B4-BE49-F238E27FC236}">
                <a16:creationId xmlns:a16="http://schemas.microsoft.com/office/drawing/2014/main" id="{C21855ED-DD0F-437D-AC3C-6488841A4F62}"/>
              </a:ext>
            </a:extLst>
          </p:cNvPr>
          <p:cNvSpPr/>
          <p:nvPr/>
        </p:nvSpPr>
        <p:spPr>
          <a:xfrm rot="2700000">
            <a:off x="5962311" y="3485086"/>
            <a:ext cx="164874" cy="16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2" name="Rectangle 44">
            <a:extLst>
              <a:ext uri="{FF2B5EF4-FFF2-40B4-BE49-F238E27FC236}">
                <a16:creationId xmlns:a16="http://schemas.microsoft.com/office/drawing/2014/main" id="{3B397DE1-AD10-4840-95BA-F0370FE8D944}"/>
              </a:ext>
            </a:extLst>
          </p:cNvPr>
          <p:cNvSpPr/>
          <p:nvPr/>
        </p:nvSpPr>
        <p:spPr>
          <a:xfrm rot="18900000">
            <a:off x="5962311" y="3590276"/>
            <a:ext cx="164874" cy="16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3" name="Rectangle 46">
            <a:extLst>
              <a:ext uri="{FF2B5EF4-FFF2-40B4-BE49-F238E27FC236}">
                <a16:creationId xmlns:a16="http://schemas.microsoft.com/office/drawing/2014/main" id="{7894BC67-4078-4A21-8C48-971FFDF6954F}"/>
              </a:ext>
            </a:extLst>
          </p:cNvPr>
          <p:cNvSpPr/>
          <p:nvPr/>
        </p:nvSpPr>
        <p:spPr>
          <a:xfrm rot="2700000">
            <a:off x="8778552" y="3485085"/>
            <a:ext cx="164874" cy="16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4" name="Rectangle 47">
            <a:extLst>
              <a:ext uri="{FF2B5EF4-FFF2-40B4-BE49-F238E27FC236}">
                <a16:creationId xmlns:a16="http://schemas.microsoft.com/office/drawing/2014/main" id="{8401EE24-E646-4C5A-B273-304A70F18099}"/>
              </a:ext>
            </a:extLst>
          </p:cNvPr>
          <p:cNvSpPr/>
          <p:nvPr/>
        </p:nvSpPr>
        <p:spPr>
          <a:xfrm rot="18900000">
            <a:off x="8778552" y="3590275"/>
            <a:ext cx="164874" cy="16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5" name="Rectangle 6">
            <a:extLst>
              <a:ext uri="{FF2B5EF4-FFF2-40B4-BE49-F238E27FC236}">
                <a16:creationId xmlns:a16="http://schemas.microsoft.com/office/drawing/2014/main" id="{4DEB5284-EF1D-4529-AB36-A53462B6BDD1}"/>
              </a:ext>
            </a:extLst>
          </p:cNvPr>
          <p:cNvSpPr/>
          <p:nvPr/>
        </p:nvSpPr>
        <p:spPr>
          <a:xfrm>
            <a:off x="941613" y="2701214"/>
            <a:ext cx="17575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i="1" dirty="0">
                <a:solidFill>
                  <a:srgbClr val="f9a01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76" name="Oval 10">
            <a:extLst>
              <a:ext uri="{FF2B5EF4-FFF2-40B4-BE49-F238E27FC236}">
                <a16:creationId xmlns:a16="http://schemas.microsoft.com/office/drawing/2014/main" id="{CF4DDB97-D812-45C5-A654-99278CD73478}"/>
              </a:ext>
            </a:extLst>
          </p:cNvPr>
          <p:cNvSpPr/>
          <p:nvPr/>
        </p:nvSpPr>
        <p:spPr>
          <a:xfrm>
            <a:off x="1274701" y="3116827"/>
            <a:ext cx="1091371" cy="1091365"/>
          </a:xfrm>
          <a:prstGeom prst="ellipse">
            <a:avLst/>
          </a:prstGeom>
          <a:solidFill>
            <a:srgbClr val="a8652c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8DB3905-3550-47B5-A23D-4CE8A3FE9E7C}"/>
              </a:ext>
            </a:extLst>
          </p:cNvPr>
          <p:cNvSpPr txBox="1"/>
          <p:nvPr/>
        </p:nvSpPr>
        <p:spPr>
          <a:xfrm>
            <a:off x="1564548" y="2455745"/>
            <a:ext cx="511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rgbClr val="f9a01e"/>
                </a:solidFill>
                <a:ea typeface="Roboto" panose="02000000000000000000" pitchFamily="2" charset="0"/>
                <a:cs typeface="Poppins" panose="00000500000000000000" pitchFamily="2" charset="0"/>
              </a:rPr>
              <a:t>2005</a:t>
            </a:r>
          </a:p>
        </p:txBody>
      </p:sp>
      <p:sp>
        <p:nvSpPr>
          <p:cNvPr id="78" name="Shape 2748">
            <a:extLst>
              <a:ext uri="{FF2B5EF4-FFF2-40B4-BE49-F238E27FC236}">
                <a16:creationId xmlns:a16="http://schemas.microsoft.com/office/drawing/2014/main" id="{7DC8B228-E9AC-48A7-B861-A1F366F76E66}"/>
              </a:ext>
            </a:extLst>
          </p:cNvPr>
          <p:cNvSpPr/>
          <p:nvPr/>
        </p:nvSpPr>
        <p:spPr>
          <a:xfrm>
            <a:off x="1615388" y="3464717"/>
            <a:ext cx="409995" cy="4099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BC4256D-D610-4298-A458-AC372469C640}"/>
              </a:ext>
            </a:extLst>
          </p:cNvPr>
          <p:cNvSpPr txBox="1"/>
          <p:nvPr/>
        </p:nvSpPr>
        <p:spPr>
          <a:xfrm>
            <a:off x="592819" y="4274251"/>
            <a:ext cx="2455135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rgbClr val="f9a0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0" name="Rectangle 7">
            <a:extLst>
              <a:ext uri="{FF2B5EF4-FFF2-40B4-BE49-F238E27FC236}">
                <a16:creationId xmlns:a16="http://schemas.microsoft.com/office/drawing/2014/main" id="{2521D5DE-9A0F-4746-AF29-7D28D006223F}"/>
              </a:ext>
            </a:extLst>
          </p:cNvPr>
          <p:cNvSpPr/>
          <p:nvPr/>
        </p:nvSpPr>
        <p:spPr>
          <a:xfrm>
            <a:off x="3562242" y="2701214"/>
            <a:ext cx="214877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i="1" dirty="0">
                <a:solidFill>
                  <a:srgbClr val="f9a01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81" name="Oval 11">
            <a:extLst>
              <a:ext uri="{FF2B5EF4-FFF2-40B4-BE49-F238E27FC236}">
                <a16:creationId xmlns:a16="http://schemas.microsoft.com/office/drawing/2014/main" id="{F965EBD0-FD23-4ECD-B71F-CBD535B145FB}"/>
              </a:ext>
            </a:extLst>
          </p:cNvPr>
          <p:cNvSpPr/>
          <p:nvPr/>
        </p:nvSpPr>
        <p:spPr>
          <a:xfrm>
            <a:off x="4090942" y="3116827"/>
            <a:ext cx="1091371" cy="1091365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EA00F83-6839-400D-BCF5-6BE69DFCEBED}"/>
              </a:ext>
            </a:extLst>
          </p:cNvPr>
          <p:cNvSpPr txBox="1"/>
          <p:nvPr/>
        </p:nvSpPr>
        <p:spPr>
          <a:xfrm>
            <a:off x="4380789" y="2455745"/>
            <a:ext cx="511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kern="0" dirty="0">
                <a:solidFill>
                  <a:srgbClr val="f9a01e"/>
                </a:solidFill>
                <a:ea typeface="Roboto" panose="02000000000000000000" pitchFamily="2" charset="0"/>
                <a:cs typeface="Poppins" panose="00000500000000000000" pitchFamily="2" charset="0"/>
              </a:rPr>
              <a:t>2010</a:t>
            </a:r>
          </a:p>
        </p:txBody>
      </p:sp>
      <p:sp>
        <p:nvSpPr>
          <p:cNvPr id="83" name="Shape 2848">
            <a:extLst>
              <a:ext uri="{FF2B5EF4-FFF2-40B4-BE49-F238E27FC236}">
                <a16:creationId xmlns:a16="http://schemas.microsoft.com/office/drawing/2014/main" id="{8E77B823-711C-40B0-8D3C-393050294489}"/>
              </a:ext>
            </a:extLst>
          </p:cNvPr>
          <p:cNvSpPr/>
          <p:nvPr/>
        </p:nvSpPr>
        <p:spPr>
          <a:xfrm>
            <a:off x="4420182" y="3496881"/>
            <a:ext cx="432889" cy="432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579ECC0-3E3A-4026-9DAA-A49F3B790F1C}"/>
              </a:ext>
            </a:extLst>
          </p:cNvPr>
          <p:cNvSpPr txBox="1"/>
          <p:nvPr/>
        </p:nvSpPr>
        <p:spPr>
          <a:xfrm>
            <a:off x="3409060" y="4274251"/>
            <a:ext cx="2455135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rgbClr val="f9a0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5" name="Rectangle 8">
            <a:extLst>
              <a:ext uri="{FF2B5EF4-FFF2-40B4-BE49-F238E27FC236}">
                <a16:creationId xmlns:a16="http://schemas.microsoft.com/office/drawing/2014/main" id="{1D8762BF-62F9-4D8B-A7BF-7626F2333A21}"/>
              </a:ext>
            </a:extLst>
          </p:cNvPr>
          <p:cNvSpPr/>
          <p:nvPr/>
        </p:nvSpPr>
        <p:spPr>
          <a:xfrm>
            <a:off x="6500707" y="2701214"/>
            <a:ext cx="19043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i="1" dirty="0">
                <a:solidFill>
                  <a:srgbClr val="f9a01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86" name="Oval 12">
            <a:extLst>
              <a:ext uri="{FF2B5EF4-FFF2-40B4-BE49-F238E27FC236}">
                <a16:creationId xmlns:a16="http://schemas.microsoft.com/office/drawing/2014/main" id="{66EED239-0D52-49A1-B5E8-02260D15F3BD}"/>
              </a:ext>
            </a:extLst>
          </p:cNvPr>
          <p:cNvSpPr/>
          <p:nvPr/>
        </p:nvSpPr>
        <p:spPr>
          <a:xfrm>
            <a:off x="6910443" y="3116826"/>
            <a:ext cx="1091371" cy="1091365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FB3A891-A2AE-4DB4-B0E7-6C2DB07FED36}"/>
              </a:ext>
            </a:extLst>
          </p:cNvPr>
          <p:cNvSpPr txBox="1"/>
          <p:nvPr/>
        </p:nvSpPr>
        <p:spPr>
          <a:xfrm>
            <a:off x="7197029" y="2455745"/>
            <a:ext cx="511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kern="0" dirty="0">
                <a:solidFill>
                  <a:srgbClr val="f9a01e"/>
                </a:solidFill>
                <a:ea typeface="Roboto" panose="02000000000000000000" pitchFamily="2" charset="0"/>
                <a:cs typeface="Poppins" panose="00000500000000000000" pitchFamily="2" charset="0"/>
              </a:rPr>
              <a:t>2015</a:t>
            </a:r>
          </a:p>
        </p:txBody>
      </p:sp>
      <p:sp>
        <p:nvSpPr>
          <p:cNvPr id="88" name="Shape 2688">
            <a:extLst>
              <a:ext uri="{FF2B5EF4-FFF2-40B4-BE49-F238E27FC236}">
                <a16:creationId xmlns:a16="http://schemas.microsoft.com/office/drawing/2014/main" id="{B5E20472-168B-442D-BD4D-26FDB829DAB1}"/>
              </a:ext>
            </a:extLst>
          </p:cNvPr>
          <p:cNvSpPr/>
          <p:nvPr/>
        </p:nvSpPr>
        <p:spPr>
          <a:xfrm>
            <a:off x="7247872" y="3464717"/>
            <a:ext cx="409995" cy="4099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41BBD9A-FB88-41BF-A7F5-D9E41346B776}"/>
              </a:ext>
            </a:extLst>
          </p:cNvPr>
          <p:cNvSpPr txBox="1"/>
          <p:nvPr/>
        </p:nvSpPr>
        <p:spPr>
          <a:xfrm>
            <a:off x="6225301" y="4274251"/>
            <a:ext cx="2455135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rgbClr val="f9a0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90" name="Rectangle 9">
            <a:extLst>
              <a:ext uri="{FF2B5EF4-FFF2-40B4-BE49-F238E27FC236}">
                <a16:creationId xmlns:a16="http://schemas.microsoft.com/office/drawing/2014/main" id="{BC71AECF-D74B-4528-8F14-E6C79488E548}"/>
              </a:ext>
            </a:extLst>
          </p:cNvPr>
          <p:cNvSpPr/>
          <p:nvPr/>
        </p:nvSpPr>
        <p:spPr>
          <a:xfrm>
            <a:off x="9390333" y="2701214"/>
            <a:ext cx="17575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i="1" dirty="0">
                <a:solidFill>
                  <a:srgbClr val="f9a01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Four</a:t>
            </a:r>
          </a:p>
        </p:txBody>
      </p:sp>
      <p:sp>
        <p:nvSpPr>
          <p:cNvPr id="91" name="Oval 13">
            <a:extLst>
              <a:ext uri="{FF2B5EF4-FFF2-40B4-BE49-F238E27FC236}">
                <a16:creationId xmlns:a16="http://schemas.microsoft.com/office/drawing/2014/main" id="{B6C23E65-E075-4275-AA11-701AED5764AB}"/>
              </a:ext>
            </a:extLst>
          </p:cNvPr>
          <p:cNvSpPr/>
          <p:nvPr/>
        </p:nvSpPr>
        <p:spPr>
          <a:xfrm>
            <a:off x="9723421" y="3116640"/>
            <a:ext cx="1091371" cy="1091365"/>
          </a:xfrm>
          <a:prstGeom prst="ellipse">
            <a:avLst/>
          </a:prstGeom>
          <a:solidFill>
            <a:schemeClr val="accent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223C982-31C7-4791-AB2B-0B8C1DF04566}"/>
              </a:ext>
            </a:extLst>
          </p:cNvPr>
          <p:cNvSpPr txBox="1"/>
          <p:nvPr/>
        </p:nvSpPr>
        <p:spPr>
          <a:xfrm>
            <a:off x="10013268" y="2455745"/>
            <a:ext cx="511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kern="0" dirty="0">
                <a:solidFill>
                  <a:srgbClr val="f9a01e"/>
                </a:solidFill>
                <a:ea typeface="Roboto" panose="02000000000000000000" pitchFamily="2" charset="0"/>
                <a:cs typeface="Poppins" panose="00000500000000000000" pitchFamily="2" charset="0"/>
              </a:rPr>
              <a:t>2018</a:t>
            </a:r>
          </a:p>
        </p:txBody>
      </p:sp>
      <p:sp>
        <p:nvSpPr>
          <p:cNvPr id="93" name="Shape 2845">
            <a:extLst>
              <a:ext uri="{FF2B5EF4-FFF2-40B4-BE49-F238E27FC236}">
                <a16:creationId xmlns:a16="http://schemas.microsoft.com/office/drawing/2014/main" id="{F5917DD5-C72E-4789-BD62-E84DE4A0EB2A}"/>
              </a:ext>
            </a:extLst>
          </p:cNvPr>
          <p:cNvSpPr/>
          <p:nvPr/>
        </p:nvSpPr>
        <p:spPr>
          <a:xfrm>
            <a:off x="10092016" y="3453270"/>
            <a:ext cx="354182" cy="4328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3c1740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112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 </a:t>
            </a:r>
            <a:endParaRPr sz="1125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3BD97E8-DB34-406D-B79B-6F5BBAF2E75D}"/>
              </a:ext>
            </a:extLst>
          </p:cNvPr>
          <p:cNvSpPr txBox="1"/>
          <p:nvPr/>
        </p:nvSpPr>
        <p:spPr>
          <a:xfrm>
            <a:off x="9041540" y="4253195"/>
            <a:ext cx="2455135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rgbClr val="f9a01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95" name="Heading 15">
            <a:extLst>
              <a:ext uri="{FF2B5EF4-FFF2-40B4-BE49-F238E27FC236}">
                <a16:creationId xmlns:a16="http://schemas.microsoft.com/office/drawing/2014/main" id="{C708E4FB-3C2C-472E-8849-4DDCEDC2A142}"/>
              </a:ext>
            </a:extLst>
          </p:cNvPr>
          <p:cNvSpPr txBox="1">
            <a:spLocks/>
          </p:cNvSpPr>
          <p:nvPr/>
        </p:nvSpPr>
        <p:spPr>
          <a:xfrm>
            <a:off x="730250" y="563334"/>
            <a:ext cx="7510773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rgbClr val="f9a01e"/>
                </a:solidFill>
              </a:rPr>
              <a:t>Write something here our company values</a:t>
            </a:r>
          </a:p>
        </p:txBody>
      </p:sp>
    </p:spTree>
    <p:extLst>
      <p:ext uri="{BB962C8B-B14F-4D97-AF65-F5344CB8AC3E}">
        <p14:creationId xmlns:p14="http://schemas.microsoft.com/office/powerpoint/2010/main" val="606327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>
            <a:extLst>
              <a:ext uri="{FF2B5EF4-FFF2-40B4-BE49-F238E27FC236}">
                <a16:creationId xmlns:a16="http://schemas.microsoft.com/office/drawing/2014/main" id="{8FE46A1D-3E59-47EE-9CA0-D210DC7E1F7C}"/>
              </a:ext>
            </a:extLst>
          </p:cNvPr>
          <p:cNvSpPr txBox="1">
            <a:spLocks/>
          </p:cNvSpPr>
          <p:nvPr/>
        </p:nvSpPr>
        <p:spPr>
          <a:xfrm>
            <a:off x="544282" y="3675538"/>
            <a:ext cx="2304351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17" name="Rectangle 17">
            <a:extLst>
              <a:ext uri="{FF2B5EF4-FFF2-40B4-BE49-F238E27FC236}">
                <a16:creationId xmlns:a16="http://schemas.microsoft.com/office/drawing/2014/main" id="{F95C08C4-A657-42C1-AC2E-C0373B714394}"/>
              </a:ext>
            </a:extLst>
          </p:cNvPr>
          <p:cNvSpPr/>
          <p:nvPr/>
        </p:nvSpPr>
        <p:spPr>
          <a:xfrm>
            <a:off x="629257" y="3416656"/>
            <a:ext cx="188052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8E0D3757-AC03-4657-B870-3A1968B23421}"/>
              </a:ext>
            </a:extLst>
          </p:cNvPr>
          <p:cNvSpPr txBox="1">
            <a:spLocks/>
          </p:cNvSpPr>
          <p:nvPr/>
        </p:nvSpPr>
        <p:spPr>
          <a:xfrm>
            <a:off x="3216661" y="3675539"/>
            <a:ext cx="2333219" cy="470068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19" name="Rectangle 23">
            <a:extLst>
              <a:ext uri="{FF2B5EF4-FFF2-40B4-BE49-F238E27FC236}">
                <a16:creationId xmlns:a16="http://schemas.microsoft.com/office/drawing/2014/main" id="{A46F6491-8BFC-4448-9AA4-97E0DEC465D1}"/>
              </a:ext>
            </a:extLst>
          </p:cNvPr>
          <p:cNvSpPr/>
          <p:nvPr/>
        </p:nvSpPr>
        <p:spPr>
          <a:xfrm>
            <a:off x="3282587" y="3416656"/>
            <a:ext cx="194350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895156D2-BABE-4820-B158-6CAB40470A56}"/>
              </a:ext>
            </a:extLst>
          </p:cNvPr>
          <p:cNvSpPr txBox="1">
            <a:spLocks/>
          </p:cNvSpPr>
          <p:nvPr/>
        </p:nvSpPr>
        <p:spPr>
          <a:xfrm>
            <a:off x="616149" y="2187005"/>
            <a:ext cx="3961048" cy="6308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kern="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Consumer demand, or it should be so compelling that consumers believe.</a:t>
            </a:r>
          </a:p>
        </p:txBody>
      </p:sp>
      <p:sp>
        <p:nvSpPr>
          <p:cNvPr id="21" name="Rectangle 26">
            <a:extLst>
              <a:ext uri="{FF2B5EF4-FFF2-40B4-BE49-F238E27FC236}">
                <a16:creationId xmlns:a16="http://schemas.microsoft.com/office/drawing/2014/main" id="{327639CD-BECA-48C6-A6C5-704791D2EB8C}"/>
              </a:ext>
            </a:extLst>
          </p:cNvPr>
          <p:cNvSpPr/>
          <p:nvPr/>
        </p:nvSpPr>
        <p:spPr>
          <a:xfrm>
            <a:off x="539273" y="5014481"/>
            <a:ext cx="2533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Here Your </a:t>
            </a:r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085BBE01-156D-46D8-9EF4-DE5D2FDF3887}"/>
              </a:ext>
            </a:extLst>
          </p:cNvPr>
          <p:cNvSpPr txBox="1">
            <a:spLocks/>
          </p:cNvSpPr>
          <p:nvPr/>
        </p:nvSpPr>
        <p:spPr>
          <a:xfrm>
            <a:off x="539273" y="5256855"/>
            <a:ext cx="1360535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Houston, Texas</a:t>
            </a:r>
          </a:p>
        </p:txBody>
      </p:sp>
      <p:sp>
        <p:nvSpPr>
          <p:cNvPr id="23" name="Rectangle 30">
            <a:extLst>
              <a:ext uri="{FF2B5EF4-FFF2-40B4-BE49-F238E27FC236}">
                <a16:creationId xmlns:a16="http://schemas.microsoft.com/office/drawing/2014/main" id="{532DB342-1449-4A6A-A860-F1B55063D262}"/>
              </a:ext>
            </a:extLst>
          </p:cNvPr>
          <p:cNvSpPr/>
          <p:nvPr/>
        </p:nvSpPr>
        <p:spPr>
          <a:xfrm>
            <a:off x="539273" y="5733667"/>
            <a:ext cx="13605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299FBC47-352C-4875-9CB1-061CF354DD62}"/>
              </a:ext>
            </a:extLst>
          </p:cNvPr>
          <p:cNvSpPr txBox="1">
            <a:spLocks/>
          </p:cNvSpPr>
          <p:nvPr/>
        </p:nvSpPr>
        <p:spPr>
          <a:xfrm>
            <a:off x="539273" y="6045292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sp>
        <p:nvSpPr>
          <p:cNvPr id="25" name="Rectangle 33">
            <a:extLst>
              <a:ext uri="{FF2B5EF4-FFF2-40B4-BE49-F238E27FC236}">
                <a16:creationId xmlns:a16="http://schemas.microsoft.com/office/drawing/2014/main" id="{A582DF79-8CB4-4ABD-86AE-DAF427B0076E}"/>
              </a:ext>
            </a:extLst>
          </p:cNvPr>
          <p:cNvSpPr/>
          <p:nvPr/>
        </p:nvSpPr>
        <p:spPr>
          <a:xfrm>
            <a:off x="3216661" y="5732215"/>
            <a:ext cx="13605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E3CFAAA2-903D-41E4-A583-3C3E0213E63A}"/>
              </a:ext>
            </a:extLst>
          </p:cNvPr>
          <p:cNvSpPr txBox="1">
            <a:spLocks/>
          </p:cNvSpPr>
          <p:nvPr/>
        </p:nvSpPr>
        <p:spPr>
          <a:xfrm>
            <a:off x="3216661" y="6043840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sp>
        <p:nvSpPr>
          <p:cNvPr id="27" name="Heading 15">
            <a:extLst>
              <a:ext uri="{FF2B5EF4-FFF2-40B4-BE49-F238E27FC236}">
                <a16:creationId xmlns:a16="http://schemas.microsoft.com/office/drawing/2014/main" id="{A1DE3802-31C2-4679-9F1E-AB01F9499E89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60134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chemeClr val="accent1"/>
                </a:solidFill>
              </a:rPr>
              <a:t>This is your</a:t>
            </a:r>
            <a:r>
              <a:rPr lang="en-US" i="1" dirty="0">
                <a:solidFill>
                  <a:schemeClr val="accent1"/>
                </a:solidFill>
              </a:rPr>
              <a:t> </a:t>
            </a:r>
            <a:r>
              <a:rPr lang="en-US" i="1" dirty="0">
                <a:solidFill>
                  <a:schemeClr val="accent1"/>
                </a:solidFill>
              </a:rPr>
              <a:t>presentation</a:t>
            </a:r>
            <a:r>
              <a:rPr lang="en-US" i="1" dirty="0">
                <a:solidFill>
                  <a:schemeClr val="accent1"/>
                </a:solidFill>
              </a:rPr>
              <a:t> </a:t>
            </a:r>
            <a:r>
              <a:rPr lang="en-US" i="1" dirty="0">
                <a:solidFill>
                  <a:schemeClr val="accent1"/>
                </a:solidFill>
              </a:rPr>
              <a:t>title</a:t>
            </a:r>
          </a:p>
        </p:txBody>
      </p:sp>
      <p:pic>
        <p:nvPicPr>
          <p:cNvPr id="4" name="Drawing 3" descr="Picture looks like as plant, flower&#10;&#10;">
            <a:extLst>
              <a:ext uri="{FF2B5EF4-FFF2-40B4-BE49-F238E27FC236}">
                <a16:creationId xmlns:a16="http://schemas.microsoft.com/office/drawing/2014/main" id="{A85AE0FA-4A9E-4FDD-917B-2C9D881D87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94593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7">
            <a:extLst>
              <a:ext uri="{FF2B5EF4-FFF2-40B4-BE49-F238E27FC236}">
                <a16:creationId xmlns:a16="http://schemas.microsoft.com/office/drawing/2014/main" id="{98FED48B-E6C6-4E6C-809C-2B85DF50784D}"/>
              </a:ext>
            </a:extLst>
          </p:cNvPr>
          <p:cNvSpPr txBox="1">
            <a:spLocks/>
          </p:cNvSpPr>
          <p:nvPr/>
        </p:nvSpPr>
        <p:spPr>
          <a:xfrm>
            <a:off x="1613890" y="3076137"/>
            <a:ext cx="2995393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1"/>
                </a:solidFill>
              </a:rPr>
              <a:t>Lorem ipsum dolor sit </a:t>
            </a:r>
            <a:r>
              <a:rPr lang="en-US" sz="1100" dirty="0" err="1">
                <a:solidFill>
                  <a:schemeClr val="accent1"/>
                </a:solidFill>
              </a:rPr>
              <a:t>amet</a:t>
            </a:r>
            <a:r>
              <a:rPr lang="en-US" sz="1100" dirty="0">
                <a:solidFill>
                  <a:schemeClr val="accent1"/>
                </a:solidFill>
              </a:rPr>
              <a:t>, </a:t>
            </a:r>
            <a:r>
              <a:rPr lang="en-US" sz="1100" dirty="0" err="1">
                <a:solidFill>
                  <a:schemeClr val="accent1"/>
                </a:solidFill>
              </a:rPr>
              <a:t>consectetur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adipiscing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elit</a:t>
            </a:r>
            <a:r>
              <a:rPr lang="en-US" sz="1100" dirty="0">
                <a:solidFill>
                  <a:schemeClr val="accent1"/>
                </a:solidFill>
              </a:rPr>
              <a:t>, sed do </a:t>
            </a:r>
            <a:r>
              <a:rPr lang="en-US" sz="1100" dirty="0" err="1">
                <a:solidFill>
                  <a:schemeClr val="accent1"/>
                </a:solidFill>
              </a:rPr>
              <a:t>eiusmod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tempor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incididunt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ut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labore</a:t>
            </a:r>
            <a:r>
              <a:rPr lang="en-US" sz="1100" dirty="0">
                <a:solidFill>
                  <a:schemeClr val="accent1"/>
                </a:solidFill>
              </a:rPr>
              <a:t> et dolore magna </a:t>
            </a:r>
            <a:r>
              <a:rPr lang="en-US" sz="1100" dirty="0" err="1">
                <a:solidFill>
                  <a:schemeClr val="accent1"/>
                </a:solidFill>
              </a:rPr>
              <a:t>aliqua</a:t>
            </a:r>
            <a:r>
              <a:rPr lang="en-US" sz="1100" dirty="0">
                <a:solidFill>
                  <a:schemeClr val="accent1"/>
                </a:solidFill>
              </a:rPr>
              <a:t>. Ut </a:t>
            </a:r>
            <a:r>
              <a:rPr lang="en-US" sz="1100" dirty="0" err="1">
                <a:solidFill>
                  <a:schemeClr val="accent1"/>
                </a:solidFill>
              </a:rPr>
              <a:t>enim</a:t>
            </a:r>
            <a:r>
              <a:rPr lang="en-US" sz="1100" dirty="0">
                <a:solidFill>
                  <a:schemeClr val="accent1"/>
                </a:solidFill>
              </a:rPr>
              <a:t> ad minim </a:t>
            </a:r>
            <a:r>
              <a:rPr lang="en-US" sz="1100" dirty="0" err="1">
                <a:solidFill>
                  <a:schemeClr val="accent1"/>
                </a:solidFill>
              </a:rPr>
              <a:t>veniam</a:t>
            </a:r>
            <a:r>
              <a:rPr lang="en-US" sz="1100" dirty="0">
                <a:solidFill>
                  <a:schemeClr val="accent1"/>
                </a:solidFill>
              </a:rPr>
              <a:t>, </a:t>
            </a:r>
            <a:r>
              <a:rPr lang="en-US" sz="1100" dirty="0" err="1">
                <a:solidFill>
                  <a:schemeClr val="accent1"/>
                </a:solidFill>
              </a:rPr>
              <a:t>quis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nostrud</a:t>
            </a:r>
            <a:r>
              <a:rPr lang="en-US" sz="1100" dirty="0">
                <a:solidFill>
                  <a:schemeClr val="accent1"/>
                </a:solidFill>
              </a:rPr>
              <a:t> exercitation </a:t>
            </a:r>
            <a:r>
              <a:rPr lang="en-US" sz="1100" dirty="0" err="1">
                <a:solidFill>
                  <a:schemeClr val="accent1"/>
                </a:solidFill>
              </a:rPr>
              <a:t>ullamco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laboris</a:t>
            </a:r>
            <a:r>
              <a:rPr lang="en-US" sz="1100" dirty="0">
                <a:solidFill>
                  <a:schemeClr val="accent1"/>
                </a:solidFill>
              </a:rPr>
              <a:t> nisi </a:t>
            </a:r>
            <a:r>
              <a:rPr lang="en-US" sz="1100" dirty="0" err="1">
                <a:solidFill>
                  <a:schemeClr val="accent1"/>
                </a:solidFill>
              </a:rPr>
              <a:t>ut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aliquip</a:t>
            </a:r>
            <a:r>
              <a:rPr lang="en-US" sz="1100" dirty="0">
                <a:solidFill>
                  <a:schemeClr val="accent1"/>
                </a:solidFill>
              </a:rPr>
              <a:t> ex </a:t>
            </a:r>
            <a:r>
              <a:rPr lang="en-US" sz="1100" dirty="0" err="1">
                <a:solidFill>
                  <a:schemeClr val="accent1"/>
                </a:solidFill>
              </a:rPr>
              <a:t>ea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commodo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consequat</a:t>
            </a:r>
            <a:r>
              <a:rPr lang="en-US" sz="1100" dirty="0">
                <a:solidFill>
                  <a:schemeClr val="accent1"/>
                </a:solidFill>
              </a:rPr>
              <a:t>. Duis </a:t>
            </a:r>
            <a:r>
              <a:rPr lang="en-US" sz="1100" dirty="0" err="1">
                <a:solidFill>
                  <a:schemeClr val="accent1"/>
                </a:solidFill>
              </a:rPr>
              <a:t>aute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irure</a:t>
            </a:r>
            <a:r>
              <a:rPr lang="en-US" sz="1100" dirty="0">
                <a:solidFill>
                  <a:schemeClr val="accent1"/>
                </a:solidFill>
              </a:rPr>
              <a:t> dolor in </a:t>
            </a:r>
            <a:r>
              <a:rPr lang="en-US" sz="1100" dirty="0" err="1">
                <a:solidFill>
                  <a:schemeClr val="accent1"/>
                </a:solidFill>
              </a:rPr>
              <a:t>reprehenderit</a:t>
            </a:r>
            <a:r>
              <a:rPr lang="en-US" sz="1100" dirty="0">
                <a:solidFill>
                  <a:schemeClr val="accent1"/>
                </a:solidFill>
              </a:rPr>
              <a:t> in </a:t>
            </a:r>
            <a:r>
              <a:rPr lang="en-US" sz="1100" dirty="0" err="1">
                <a:solidFill>
                  <a:schemeClr val="accent1"/>
                </a:solidFill>
              </a:rPr>
              <a:t>voluptate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velit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esse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cillum</a:t>
            </a:r>
            <a:r>
              <a:rPr lang="en-US" sz="1100" dirty="0">
                <a:solidFill>
                  <a:schemeClr val="accent1"/>
                </a:solidFill>
              </a:rPr>
              <a:t> dolore </a:t>
            </a:r>
            <a:r>
              <a:rPr lang="en-US" sz="1100" dirty="0" err="1">
                <a:solidFill>
                  <a:schemeClr val="accent1"/>
                </a:solidFill>
              </a:rPr>
              <a:t>eu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fugiat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nulla</a:t>
            </a:r>
            <a:r>
              <a:rPr lang="en-US" sz="1100" dirty="0">
                <a:solidFill>
                  <a:schemeClr val="accent1"/>
                </a:solidFill>
              </a:rPr>
              <a:t> </a:t>
            </a:r>
            <a:r>
              <a:rPr lang="en-US" sz="1100" dirty="0" err="1">
                <a:solidFill>
                  <a:schemeClr val="accent1"/>
                </a:solidFill>
              </a:rPr>
              <a:t>pariatur</a:t>
            </a:r>
            <a:r>
              <a:rPr lang="en-US" sz="1100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12" name="Heading 15">
            <a:extLst>
              <a:ext uri="{FF2B5EF4-FFF2-40B4-BE49-F238E27FC236}">
                <a16:creationId xmlns:a16="http://schemas.microsoft.com/office/drawing/2014/main" id="{A5E1C0F2-3499-4A5B-A69E-5F5FF1F798F4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76136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chemeClr val="accent1"/>
                </a:solidFill>
              </a:rPr>
              <a:t>Write something here our company values</a:t>
            </a:r>
          </a:p>
        </p:txBody>
      </p:sp>
      <p:sp>
        <p:nvSpPr>
          <p:cNvPr id="13" name="Text 17">
            <a:extLst>
              <a:ext uri="{FF2B5EF4-FFF2-40B4-BE49-F238E27FC236}">
                <a16:creationId xmlns:a16="http://schemas.microsoft.com/office/drawing/2014/main" id="{ABED9C07-3B91-4D45-B38E-A89B629DC334}"/>
              </a:ext>
            </a:extLst>
          </p:cNvPr>
          <p:cNvSpPr txBox="1">
            <a:spLocks/>
          </p:cNvSpPr>
          <p:nvPr/>
        </p:nvSpPr>
        <p:spPr>
          <a:xfrm>
            <a:off x="1613890" y="252935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i="1" dirty="0">
                <a:solidFill>
                  <a:schemeClr val="accent1"/>
                </a:solidFill>
              </a:rPr>
              <a:t>Lorem ipsum</a:t>
            </a:r>
            <a:br>
              <a:rPr lang="en-US" sz="1600" i="1" dirty="0">
                <a:solidFill>
                  <a:schemeClr val="accent1"/>
                </a:solidFill>
              </a:rPr>
            </a:br>
            <a:r>
              <a:rPr lang="en-US" sz="1600" i="1" dirty="0">
                <a:solidFill>
                  <a:schemeClr val="accent1"/>
                </a:solidFill>
              </a:rPr>
              <a:t>dolor sit</a:t>
            </a:r>
          </a:p>
        </p:txBody>
      </p:sp>
      <p:sp>
        <p:nvSpPr>
          <p:cNvPr id="16" name="Drawing 2">
            <a:extLst>
              <a:ext uri="{FF2B5EF4-FFF2-40B4-BE49-F238E27FC236}">
                <a16:creationId xmlns:a16="http://schemas.microsoft.com/office/drawing/2014/main" id="{FF16FE31-B404-4210-8C4E-330E628FD4AE}"/>
              </a:ext>
            </a:extLst>
          </p:cNvPr>
          <p:cNvSpPr/>
          <p:nvPr/>
        </p:nvSpPr>
        <p:spPr>
          <a:xfrm>
            <a:off x="634567" y="2359854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Shape 2624">
            <a:extLst>
              <a:ext uri="{FF2B5EF4-FFF2-40B4-BE49-F238E27FC236}">
                <a16:creationId xmlns:a16="http://schemas.microsoft.com/office/drawing/2014/main" id="{98361329-1E21-4EB2-A062-2D4E859EF8C6}"/>
              </a:ext>
            </a:extLst>
          </p:cNvPr>
          <p:cNvSpPr/>
          <p:nvPr/>
        </p:nvSpPr>
        <p:spPr>
          <a:xfrm>
            <a:off x="842918" y="2541934"/>
            <a:ext cx="338182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3c1740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pic>
        <p:nvPicPr>
          <p:cNvPr id="5" name="Drawing 4" descr="Picture looks like as keeps, young&#10;&#10;">
            <a:extLst>
              <a:ext uri="{FF2B5EF4-FFF2-40B4-BE49-F238E27FC236}">
                <a16:creationId xmlns:a16="http://schemas.microsoft.com/office/drawing/2014/main" id="{883A9C33-8343-4669-B7A7-F494E8B4750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3" b="16673"/>
          <a:stretch>
            <a:fillRect/>
          </a:stretch>
        </p:blipFill>
        <p:spPr/>
      </p:pic>
      <p:pic>
        <p:nvPicPr>
          <p:cNvPr id="7" name="Drawing 6" descr="Picture looks like as plant, flower, the fruit, close&#10;&#10;">
            <a:extLst>
              <a:ext uri="{FF2B5EF4-FFF2-40B4-BE49-F238E27FC236}">
                <a16:creationId xmlns:a16="http://schemas.microsoft.com/office/drawing/2014/main" id="{4D6CA227-891B-41BA-A184-FEFD76B3886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sp>
        <p:nvSpPr>
          <p:cNvPr id="14" name="Drawing 51">
            <a:extLst>
              <a:ext uri="{FF2B5EF4-FFF2-40B4-BE49-F238E27FC236}">
                <a16:creationId xmlns:a16="http://schemas.microsoft.com/office/drawing/2014/main" id="{E8773E2C-00A2-46D2-A9D4-D82A858A8E9C}"/>
              </a:ext>
            </a:extLst>
          </p:cNvPr>
          <p:cNvSpPr/>
          <p:nvPr/>
        </p:nvSpPr>
        <p:spPr>
          <a:xfrm>
            <a:off x="7193947" y="4794984"/>
            <a:ext cx="735838" cy="709280"/>
          </a:xfrm>
          <a:custGeom>
            <a:avLst/>
            <a:gdLst>
              <a:gd name="connsiteX0" fmla="*/ 735838 w 735838"/>
              <a:gd name="connsiteY0" fmla="*/ 355906 h 709280"/>
              <a:gd name="connsiteX1" fmla="*/ 706749 w 735838"/>
              <a:gd name="connsiteY1" fmla="*/ 448559 h 709280"/>
              <a:gd name="connsiteX2" fmla="*/ 664732 w 735838"/>
              <a:gd name="connsiteY2" fmla="*/ 530438 h 709280"/>
              <a:gd name="connsiteX3" fmla="*/ 632411 w 735838"/>
              <a:gd name="connsiteY3" fmla="*/ 626323 h 709280"/>
              <a:gd name="connsiteX4" fmla="*/ 540836 w 735838"/>
              <a:gd name="connsiteY4" fmla="*/ 666186 h 709280"/>
              <a:gd name="connsiteX5" fmla="*/ 451415 w 735838"/>
              <a:gd name="connsiteY5" fmla="*/ 688810 h 709280"/>
              <a:gd name="connsiteX6" fmla="*/ 361994 w 735838"/>
              <a:gd name="connsiteY6" fmla="*/ 709280 h 709280"/>
              <a:gd name="connsiteX7" fmla="*/ 269340 w 735838"/>
              <a:gd name="connsiteY7" fmla="*/ 701739 h 709280"/>
              <a:gd name="connsiteX8" fmla="*/ 177765 w 735838"/>
              <a:gd name="connsiteY8" fmla="*/ 675882 h 709280"/>
              <a:gd name="connsiteX9" fmla="*/ 113123 w 735838"/>
              <a:gd name="connsiteY9" fmla="*/ 604776 h 709280"/>
              <a:gd name="connsiteX10" fmla="*/ 57100 w 735838"/>
              <a:gd name="connsiteY10" fmla="*/ 531516 h 709280"/>
              <a:gd name="connsiteX11" fmla="*/ 7542 w 735838"/>
              <a:gd name="connsiteY11" fmla="*/ 450713 h 709280"/>
              <a:gd name="connsiteX12" fmla="*/ 0 w 735838"/>
              <a:gd name="connsiteY12" fmla="*/ 355906 h 709280"/>
              <a:gd name="connsiteX13" fmla="*/ 20470 w 735838"/>
              <a:gd name="connsiteY13" fmla="*/ 264330 h 709280"/>
              <a:gd name="connsiteX14" fmla="*/ 59255 w 735838"/>
              <a:gd name="connsiteY14" fmla="*/ 181373 h 709280"/>
              <a:gd name="connsiteX15" fmla="*/ 109891 w 735838"/>
              <a:gd name="connsiteY15" fmla="*/ 103803 h 709280"/>
              <a:gd name="connsiteX16" fmla="*/ 182074 w 735838"/>
              <a:gd name="connsiteY16" fmla="*/ 44548 h 709280"/>
              <a:gd name="connsiteX17" fmla="*/ 267186 w 735838"/>
              <a:gd name="connsiteY17" fmla="*/ 2531 h 709280"/>
              <a:gd name="connsiteX18" fmla="*/ 361994 w 735838"/>
              <a:gd name="connsiteY18" fmla="*/ 10072 h 709280"/>
              <a:gd name="connsiteX19" fmla="*/ 453569 w 735838"/>
              <a:gd name="connsiteY19" fmla="*/ 14382 h 709280"/>
              <a:gd name="connsiteX20" fmla="*/ 542990 w 735838"/>
              <a:gd name="connsiteY20" fmla="*/ 43471 h 709280"/>
              <a:gd name="connsiteX21" fmla="*/ 621638 w 735838"/>
              <a:gd name="connsiteY21" fmla="*/ 96261 h 709280"/>
              <a:gd name="connsiteX22" fmla="*/ 685202 w 735838"/>
              <a:gd name="connsiteY22" fmla="*/ 169522 h 709280"/>
              <a:gd name="connsiteX23" fmla="*/ 722910 w 735838"/>
              <a:gd name="connsiteY23" fmla="*/ 258943 h 709280"/>
              <a:gd name="connsiteX24" fmla="*/ 735838 w 735838"/>
              <a:gd name="connsiteY24" fmla="*/ 355906 h 70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35838" h="709280">
                <a:moveTo>
                  <a:pt x="735838" y="355906"/>
                </a:moveTo>
                <a:cubicBezTo>
                  <a:pt x="735838" y="388226"/>
                  <a:pt x="715368" y="418393"/>
                  <a:pt x="706749" y="448559"/>
                </a:cubicBezTo>
                <a:cubicBezTo>
                  <a:pt x="698130" y="479802"/>
                  <a:pt x="680893" y="503504"/>
                  <a:pt x="664732" y="530438"/>
                </a:cubicBezTo>
                <a:cubicBezTo>
                  <a:pt x="648572" y="558450"/>
                  <a:pt x="655036" y="603699"/>
                  <a:pt x="632411" y="626323"/>
                </a:cubicBezTo>
                <a:cubicBezTo>
                  <a:pt x="609787" y="648948"/>
                  <a:pt x="568847" y="650025"/>
                  <a:pt x="540836" y="666186"/>
                </a:cubicBezTo>
                <a:cubicBezTo>
                  <a:pt x="513902" y="682346"/>
                  <a:pt x="482658" y="680192"/>
                  <a:pt x="451415" y="688810"/>
                </a:cubicBezTo>
                <a:cubicBezTo>
                  <a:pt x="421248" y="697429"/>
                  <a:pt x="395392" y="709280"/>
                  <a:pt x="361994" y="709280"/>
                </a:cubicBezTo>
                <a:cubicBezTo>
                  <a:pt x="329673" y="709280"/>
                  <a:pt x="299507" y="709280"/>
                  <a:pt x="269340" y="701739"/>
                </a:cubicBezTo>
                <a:cubicBezTo>
                  <a:pt x="238097" y="693120"/>
                  <a:pt x="204699" y="692043"/>
                  <a:pt x="177765" y="675882"/>
                </a:cubicBezTo>
                <a:cubicBezTo>
                  <a:pt x="149753" y="659722"/>
                  <a:pt x="135748" y="627401"/>
                  <a:pt x="113123" y="604776"/>
                </a:cubicBezTo>
                <a:cubicBezTo>
                  <a:pt x="90498" y="582152"/>
                  <a:pt x="73261" y="559527"/>
                  <a:pt x="57100" y="531516"/>
                </a:cubicBezTo>
                <a:cubicBezTo>
                  <a:pt x="40940" y="504582"/>
                  <a:pt x="16160" y="481957"/>
                  <a:pt x="7542" y="450713"/>
                </a:cubicBezTo>
                <a:cubicBezTo>
                  <a:pt x="0" y="420547"/>
                  <a:pt x="0" y="388226"/>
                  <a:pt x="0" y="355906"/>
                </a:cubicBezTo>
                <a:cubicBezTo>
                  <a:pt x="0" y="323585"/>
                  <a:pt x="12928" y="294496"/>
                  <a:pt x="20470" y="264330"/>
                </a:cubicBezTo>
                <a:cubicBezTo>
                  <a:pt x="29089" y="233086"/>
                  <a:pt x="44172" y="208307"/>
                  <a:pt x="59255" y="181373"/>
                </a:cubicBezTo>
                <a:cubicBezTo>
                  <a:pt x="75415" y="153361"/>
                  <a:pt x="87266" y="126427"/>
                  <a:pt x="109891" y="103803"/>
                </a:cubicBezTo>
                <a:cubicBezTo>
                  <a:pt x="132516" y="81178"/>
                  <a:pt x="154063" y="60708"/>
                  <a:pt x="182074" y="44548"/>
                </a:cubicBezTo>
                <a:cubicBezTo>
                  <a:pt x="209008" y="28387"/>
                  <a:pt x="235942" y="11150"/>
                  <a:pt x="267186" y="2531"/>
                </a:cubicBezTo>
                <a:cubicBezTo>
                  <a:pt x="297352" y="-6088"/>
                  <a:pt x="328595" y="10072"/>
                  <a:pt x="361994" y="10072"/>
                </a:cubicBezTo>
                <a:cubicBezTo>
                  <a:pt x="394314" y="10072"/>
                  <a:pt x="423403" y="6840"/>
                  <a:pt x="453569" y="14382"/>
                </a:cubicBezTo>
                <a:cubicBezTo>
                  <a:pt x="484813" y="23001"/>
                  <a:pt x="514979" y="28387"/>
                  <a:pt x="542990" y="43471"/>
                </a:cubicBezTo>
                <a:cubicBezTo>
                  <a:pt x="571002" y="59631"/>
                  <a:pt x="600091" y="73637"/>
                  <a:pt x="621638" y="96261"/>
                </a:cubicBezTo>
                <a:cubicBezTo>
                  <a:pt x="644262" y="118886"/>
                  <a:pt x="669042" y="141510"/>
                  <a:pt x="685202" y="169522"/>
                </a:cubicBezTo>
                <a:cubicBezTo>
                  <a:pt x="701363" y="196456"/>
                  <a:pt x="715368" y="227699"/>
                  <a:pt x="722910" y="258943"/>
                </a:cubicBezTo>
                <a:cubicBezTo>
                  <a:pt x="731529" y="289109"/>
                  <a:pt x="735838" y="322507"/>
                  <a:pt x="735838" y="355906"/>
                </a:cubicBezTo>
                <a:close/>
              </a:path>
            </a:pathLst>
          </a:custGeom>
          <a:solidFill>
            <a:schemeClr val="accent4"/>
          </a:solidFill>
          <a:ln w="10646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15" name="Drawing 51">
            <a:extLst>
              <a:ext uri="{FF2B5EF4-FFF2-40B4-BE49-F238E27FC236}">
                <a16:creationId xmlns:a16="http://schemas.microsoft.com/office/drawing/2014/main" id="{B72AC809-2E2B-470B-9BAA-7728EF9F9BBE}"/>
              </a:ext>
            </a:extLst>
          </p:cNvPr>
          <p:cNvSpPr/>
          <p:nvPr/>
        </p:nvSpPr>
        <p:spPr>
          <a:xfrm>
            <a:off x="10684586" y="4794984"/>
            <a:ext cx="735838" cy="709280"/>
          </a:xfrm>
          <a:custGeom>
            <a:avLst/>
            <a:gdLst>
              <a:gd name="connsiteX0" fmla="*/ 735838 w 735838"/>
              <a:gd name="connsiteY0" fmla="*/ 355906 h 709280"/>
              <a:gd name="connsiteX1" fmla="*/ 706749 w 735838"/>
              <a:gd name="connsiteY1" fmla="*/ 448559 h 709280"/>
              <a:gd name="connsiteX2" fmla="*/ 664732 w 735838"/>
              <a:gd name="connsiteY2" fmla="*/ 530438 h 709280"/>
              <a:gd name="connsiteX3" fmla="*/ 632411 w 735838"/>
              <a:gd name="connsiteY3" fmla="*/ 626323 h 709280"/>
              <a:gd name="connsiteX4" fmla="*/ 540836 w 735838"/>
              <a:gd name="connsiteY4" fmla="*/ 666186 h 709280"/>
              <a:gd name="connsiteX5" fmla="*/ 451415 w 735838"/>
              <a:gd name="connsiteY5" fmla="*/ 688810 h 709280"/>
              <a:gd name="connsiteX6" fmla="*/ 361994 w 735838"/>
              <a:gd name="connsiteY6" fmla="*/ 709280 h 709280"/>
              <a:gd name="connsiteX7" fmla="*/ 269340 w 735838"/>
              <a:gd name="connsiteY7" fmla="*/ 701739 h 709280"/>
              <a:gd name="connsiteX8" fmla="*/ 177765 w 735838"/>
              <a:gd name="connsiteY8" fmla="*/ 675882 h 709280"/>
              <a:gd name="connsiteX9" fmla="*/ 113123 w 735838"/>
              <a:gd name="connsiteY9" fmla="*/ 604776 h 709280"/>
              <a:gd name="connsiteX10" fmla="*/ 57100 w 735838"/>
              <a:gd name="connsiteY10" fmla="*/ 531516 h 709280"/>
              <a:gd name="connsiteX11" fmla="*/ 7542 w 735838"/>
              <a:gd name="connsiteY11" fmla="*/ 450713 h 709280"/>
              <a:gd name="connsiteX12" fmla="*/ 0 w 735838"/>
              <a:gd name="connsiteY12" fmla="*/ 355906 h 709280"/>
              <a:gd name="connsiteX13" fmla="*/ 20470 w 735838"/>
              <a:gd name="connsiteY13" fmla="*/ 264330 h 709280"/>
              <a:gd name="connsiteX14" fmla="*/ 59255 w 735838"/>
              <a:gd name="connsiteY14" fmla="*/ 181373 h 709280"/>
              <a:gd name="connsiteX15" fmla="*/ 109891 w 735838"/>
              <a:gd name="connsiteY15" fmla="*/ 103803 h 709280"/>
              <a:gd name="connsiteX16" fmla="*/ 182074 w 735838"/>
              <a:gd name="connsiteY16" fmla="*/ 44548 h 709280"/>
              <a:gd name="connsiteX17" fmla="*/ 267186 w 735838"/>
              <a:gd name="connsiteY17" fmla="*/ 2531 h 709280"/>
              <a:gd name="connsiteX18" fmla="*/ 361994 w 735838"/>
              <a:gd name="connsiteY18" fmla="*/ 10072 h 709280"/>
              <a:gd name="connsiteX19" fmla="*/ 453569 w 735838"/>
              <a:gd name="connsiteY19" fmla="*/ 14382 h 709280"/>
              <a:gd name="connsiteX20" fmla="*/ 542990 w 735838"/>
              <a:gd name="connsiteY20" fmla="*/ 43471 h 709280"/>
              <a:gd name="connsiteX21" fmla="*/ 621638 w 735838"/>
              <a:gd name="connsiteY21" fmla="*/ 96261 h 709280"/>
              <a:gd name="connsiteX22" fmla="*/ 685202 w 735838"/>
              <a:gd name="connsiteY22" fmla="*/ 169522 h 709280"/>
              <a:gd name="connsiteX23" fmla="*/ 722910 w 735838"/>
              <a:gd name="connsiteY23" fmla="*/ 258943 h 709280"/>
              <a:gd name="connsiteX24" fmla="*/ 735838 w 735838"/>
              <a:gd name="connsiteY24" fmla="*/ 355906 h 70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35838" h="709280">
                <a:moveTo>
                  <a:pt x="735838" y="355906"/>
                </a:moveTo>
                <a:cubicBezTo>
                  <a:pt x="735838" y="388226"/>
                  <a:pt x="715368" y="418393"/>
                  <a:pt x="706749" y="448559"/>
                </a:cubicBezTo>
                <a:cubicBezTo>
                  <a:pt x="698130" y="479802"/>
                  <a:pt x="680893" y="503504"/>
                  <a:pt x="664732" y="530438"/>
                </a:cubicBezTo>
                <a:cubicBezTo>
                  <a:pt x="648572" y="558450"/>
                  <a:pt x="655036" y="603699"/>
                  <a:pt x="632411" y="626323"/>
                </a:cubicBezTo>
                <a:cubicBezTo>
                  <a:pt x="609787" y="648948"/>
                  <a:pt x="568847" y="650025"/>
                  <a:pt x="540836" y="666186"/>
                </a:cubicBezTo>
                <a:cubicBezTo>
                  <a:pt x="513902" y="682346"/>
                  <a:pt x="482658" y="680192"/>
                  <a:pt x="451415" y="688810"/>
                </a:cubicBezTo>
                <a:cubicBezTo>
                  <a:pt x="421248" y="697429"/>
                  <a:pt x="395392" y="709280"/>
                  <a:pt x="361994" y="709280"/>
                </a:cubicBezTo>
                <a:cubicBezTo>
                  <a:pt x="329673" y="709280"/>
                  <a:pt x="299507" y="709280"/>
                  <a:pt x="269340" y="701739"/>
                </a:cubicBezTo>
                <a:cubicBezTo>
                  <a:pt x="238097" y="693120"/>
                  <a:pt x="204699" y="692043"/>
                  <a:pt x="177765" y="675882"/>
                </a:cubicBezTo>
                <a:cubicBezTo>
                  <a:pt x="149753" y="659722"/>
                  <a:pt x="135748" y="627401"/>
                  <a:pt x="113123" y="604776"/>
                </a:cubicBezTo>
                <a:cubicBezTo>
                  <a:pt x="90498" y="582152"/>
                  <a:pt x="73261" y="559527"/>
                  <a:pt x="57100" y="531516"/>
                </a:cubicBezTo>
                <a:cubicBezTo>
                  <a:pt x="40940" y="504582"/>
                  <a:pt x="16160" y="481957"/>
                  <a:pt x="7542" y="450713"/>
                </a:cubicBezTo>
                <a:cubicBezTo>
                  <a:pt x="0" y="420547"/>
                  <a:pt x="0" y="388226"/>
                  <a:pt x="0" y="355906"/>
                </a:cubicBezTo>
                <a:cubicBezTo>
                  <a:pt x="0" y="323585"/>
                  <a:pt x="12928" y="294496"/>
                  <a:pt x="20470" y="264330"/>
                </a:cubicBezTo>
                <a:cubicBezTo>
                  <a:pt x="29089" y="233086"/>
                  <a:pt x="44172" y="208307"/>
                  <a:pt x="59255" y="181373"/>
                </a:cubicBezTo>
                <a:cubicBezTo>
                  <a:pt x="75415" y="153361"/>
                  <a:pt x="87266" y="126427"/>
                  <a:pt x="109891" y="103803"/>
                </a:cubicBezTo>
                <a:cubicBezTo>
                  <a:pt x="132516" y="81178"/>
                  <a:pt x="154063" y="60708"/>
                  <a:pt x="182074" y="44548"/>
                </a:cubicBezTo>
                <a:cubicBezTo>
                  <a:pt x="209008" y="28387"/>
                  <a:pt x="235942" y="11150"/>
                  <a:pt x="267186" y="2531"/>
                </a:cubicBezTo>
                <a:cubicBezTo>
                  <a:pt x="297352" y="-6088"/>
                  <a:pt x="328595" y="10072"/>
                  <a:pt x="361994" y="10072"/>
                </a:cubicBezTo>
                <a:cubicBezTo>
                  <a:pt x="394314" y="10072"/>
                  <a:pt x="423403" y="6840"/>
                  <a:pt x="453569" y="14382"/>
                </a:cubicBezTo>
                <a:cubicBezTo>
                  <a:pt x="484813" y="23001"/>
                  <a:pt x="514979" y="28387"/>
                  <a:pt x="542990" y="43471"/>
                </a:cubicBezTo>
                <a:cubicBezTo>
                  <a:pt x="571002" y="59631"/>
                  <a:pt x="600091" y="73637"/>
                  <a:pt x="621638" y="96261"/>
                </a:cubicBezTo>
                <a:cubicBezTo>
                  <a:pt x="644262" y="118886"/>
                  <a:pt x="669042" y="141510"/>
                  <a:pt x="685202" y="169522"/>
                </a:cubicBezTo>
                <a:cubicBezTo>
                  <a:pt x="701363" y="196456"/>
                  <a:pt x="715368" y="227699"/>
                  <a:pt x="722910" y="258943"/>
                </a:cubicBezTo>
                <a:cubicBezTo>
                  <a:pt x="731529" y="289109"/>
                  <a:pt x="735838" y="322507"/>
                  <a:pt x="735838" y="355906"/>
                </a:cubicBezTo>
                <a:close/>
              </a:path>
            </a:pathLst>
          </a:custGeom>
          <a:solidFill>
            <a:schemeClr val="accent4"/>
          </a:solidFill>
          <a:ln w="10646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06714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17">
            <a:extLst>
              <a:ext uri="{FF2B5EF4-FFF2-40B4-BE49-F238E27FC236}">
                <a16:creationId xmlns:a16="http://schemas.microsoft.com/office/drawing/2014/main" id="{FB3F9ECD-4C11-42E6-8E8F-FBB89A33A6F6}"/>
              </a:ext>
            </a:extLst>
          </p:cNvPr>
          <p:cNvSpPr txBox="1">
            <a:spLocks/>
          </p:cNvSpPr>
          <p:nvPr/>
        </p:nvSpPr>
        <p:spPr>
          <a:xfrm>
            <a:off x="642687" y="3294000"/>
            <a:ext cx="2995393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3c1740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rgbClr val="f9a01e"/>
                </a:solidFill>
              </a:rPr>
              <a:t>Lorem ipsum dolor sit </a:t>
            </a:r>
            <a:r>
              <a:rPr lang="en-US" sz="1100" dirty="0" err="1">
                <a:solidFill>
                  <a:srgbClr val="f9a01e"/>
                </a:solidFill>
              </a:rPr>
              <a:t>amet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consectetur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adipiscing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elit</a:t>
            </a:r>
            <a:r>
              <a:rPr lang="en-US" sz="1100" dirty="0">
                <a:solidFill>
                  <a:srgbClr val="f9a01e"/>
                </a:solidFill>
              </a:rPr>
              <a:t>, sed do </a:t>
            </a:r>
            <a:r>
              <a:rPr lang="en-US" sz="1100" dirty="0" err="1">
                <a:solidFill>
                  <a:srgbClr val="f9a01e"/>
                </a:solidFill>
              </a:rPr>
              <a:t>eiusmod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tempor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incididunt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labore</a:t>
            </a:r>
            <a:r>
              <a:rPr lang="en-US" sz="1100" dirty="0">
                <a:solidFill>
                  <a:srgbClr val="f9a01e"/>
                </a:solidFill>
              </a:rPr>
              <a:t> et dolore magna </a:t>
            </a:r>
            <a:r>
              <a:rPr lang="en-US" sz="1100" dirty="0" err="1">
                <a:solidFill>
                  <a:srgbClr val="f9a01e"/>
                </a:solidFill>
              </a:rPr>
              <a:t>aliqua</a:t>
            </a:r>
            <a:r>
              <a:rPr lang="en-US" sz="1100" dirty="0">
                <a:solidFill>
                  <a:srgbClr val="f9a01e"/>
                </a:solidFill>
              </a:rPr>
              <a:t>. Ut </a:t>
            </a:r>
            <a:r>
              <a:rPr lang="en-US" sz="1100" dirty="0" err="1">
                <a:solidFill>
                  <a:srgbClr val="f9a01e"/>
                </a:solidFill>
              </a:rPr>
              <a:t>enim</a:t>
            </a:r>
            <a:r>
              <a:rPr lang="en-US" sz="1100" dirty="0">
                <a:solidFill>
                  <a:srgbClr val="f9a01e"/>
                </a:solidFill>
              </a:rPr>
              <a:t> ad minim </a:t>
            </a:r>
            <a:r>
              <a:rPr lang="en-US" sz="1100" dirty="0" err="1">
                <a:solidFill>
                  <a:srgbClr val="f9a01e"/>
                </a:solidFill>
              </a:rPr>
              <a:t>veniam</a:t>
            </a:r>
            <a:r>
              <a:rPr lang="en-US" sz="1100" dirty="0">
                <a:solidFill>
                  <a:srgbClr val="f9a01e"/>
                </a:solidFill>
              </a:rPr>
              <a:t>, </a:t>
            </a:r>
            <a:r>
              <a:rPr lang="en-US" sz="1100" dirty="0" err="1">
                <a:solidFill>
                  <a:srgbClr val="f9a01e"/>
                </a:solidFill>
              </a:rPr>
              <a:t>quis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nostrud</a:t>
            </a:r>
            <a:r>
              <a:rPr lang="en-US" sz="1100" dirty="0">
                <a:solidFill>
                  <a:srgbClr val="f9a01e"/>
                </a:solidFill>
              </a:rPr>
              <a:t> exercitation </a:t>
            </a:r>
            <a:r>
              <a:rPr lang="en-US" sz="1100" dirty="0" err="1">
                <a:solidFill>
                  <a:srgbClr val="f9a01e"/>
                </a:solidFill>
              </a:rPr>
              <a:t>ullamco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laboris</a:t>
            </a:r>
            <a:r>
              <a:rPr lang="en-US" sz="1100" dirty="0">
                <a:solidFill>
                  <a:srgbClr val="f9a01e"/>
                </a:solidFill>
              </a:rPr>
              <a:t> nisi </a:t>
            </a:r>
            <a:r>
              <a:rPr lang="en-US" sz="1100" dirty="0" err="1">
                <a:solidFill>
                  <a:srgbClr val="f9a01e"/>
                </a:solidFill>
              </a:rPr>
              <a:t>ut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aliquip</a:t>
            </a:r>
            <a:r>
              <a:rPr lang="en-US" sz="1100" dirty="0">
                <a:solidFill>
                  <a:srgbClr val="f9a01e"/>
                </a:solidFill>
              </a:rPr>
              <a:t> ex </a:t>
            </a:r>
            <a:r>
              <a:rPr lang="en-US" sz="1100" dirty="0" err="1">
                <a:solidFill>
                  <a:srgbClr val="f9a01e"/>
                </a:solidFill>
              </a:rPr>
              <a:t>ea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commodo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consequat</a:t>
            </a:r>
            <a:r>
              <a:rPr lang="en-US" sz="1100" dirty="0">
                <a:solidFill>
                  <a:srgbClr val="f9a01e"/>
                </a:solidFill>
              </a:rPr>
              <a:t>. Duis </a:t>
            </a:r>
            <a:r>
              <a:rPr lang="en-US" sz="1100" dirty="0" err="1">
                <a:solidFill>
                  <a:srgbClr val="f9a01e"/>
                </a:solidFill>
              </a:rPr>
              <a:t>aute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irure</a:t>
            </a:r>
            <a:r>
              <a:rPr lang="en-US" sz="1100" dirty="0">
                <a:solidFill>
                  <a:srgbClr val="f9a01e"/>
                </a:solidFill>
              </a:rPr>
              <a:t> dolor in </a:t>
            </a:r>
            <a:r>
              <a:rPr lang="en-US" sz="1100" dirty="0" err="1">
                <a:solidFill>
                  <a:srgbClr val="f9a01e"/>
                </a:solidFill>
              </a:rPr>
              <a:t>reprehenderit</a:t>
            </a:r>
            <a:r>
              <a:rPr lang="en-US" sz="1100" dirty="0">
                <a:solidFill>
                  <a:srgbClr val="f9a01e"/>
                </a:solidFill>
              </a:rPr>
              <a:t> in </a:t>
            </a:r>
            <a:r>
              <a:rPr lang="en-US" sz="1100" dirty="0" err="1">
                <a:solidFill>
                  <a:srgbClr val="f9a01e"/>
                </a:solidFill>
              </a:rPr>
              <a:t>voluptate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velit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esse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cillum</a:t>
            </a:r>
            <a:r>
              <a:rPr lang="en-US" sz="1100" dirty="0">
                <a:solidFill>
                  <a:srgbClr val="f9a01e"/>
                </a:solidFill>
              </a:rPr>
              <a:t> dolore </a:t>
            </a:r>
            <a:r>
              <a:rPr lang="en-US" sz="1100" dirty="0" err="1">
                <a:solidFill>
                  <a:srgbClr val="f9a01e"/>
                </a:solidFill>
              </a:rPr>
              <a:t>eu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fugiat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nulla</a:t>
            </a:r>
            <a:r>
              <a:rPr lang="en-US" sz="1100" dirty="0">
                <a:solidFill>
                  <a:srgbClr val="f9a01e"/>
                </a:solidFill>
              </a:rPr>
              <a:t> </a:t>
            </a:r>
            <a:r>
              <a:rPr lang="en-US" sz="1100" dirty="0" err="1">
                <a:solidFill>
                  <a:srgbClr val="f9a01e"/>
                </a:solidFill>
              </a:rPr>
              <a:t>pariatur</a:t>
            </a:r>
            <a:r>
              <a:rPr lang="en-US" sz="1100" dirty="0">
                <a:solidFill>
                  <a:srgbClr val="f9a01e"/>
                </a:solidFill>
              </a:rPr>
              <a:t>.</a:t>
            </a:r>
          </a:p>
        </p:txBody>
      </p:sp>
      <p:sp>
        <p:nvSpPr>
          <p:cNvPr id="14" name="Heading 15">
            <a:extLst>
              <a:ext uri="{FF2B5EF4-FFF2-40B4-BE49-F238E27FC236}">
                <a16:creationId xmlns:a16="http://schemas.microsoft.com/office/drawing/2014/main" id="{C3D94D0D-8AAD-4321-95D2-81AAEE22F0FF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76136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3c174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rgbClr val="f9a01e"/>
                </a:solidFill>
              </a:rPr>
              <a:t>Write something here our company values</a:t>
            </a:r>
          </a:p>
        </p:txBody>
      </p:sp>
      <p:sp>
        <p:nvSpPr>
          <p:cNvPr id="15" name="Text 17">
            <a:extLst>
              <a:ext uri="{FF2B5EF4-FFF2-40B4-BE49-F238E27FC236}">
                <a16:creationId xmlns:a16="http://schemas.microsoft.com/office/drawing/2014/main" id="{FF3D0CE6-F5F4-46F6-8DBA-08E353078EE1}"/>
              </a:ext>
            </a:extLst>
          </p:cNvPr>
          <p:cNvSpPr txBox="1">
            <a:spLocks/>
          </p:cNvSpPr>
          <p:nvPr/>
        </p:nvSpPr>
        <p:spPr>
          <a:xfrm>
            <a:off x="642687" y="2937718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i="1" dirty="0">
                <a:solidFill>
                  <a:srgbClr val="f9a01e"/>
                </a:solidFill>
              </a:rPr>
              <a:t>Lorem ipsum dolor sit</a:t>
            </a:r>
          </a:p>
        </p:txBody>
      </p:sp>
      <p:sp>
        <p:nvSpPr>
          <p:cNvPr id="21" name="Drawing 2">
            <a:extLst>
              <a:ext uri="{FF2B5EF4-FFF2-40B4-BE49-F238E27FC236}">
                <a16:creationId xmlns:a16="http://schemas.microsoft.com/office/drawing/2014/main" id="{CFC7681F-4D2B-463E-9083-09BC59859D9C}"/>
              </a:ext>
            </a:extLst>
          </p:cNvPr>
          <p:cNvSpPr/>
          <p:nvPr/>
        </p:nvSpPr>
        <p:spPr>
          <a:xfrm>
            <a:off x="634567" y="2084082"/>
            <a:ext cx="754685" cy="716283"/>
          </a:xfrm>
          <a:custGeom>
            <a:avLst/>
            <a:gdLst>
              <a:gd name="connsiteX0" fmla="*/ 643339 w 643339"/>
              <a:gd name="connsiteY0" fmla="*/ 318135 h 629005"/>
              <a:gd name="connsiteX1" fmla="*/ 617622 w 643339"/>
              <a:gd name="connsiteY1" fmla="*/ 416243 h 629005"/>
              <a:gd name="connsiteX2" fmla="*/ 569044 w 643339"/>
              <a:gd name="connsiteY2" fmla="*/ 501968 h 629005"/>
              <a:gd name="connsiteX3" fmla="*/ 510942 w 643339"/>
              <a:gd name="connsiteY3" fmla="*/ 587693 h 629005"/>
              <a:gd name="connsiteX4" fmla="*/ 413787 w 643339"/>
              <a:gd name="connsiteY4" fmla="*/ 621030 h 629005"/>
              <a:gd name="connsiteX5" fmla="*/ 314727 w 643339"/>
              <a:gd name="connsiteY5" fmla="*/ 628650 h 629005"/>
              <a:gd name="connsiteX6" fmla="*/ 216619 w 643339"/>
              <a:gd name="connsiteY6" fmla="*/ 618173 h 629005"/>
              <a:gd name="connsiteX7" fmla="*/ 127084 w 643339"/>
              <a:gd name="connsiteY7" fmla="*/ 575310 h 629005"/>
              <a:gd name="connsiteX8" fmla="*/ 50884 w 643339"/>
              <a:gd name="connsiteY8" fmla="*/ 508635 h 629005"/>
              <a:gd name="connsiteX9" fmla="*/ 14689 w 643339"/>
              <a:gd name="connsiteY9" fmla="*/ 414338 h 629005"/>
              <a:gd name="connsiteX10" fmla="*/ 402 w 643339"/>
              <a:gd name="connsiteY10" fmla="*/ 318135 h 629005"/>
              <a:gd name="connsiteX11" fmla="*/ 7069 w 643339"/>
              <a:gd name="connsiteY11" fmla="*/ 218123 h 629005"/>
              <a:gd name="connsiteX12" fmla="*/ 54694 w 643339"/>
              <a:gd name="connsiteY12" fmla="*/ 129540 h 629005"/>
              <a:gd name="connsiteX13" fmla="*/ 128989 w 643339"/>
              <a:gd name="connsiteY13" fmla="*/ 62865 h 629005"/>
              <a:gd name="connsiteX14" fmla="*/ 218524 w 643339"/>
              <a:gd name="connsiteY14" fmla="*/ 19050 h 629005"/>
              <a:gd name="connsiteX15" fmla="*/ 315679 w 643339"/>
              <a:gd name="connsiteY15" fmla="*/ 0 h 629005"/>
              <a:gd name="connsiteX16" fmla="*/ 414739 w 643339"/>
              <a:gd name="connsiteY16" fmla="*/ 14288 h 629005"/>
              <a:gd name="connsiteX17" fmla="*/ 506179 w 643339"/>
              <a:gd name="connsiteY17" fmla="*/ 57150 h 629005"/>
              <a:gd name="connsiteX18" fmla="*/ 568092 w 643339"/>
              <a:gd name="connsiteY18" fmla="*/ 135255 h 629005"/>
              <a:gd name="connsiteX19" fmla="*/ 616669 w 643339"/>
              <a:gd name="connsiteY19" fmla="*/ 220980 h 629005"/>
              <a:gd name="connsiteX20" fmla="*/ 643339 w 643339"/>
              <a:gd name="connsiteY20" fmla="*/ 318135 h 629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3339" h="629005">
                <a:moveTo>
                  <a:pt x="643339" y="318135"/>
                </a:moveTo>
                <a:cubicBezTo>
                  <a:pt x="643339" y="353378"/>
                  <a:pt x="628099" y="384810"/>
                  <a:pt x="617622" y="416243"/>
                </a:cubicBezTo>
                <a:cubicBezTo>
                  <a:pt x="607144" y="448628"/>
                  <a:pt x="588094" y="475298"/>
                  <a:pt x="569044" y="501968"/>
                </a:cubicBezTo>
                <a:cubicBezTo>
                  <a:pt x="549042" y="529590"/>
                  <a:pt x="538564" y="567690"/>
                  <a:pt x="510942" y="587693"/>
                </a:cubicBezTo>
                <a:cubicBezTo>
                  <a:pt x="483319" y="607695"/>
                  <a:pt x="446172" y="610553"/>
                  <a:pt x="413787" y="621030"/>
                </a:cubicBezTo>
                <a:cubicBezTo>
                  <a:pt x="382354" y="631508"/>
                  <a:pt x="349969" y="628650"/>
                  <a:pt x="314727" y="628650"/>
                </a:cubicBezTo>
                <a:cubicBezTo>
                  <a:pt x="279484" y="628650"/>
                  <a:pt x="248052" y="628650"/>
                  <a:pt x="216619" y="618173"/>
                </a:cubicBezTo>
                <a:cubicBezTo>
                  <a:pt x="184234" y="607695"/>
                  <a:pt x="153754" y="595313"/>
                  <a:pt x="127084" y="575310"/>
                </a:cubicBezTo>
                <a:cubicBezTo>
                  <a:pt x="99462" y="555308"/>
                  <a:pt x="70887" y="536258"/>
                  <a:pt x="50884" y="508635"/>
                </a:cubicBezTo>
                <a:cubicBezTo>
                  <a:pt x="30882" y="481013"/>
                  <a:pt x="25167" y="447675"/>
                  <a:pt x="14689" y="414338"/>
                </a:cubicBezTo>
                <a:cubicBezTo>
                  <a:pt x="5164" y="383858"/>
                  <a:pt x="402" y="352425"/>
                  <a:pt x="402" y="318135"/>
                </a:cubicBezTo>
                <a:cubicBezTo>
                  <a:pt x="402" y="282893"/>
                  <a:pt x="-2456" y="249555"/>
                  <a:pt x="7069" y="218123"/>
                </a:cubicBezTo>
                <a:cubicBezTo>
                  <a:pt x="17547" y="185738"/>
                  <a:pt x="35644" y="156210"/>
                  <a:pt x="54694" y="129540"/>
                </a:cubicBezTo>
                <a:cubicBezTo>
                  <a:pt x="74697" y="101918"/>
                  <a:pt x="101367" y="82868"/>
                  <a:pt x="128989" y="62865"/>
                </a:cubicBezTo>
                <a:cubicBezTo>
                  <a:pt x="156612" y="41910"/>
                  <a:pt x="185187" y="29528"/>
                  <a:pt x="218524" y="19050"/>
                </a:cubicBezTo>
                <a:cubicBezTo>
                  <a:pt x="249957" y="8573"/>
                  <a:pt x="280437" y="0"/>
                  <a:pt x="315679" y="0"/>
                </a:cubicBezTo>
                <a:cubicBezTo>
                  <a:pt x="350922" y="0"/>
                  <a:pt x="383307" y="3810"/>
                  <a:pt x="414739" y="14288"/>
                </a:cubicBezTo>
                <a:cubicBezTo>
                  <a:pt x="447124" y="24765"/>
                  <a:pt x="478557" y="37148"/>
                  <a:pt x="506179" y="57150"/>
                </a:cubicBezTo>
                <a:cubicBezTo>
                  <a:pt x="533802" y="77153"/>
                  <a:pt x="548089" y="107633"/>
                  <a:pt x="568092" y="135255"/>
                </a:cubicBezTo>
                <a:cubicBezTo>
                  <a:pt x="588094" y="162878"/>
                  <a:pt x="606192" y="188595"/>
                  <a:pt x="616669" y="220980"/>
                </a:cubicBezTo>
                <a:cubicBezTo>
                  <a:pt x="626194" y="251460"/>
                  <a:pt x="643339" y="282893"/>
                  <a:pt x="643339" y="31813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Shape 2624">
            <a:extLst>
              <a:ext uri="{FF2B5EF4-FFF2-40B4-BE49-F238E27FC236}">
                <a16:creationId xmlns:a16="http://schemas.microsoft.com/office/drawing/2014/main" id="{3877A29E-8253-4DEF-BD4F-6F397E2C8DC4}"/>
              </a:ext>
            </a:extLst>
          </p:cNvPr>
          <p:cNvSpPr/>
          <p:nvPr/>
        </p:nvSpPr>
        <p:spPr>
          <a:xfrm>
            <a:off x="842918" y="2266162"/>
            <a:ext cx="338182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3c1740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pic>
        <p:nvPicPr>
          <p:cNvPr id="12" name="Drawing 11" descr="Picture looks like as keeps, young&#10;&#10;">
            <a:extLst>
              <a:ext uri="{FF2B5EF4-FFF2-40B4-BE49-F238E27FC236}">
                <a16:creationId xmlns:a16="http://schemas.microsoft.com/office/drawing/2014/main" id="{95ED01A4-0D24-4F38-9320-A1B13F6C054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/>
      </p:pic>
      <p:pic>
        <p:nvPicPr>
          <p:cNvPr id="10" name="Drawing 9" descr="Picture looks like as plant, flower, the fruit, close&#10;&#10;">
            <a:extLst>
              <a:ext uri="{FF2B5EF4-FFF2-40B4-BE49-F238E27FC236}">
                <a16:creationId xmlns:a16="http://schemas.microsoft.com/office/drawing/2014/main" id="{626CB9D6-C22F-41E3-885E-12413F6B92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sp>
        <p:nvSpPr>
          <p:cNvPr id="18" name="Drawing 51">
            <a:extLst>
              <a:ext uri="{FF2B5EF4-FFF2-40B4-BE49-F238E27FC236}">
                <a16:creationId xmlns:a16="http://schemas.microsoft.com/office/drawing/2014/main" id="{E4A36DFE-18DD-4AF2-B8B9-A74B59A97B01}"/>
              </a:ext>
            </a:extLst>
          </p:cNvPr>
          <p:cNvSpPr/>
          <p:nvPr/>
        </p:nvSpPr>
        <p:spPr>
          <a:xfrm>
            <a:off x="7317823" y="4794984"/>
            <a:ext cx="735838" cy="709280"/>
          </a:xfrm>
          <a:custGeom>
            <a:avLst/>
            <a:gdLst>
              <a:gd name="connsiteX0" fmla="*/ 735838 w 735838"/>
              <a:gd name="connsiteY0" fmla="*/ 355906 h 709280"/>
              <a:gd name="connsiteX1" fmla="*/ 706749 w 735838"/>
              <a:gd name="connsiteY1" fmla="*/ 448559 h 709280"/>
              <a:gd name="connsiteX2" fmla="*/ 664732 w 735838"/>
              <a:gd name="connsiteY2" fmla="*/ 530438 h 709280"/>
              <a:gd name="connsiteX3" fmla="*/ 632411 w 735838"/>
              <a:gd name="connsiteY3" fmla="*/ 626323 h 709280"/>
              <a:gd name="connsiteX4" fmla="*/ 540836 w 735838"/>
              <a:gd name="connsiteY4" fmla="*/ 666186 h 709280"/>
              <a:gd name="connsiteX5" fmla="*/ 451415 w 735838"/>
              <a:gd name="connsiteY5" fmla="*/ 688810 h 709280"/>
              <a:gd name="connsiteX6" fmla="*/ 361994 w 735838"/>
              <a:gd name="connsiteY6" fmla="*/ 709280 h 709280"/>
              <a:gd name="connsiteX7" fmla="*/ 269340 w 735838"/>
              <a:gd name="connsiteY7" fmla="*/ 701739 h 709280"/>
              <a:gd name="connsiteX8" fmla="*/ 177765 w 735838"/>
              <a:gd name="connsiteY8" fmla="*/ 675882 h 709280"/>
              <a:gd name="connsiteX9" fmla="*/ 113123 w 735838"/>
              <a:gd name="connsiteY9" fmla="*/ 604776 h 709280"/>
              <a:gd name="connsiteX10" fmla="*/ 57100 w 735838"/>
              <a:gd name="connsiteY10" fmla="*/ 531516 h 709280"/>
              <a:gd name="connsiteX11" fmla="*/ 7542 w 735838"/>
              <a:gd name="connsiteY11" fmla="*/ 450713 h 709280"/>
              <a:gd name="connsiteX12" fmla="*/ 0 w 735838"/>
              <a:gd name="connsiteY12" fmla="*/ 355906 h 709280"/>
              <a:gd name="connsiteX13" fmla="*/ 20470 w 735838"/>
              <a:gd name="connsiteY13" fmla="*/ 264330 h 709280"/>
              <a:gd name="connsiteX14" fmla="*/ 59255 w 735838"/>
              <a:gd name="connsiteY14" fmla="*/ 181373 h 709280"/>
              <a:gd name="connsiteX15" fmla="*/ 109891 w 735838"/>
              <a:gd name="connsiteY15" fmla="*/ 103803 h 709280"/>
              <a:gd name="connsiteX16" fmla="*/ 182074 w 735838"/>
              <a:gd name="connsiteY16" fmla="*/ 44548 h 709280"/>
              <a:gd name="connsiteX17" fmla="*/ 267186 w 735838"/>
              <a:gd name="connsiteY17" fmla="*/ 2531 h 709280"/>
              <a:gd name="connsiteX18" fmla="*/ 361994 w 735838"/>
              <a:gd name="connsiteY18" fmla="*/ 10072 h 709280"/>
              <a:gd name="connsiteX19" fmla="*/ 453569 w 735838"/>
              <a:gd name="connsiteY19" fmla="*/ 14382 h 709280"/>
              <a:gd name="connsiteX20" fmla="*/ 542990 w 735838"/>
              <a:gd name="connsiteY20" fmla="*/ 43471 h 709280"/>
              <a:gd name="connsiteX21" fmla="*/ 621638 w 735838"/>
              <a:gd name="connsiteY21" fmla="*/ 96261 h 709280"/>
              <a:gd name="connsiteX22" fmla="*/ 685202 w 735838"/>
              <a:gd name="connsiteY22" fmla="*/ 169522 h 709280"/>
              <a:gd name="connsiteX23" fmla="*/ 722910 w 735838"/>
              <a:gd name="connsiteY23" fmla="*/ 258943 h 709280"/>
              <a:gd name="connsiteX24" fmla="*/ 735838 w 735838"/>
              <a:gd name="connsiteY24" fmla="*/ 355906 h 70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35838" h="709280">
                <a:moveTo>
                  <a:pt x="735838" y="355906"/>
                </a:moveTo>
                <a:cubicBezTo>
                  <a:pt x="735838" y="388226"/>
                  <a:pt x="715368" y="418393"/>
                  <a:pt x="706749" y="448559"/>
                </a:cubicBezTo>
                <a:cubicBezTo>
                  <a:pt x="698130" y="479802"/>
                  <a:pt x="680893" y="503504"/>
                  <a:pt x="664732" y="530438"/>
                </a:cubicBezTo>
                <a:cubicBezTo>
                  <a:pt x="648572" y="558450"/>
                  <a:pt x="655036" y="603699"/>
                  <a:pt x="632411" y="626323"/>
                </a:cubicBezTo>
                <a:cubicBezTo>
                  <a:pt x="609787" y="648948"/>
                  <a:pt x="568847" y="650025"/>
                  <a:pt x="540836" y="666186"/>
                </a:cubicBezTo>
                <a:cubicBezTo>
                  <a:pt x="513902" y="682346"/>
                  <a:pt x="482658" y="680192"/>
                  <a:pt x="451415" y="688810"/>
                </a:cubicBezTo>
                <a:cubicBezTo>
                  <a:pt x="421248" y="697429"/>
                  <a:pt x="395392" y="709280"/>
                  <a:pt x="361994" y="709280"/>
                </a:cubicBezTo>
                <a:cubicBezTo>
                  <a:pt x="329673" y="709280"/>
                  <a:pt x="299507" y="709280"/>
                  <a:pt x="269340" y="701739"/>
                </a:cubicBezTo>
                <a:cubicBezTo>
                  <a:pt x="238097" y="693120"/>
                  <a:pt x="204699" y="692043"/>
                  <a:pt x="177765" y="675882"/>
                </a:cubicBezTo>
                <a:cubicBezTo>
                  <a:pt x="149753" y="659722"/>
                  <a:pt x="135748" y="627401"/>
                  <a:pt x="113123" y="604776"/>
                </a:cubicBezTo>
                <a:cubicBezTo>
                  <a:pt x="90498" y="582152"/>
                  <a:pt x="73261" y="559527"/>
                  <a:pt x="57100" y="531516"/>
                </a:cubicBezTo>
                <a:cubicBezTo>
                  <a:pt x="40940" y="504582"/>
                  <a:pt x="16160" y="481957"/>
                  <a:pt x="7542" y="450713"/>
                </a:cubicBezTo>
                <a:cubicBezTo>
                  <a:pt x="0" y="420547"/>
                  <a:pt x="0" y="388226"/>
                  <a:pt x="0" y="355906"/>
                </a:cubicBezTo>
                <a:cubicBezTo>
                  <a:pt x="0" y="323585"/>
                  <a:pt x="12928" y="294496"/>
                  <a:pt x="20470" y="264330"/>
                </a:cubicBezTo>
                <a:cubicBezTo>
                  <a:pt x="29089" y="233086"/>
                  <a:pt x="44172" y="208307"/>
                  <a:pt x="59255" y="181373"/>
                </a:cubicBezTo>
                <a:cubicBezTo>
                  <a:pt x="75415" y="153361"/>
                  <a:pt x="87266" y="126427"/>
                  <a:pt x="109891" y="103803"/>
                </a:cubicBezTo>
                <a:cubicBezTo>
                  <a:pt x="132516" y="81178"/>
                  <a:pt x="154063" y="60708"/>
                  <a:pt x="182074" y="44548"/>
                </a:cubicBezTo>
                <a:cubicBezTo>
                  <a:pt x="209008" y="28387"/>
                  <a:pt x="235942" y="11150"/>
                  <a:pt x="267186" y="2531"/>
                </a:cubicBezTo>
                <a:cubicBezTo>
                  <a:pt x="297352" y="-6088"/>
                  <a:pt x="328595" y="10072"/>
                  <a:pt x="361994" y="10072"/>
                </a:cubicBezTo>
                <a:cubicBezTo>
                  <a:pt x="394314" y="10072"/>
                  <a:pt x="423403" y="6840"/>
                  <a:pt x="453569" y="14382"/>
                </a:cubicBezTo>
                <a:cubicBezTo>
                  <a:pt x="484813" y="23001"/>
                  <a:pt x="514979" y="28387"/>
                  <a:pt x="542990" y="43471"/>
                </a:cubicBezTo>
                <a:cubicBezTo>
                  <a:pt x="571002" y="59631"/>
                  <a:pt x="600091" y="73637"/>
                  <a:pt x="621638" y="96261"/>
                </a:cubicBezTo>
                <a:cubicBezTo>
                  <a:pt x="644262" y="118886"/>
                  <a:pt x="669042" y="141510"/>
                  <a:pt x="685202" y="169522"/>
                </a:cubicBezTo>
                <a:cubicBezTo>
                  <a:pt x="701363" y="196456"/>
                  <a:pt x="715368" y="227699"/>
                  <a:pt x="722910" y="258943"/>
                </a:cubicBezTo>
                <a:cubicBezTo>
                  <a:pt x="731529" y="289109"/>
                  <a:pt x="735838" y="322507"/>
                  <a:pt x="735838" y="355906"/>
                </a:cubicBezTo>
                <a:close/>
              </a:path>
            </a:pathLst>
          </a:custGeom>
          <a:solidFill>
            <a:schemeClr val="accent4"/>
          </a:solidFill>
          <a:ln w="10646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19" name="Drawing 51">
            <a:extLst>
              <a:ext uri="{FF2B5EF4-FFF2-40B4-BE49-F238E27FC236}">
                <a16:creationId xmlns:a16="http://schemas.microsoft.com/office/drawing/2014/main" id="{DB3F2F43-7A43-4094-898C-77D2E311CE3E}"/>
              </a:ext>
            </a:extLst>
          </p:cNvPr>
          <p:cNvSpPr/>
          <p:nvPr/>
        </p:nvSpPr>
        <p:spPr>
          <a:xfrm>
            <a:off x="10808462" y="4794984"/>
            <a:ext cx="735838" cy="709280"/>
          </a:xfrm>
          <a:custGeom>
            <a:avLst/>
            <a:gdLst>
              <a:gd name="connsiteX0" fmla="*/ 735838 w 735838"/>
              <a:gd name="connsiteY0" fmla="*/ 355906 h 709280"/>
              <a:gd name="connsiteX1" fmla="*/ 706749 w 735838"/>
              <a:gd name="connsiteY1" fmla="*/ 448559 h 709280"/>
              <a:gd name="connsiteX2" fmla="*/ 664732 w 735838"/>
              <a:gd name="connsiteY2" fmla="*/ 530438 h 709280"/>
              <a:gd name="connsiteX3" fmla="*/ 632411 w 735838"/>
              <a:gd name="connsiteY3" fmla="*/ 626323 h 709280"/>
              <a:gd name="connsiteX4" fmla="*/ 540836 w 735838"/>
              <a:gd name="connsiteY4" fmla="*/ 666186 h 709280"/>
              <a:gd name="connsiteX5" fmla="*/ 451415 w 735838"/>
              <a:gd name="connsiteY5" fmla="*/ 688810 h 709280"/>
              <a:gd name="connsiteX6" fmla="*/ 361994 w 735838"/>
              <a:gd name="connsiteY6" fmla="*/ 709280 h 709280"/>
              <a:gd name="connsiteX7" fmla="*/ 269340 w 735838"/>
              <a:gd name="connsiteY7" fmla="*/ 701739 h 709280"/>
              <a:gd name="connsiteX8" fmla="*/ 177765 w 735838"/>
              <a:gd name="connsiteY8" fmla="*/ 675882 h 709280"/>
              <a:gd name="connsiteX9" fmla="*/ 113123 w 735838"/>
              <a:gd name="connsiteY9" fmla="*/ 604776 h 709280"/>
              <a:gd name="connsiteX10" fmla="*/ 57100 w 735838"/>
              <a:gd name="connsiteY10" fmla="*/ 531516 h 709280"/>
              <a:gd name="connsiteX11" fmla="*/ 7542 w 735838"/>
              <a:gd name="connsiteY11" fmla="*/ 450713 h 709280"/>
              <a:gd name="connsiteX12" fmla="*/ 0 w 735838"/>
              <a:gd name="connsiteY12" fmla="*/ 355906 h 709280"/>
              <a:gd name="connsiteX13" fmla="*/ 20470 w 735838"/>
              <a:gd name="connsiteY13" fmla="*/ 264330 h 709280"/>
              <a:gd name="connsiteX14" fmla="*/ 59255 w 735838"/>
              <a:gd name="connsiteY14" fmla="*/ 181373 h 709280"/>
              <a:gd name="connsiteX15" fmla="*/ 109891 w 735838"/>
              <a:gd name="connsiteY15" fmla="*/ 103803 h 709280"/>
              <a:gd name="connsiteX16" fmla="*/ 182074 w 735838"/>
              <a:gd name="connsiteY16" fmla="*/ 44548 h 709280"/>
              <a:gd name="connsiteX17" fmla="*/ 267186 w 735838"/>
              <a:gd name="connsiteY17" fmla="*/ 2531 h 709280"/>
              <a:gd name="connsiteX18" fmla="*/ 361994 w 735838"/>
              <a:gd name="connsiteY18" fmla="*/ 10072 h 709280"/>
              <a:gd name="connsiteX19" fmla="*/ 453569 w 735838"/>
              <a:gd name="connsiteY19" fmla="*/ 14382 h 709280"/>
              <a:gd name="connsiteX20" fmla="*/ 542990 w 735838"/>
              <a:gd name="connsiteY20" fmla="*/ 43471 h 709280"/>
              <a:gd name="connsiteX21" fmla="*/ 621638 w 735838"/>
              <a:gd name="connsiteY21" fmla="*/ 96261 h 709280"/>
              <a:gd name="connsiteX22" fmla="*/ 685202 w 735838"/>
              <a:gd name="connsiteY22" fmla="*/ 169522 h 709280"/>
              <a:gd name="connsiteX23" fmla="*/ 722910 w 735838"/>
              <a:gd name="connsiteY23" fmla="*/ 258943 h 709280"/>
              <a:gd name="connsiteX24" fmla="*/ 735838 w 735838"/>
              <a:gd name="connsiteY24" fmla="*/ 355906 h 709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35838" h="709280">
                <a:moveTo>
                  <a:pt x="735838" y="355906"/>
                </a:moveTo>
                <a:cubicBezTo>
                  <a:pt x="735838" y="388226"/>
                  <a:pt x="715368" y="418393"/>
                  <a:pt x="706749" y="448559"/>
                </a:cubicBezTo>
                <a:cubicBezTo>
                  <a:pt x="698130" y="479802"/>
                  <a:pt x="680893" y="503504"/>
                  <a:pt x="664732" y="530438"/>
                </a:cubicBezTo>
                <a:cubicBezTo>
                  <a:pt x="648572" y="558450"/>
                  <a:pt x="655036" y="603699"/>
                  <a:pt x="632411" y="626323"/>
                </a:cubicBezTo>
                <a:cubicBezTo>
                  <a:pt x="609787" y="648948"/>
                  <a:pt x="568847" y="650025"/>
                  <a:pt x="540836" y="666186"/>
                </a:cubicBezTo>
                <a:cubicBezTo>
                  <a:pt x="513902" y="682346"/>
                  <a:pt x="482658" y="680192"/>
                  <a:pt x="451415" y="688810"/>
                </a:cubicBezTo>
                <a:cubicBezTo>
                  <a:pt x="421248" y="697429"/>
                  <a:pt x="395392" y="709280"/>
                  <a:pt x="361994" y="709280"/>
                </a:cubicBezTo>
                <a:cubicBezTo>
                  <a:pt x="329673" y="709280"/>
                  <a:pt x="299507" y="709280"/>
                  <a:pt x="269340" y="701739"/>
                </a:cubicBezTo>
                <a:cubicBezTo>
                  <a:pt x="238097" y="693120"/>
                  <a:pt x="204699" y="692043"/>
                  <a:pt x="177765" y="675882"/>
                </a:cubicBezTo>
                <a:cubicBezTo>
                  <a:pt x="149753" y="659722"/>
                  <a:pt x="135748" y="627401"/>
                  <a:pt x="113123" y="604776"/>
                </a:cubicBezTo>
                <a:cubicBezTo>
                  <a:pt x="90498" y="582152"/>
                  <a:pt x="73261" y="559527"/>
                  <a:pt x="57100" y="531516"/>
                </a:cubicBezTo>
                <a:cubicBezTo>
                  <a:pt x="40940" y="504582"/>
                  <a:pt x="16160" y="481957"/>
                  <a:pt x="7542" y="450713"/>
                </a:cubicBezTo>
                <a:cubicBezTo>
                  <a:pt x="0" y="420547"/>
                  <a:pt x="0" y="388226"/>
                  <a:pt x="0" y="355906"/>
                </a:cubicBezTo>
                <a:cubicBezTo>
                  <a:pt x="0" y="323585"/>
                  <a:pt x="12928" y="294496"/>
                  <a:pt x="20470" y="264330"/>
                </a:cubicBezTo>
                <a:cubicBezTo>
                  <a:pt x="29089" y="233086"/>
                  <a:pt x="44172" y="208307"/>
                  <a:pt x="59255" y="181373"/>
                </a:cubicBezTo>
                <a:cubicBezTo>
                  <a:pt x="75415" y="153361"/>
                  <a:pt x="87266" y="126427"/>
                  <a:pt x="109891" y="103803"/>
                </a:cubicBezTo>
                <a:cubicBezTo>
                  <a:pt x="132516" y="81178"/>
                  <a:pt x="154063" y="60708"/>
                  <a:pt x="182074" y="44548"/>
                </a:cubicBezTo>
                <a:cubicBezTo>
                  <a:pt x="209008" y="28387"/>
                  <a:pt x="235942" y="11150"/>
                  <a:pt x="267186" y="2531"/>
                </a:cubicBezTo>
                <a:cubicBezTo>
                  <a:pt x="297352" y="-6088"/>
                  <a:pt x="328595" y="10072"/>
                  <a:pt x="361994" y="10072"/>
                </a:cubicBezTo>
                <a:cubicBezTo>
                  <a:pt x="394314" y="10072"/>
                  <a:pt x="423403" y="6840"/>
                  <a:pt x="453569" y="14382"/>
                </a:cubicBezTo>
                <a:cubicBezTo>
                  <a:pt x="484813" y="23001"/>
                  <a:pt x="514979" y="28387"/>
                  <a:pt x="542990" y="43471"/>
                </a:cubicBezTo>
                <a:cubicBezTo>
                  <a:pt x="571002" y="59631"/>
                  <a:pt x="600091" y="73637"/>
                  <a:pt x="621638" y="96261"/>
                </a:cubicBezTo>
                <a:cubicBezTo>
                  <a:pt x="644262" y="118886"/>
                  <a:pt x="669042" y="141510"/>
                  <a:pt x="685202" y="169522"/>
                </a:cubicBezTo>
                <a:cubicBezTo>
                  <a:pt x="701363" y="196456"/>
                  <a:pt x="715368" y="227699"/>
                  <a:pt x="722910" y="258943"/>
                </a:cubicBezTo>
                <a:cubicBezTo>
                  <a:pt x="731529" y="289109"/>
                  <a:pt x="735838" y="322507"/>
                  <a:pt x="735838" y="355906"/>
                </a:cubicBezTo>
                <a:close/>
              </a:path>
            </a:pathLst>
          </a:custGeom>
          <a:solidFill>
            <a:schemeClr val="accent4"/>
          </a:solidFill>
          <a:ln w="10646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19527234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_theme">
  <a:themeElements>
    <a:clrScheme name="Template_1">
      <a:dk1>
        <a:srgbClr val="f9a01e"/>
      </a:dk1>
      <a:lt1>
        <a:srgbClr val="3c1740"/>
      </a:lt1>
      <a:dk2>
        <a:srgbClr val="f9a01e"/>
      </a:dk2>
      <a:lt2>
        <a:srgbClr val="3c1740"/>
      </a:lt2>
      <a:accent1>
        <a:srgbClr val="f9a01e"/>
      </a:accent1>
      <a:accent2>
        <a:srgbClr val="de8c22"/>
      </a:accent2>
      <a:accent3>
        <a:srgbClr val="c37827"/>
      </a:accent3>
      <a:accent4>
        <a:srgbClr val="a8652c"/>
      </a:accent4>
      <a:accent5>
        <a:srgbClr val="3c1740"/>
      </a:accent5>
      <a:accent6>
        <a:srgbClr val="3c1740"/>
      </a:accent6>
      <a:hlink>
        <a:srgbClr val="a8652c"/>
      </a:hlink>
      <a:folHlink>
        <a:srgbClr val="c37827"/>
      </a:folHlink>
    </a:clrScheme>
    <a:fontScheme name="Other 4">
      <a:majorFont>
        <a:latin typeface="Playfair Display Black"/>
        <a:ea typeface=""/>
        <a:cs typeface=""/>
      </a:majorFont>
      <a:minorFont>
        <a:latin typeface="Lato Regular"/>
        <a:ea typeface=""/>
        <a:cs typeface="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cial registration">
  <a:themeElements>
    <a:clrScheme name="Template_1">
      <a:dk1>
        <a:srgbClr val="f9a01e"/>
      </a:dk1>
      <a:lt1>
        <a:srgbClr val="3c1740"/>
      </a:lt1>
      <a:dk2>
        <a:srgbClr val="f9a01e"/>
      </a:dk2>
      <a:lt2>
        <a:srgbClr val="3c1740"/>
      </a:lt2>
      <a:accent1>
        <a:srgbClr val="f9a01e"/>
      </a:accent1>
      <a:accent2>
        <a:srgbClr val="de8c22"/>
      </a:accent2>
      <a:accent3>
        <a:srgbClr val="c37827"/>
      </a:accent3>
      <a:accent4>
        <a:srgbClr val="a8652c"/>
      </a:accent4>
      <a:accent5>
        <a:srgbClr val="3c1740"/>
      </a:accent5>
      <a:accent6>
        <a:srgbClr val="3c1740"/>
      </a:accent6>
      <a:hlink>
        <a:srgbClr val="a8652c"/>
      </a:hlink>
      <a:folHlink>
        <a:srgbClr val="c37827"/>
      </a:folHlink>
    </a:clrScheme>
    <a:fontScheme name="Other 4">
      <a:majorFont>
        <a:latin typeface="Playfair Display Black"/>
        <a:ea typeface=""/>
        <a:cs typeface=""/>
      </a:majorFont>
      <a:minorFont>
        <a:latin typeface="Lato Regular"/>
        <a:ea typeface=""/>
        <a:cs typeface="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1868</Words>
  <Application>Microsoft Office PowerPoint</Application>
  <PresentationFormat>Wide-screen</PresentationFormat>
  <Paragraphs>209</Paragraphs>
  <Slides>25</Slides>
  <Notes>1</Notes>
  <HiddenSlides>0</HiddenSlides>
  <MMClips>0</MMClips>
  <ScaleCrop>false</ScaleCrop>
  <HeadingPairs>
    <vt:vector size="6" baseType="variant">
      <vt:variant>
        <vt:lpstr>Used fonts</vt:lpstr>
      </vt:variant>
      <vt:variant>
        <vt:i4>11</vt:i4>
      </vt:variant>
      <vt:variant>
        <vt:lpstr>Subject</vt:lpstr>
      </vt:variant>
      <vt:variant>
        <vt:i4>2</vt:i4>
      </vt:variant>
      <vt:variant>
        <vt:lpstr>Headings slides</vt:lpstr>
      </vt:variant>
      <vt:variant>
        <vt:i4>25</vt:i4>
      </vt:variant>
    </vt:vector>
  </HeadingPairs>
  <TitlesOfParts>
    <vt:vector size="38" baseType="lpstr">
      <vt:lpstr>Poppins Light</vt:lpstr>
      <vt:lpstr>Gill Sans</vt:lpstr>
      <vt:lpstr>Lato Regular</vt:lpstr>
      <vt:lpstr>Roboto</vt:lpstr>
      <vt:lpstr>Arial</vt:lpstr>
      <vt:lpstr>Calibri</vt:lpstr>
      <vt:lpstr>Gudea</vt:lpstr>
      <vt:lpstr>Lato Light</vt:lpstr>
      <vt:lpstr>Poppins</vt:lpstr>
      <vt:lpstr>Playfair Display Black</vt:lpstr>
      <vt:lpstr>Lato</vt:lpstr>
      <vt:lpstr>Simple_theme</vt:lpstr>
      <vt:lpstr>Special registration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A_GROM</dc:creator>
  <cp:lastModifiedBy>A_GROM</cp:lastModifiedBy>
  <cp:revision>88</cp:revision>
  <dcterms:created xsi:type="dcterms:W3CDTF">2020-04-21T09:44:24Z</dcterms:created>
  <dcterms:modified xsi:type="dcterms:W3CDTF">2020-04-27T07:47:38Z</dcterms:modified>
</cp:coreProperties>
</file>

<file path=docProps/thumbnail.jpeg>
</file>